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4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2F5F8-9C72-49AB-AFF1-D2681358FB7D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9D721-8163-4AA8-BCCC-198505F9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3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F78AF4-DFAD-47B3-A2E4-E34300891EFF}" type="slidenum">
              <a:rPr lang="en-US" altLang="en-US" smtClean="0">
                <a:cs typeface="Arial" panose="020B0604020202020204" pitchFamily="34" charset="0"/>
              </a:rPr>
              <a:pPr/>
              <a:t>1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6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28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DF6-30AF-40CB-8F6C-2BCA0EDD9C4E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DA36-C071-49C3-8480-2893C551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0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DF6-30AF-40CB-8F6C-2BCA0EDD9C4E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DA36-C071-49C3-8480-2893C551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6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DF6-30AF-40CB-8F6C-2BCA0EDD9C4E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DA36-C071-49C3-8480-2893C551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DF6-30AF-40CB-8F6C-2BCA0EDD9C4E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DA36-C071-49C3-8480-2893C551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6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DF6-30AF-40CB-8F6C-2BCA0EDD9C4E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DA36-C071-49C3-8480-2893C551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2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DF6-30AF-40CB-8F6C-2BCA0EDD9C4E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DA36-C071-49C3-8480-2893C551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1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DF6-30AF-40CB-8F6C-2BCA0EDD9C4E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DA36-C071-49C3-8480-2893C551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DF6-30AF-40CB-8F6C-2BCA0EDD9C4E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DA36-C071-49C3-8480-2893C551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7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DF6-30AF-40CB-8F6C-2BCA0EDD9C4E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DA36-C071-49C3-8480-2893C551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4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DF6-30AF-40CB-8F6C-2BCA0EDD9C4E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DA36-C071-49C3-8480-2893C551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9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DF6-30AF-40CB-8F6C-2BCA0EDD9C4E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DA36-C071-49C3-8480-2893C551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9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A8DF6-30AF-40CB-8F6C-2BCA0EDD9C4E}" type="datetimeFigureOut">
              <a:rPr lang="en-US" smtClean="0"/>
              <a:t>06/04/2023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6DA36-C071-49C3-8480-2893C551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tags" Target="../tags/tag3.xml"/><Relationship Id="rId7" Type="http://schemas.openxmlformats.org/officeDocument/2006/relationships/image" Target="../media/image12.jpeg"/><Relationship Id="rId12" Type="http://schemas.openxmlformats.org/officeDocument/2006/relationships/audio" Target="../media/audio1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5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657" y="4228375"/>
            <a:ext cx="52832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3657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12192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3077" name="WordArt 9"/>
          <p:cNvSpPr>
            <a:spLocks noChangeArrowheads="1" noChangeShapeType="1" noTextEdit="1"/>
          </p:cNvSpPr>
          <p:nvPr/>
        </p:nvSpPr>
        <p:spPr bwMode="auto">
          <a:xfrm>
            <a:off x="2997200" y="2209800"/>
            <a:ext cx="619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:Toán lớp 1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163426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333750" y="3287712"/>
            <a:ext cx="6858000" cy="28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6694488"/>
            <a:ext cx="122602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650288" y="3275013"/>
            <a:ext cx="68278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5" descr="Chemistry-inazuma-eleven-34381942-800-6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359" y="5362145"/>
            <a:ext cx="3454400" cy="118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2793610" y="3019486"/>
            <a:ext cx="6798456" cy="8899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9303" y="4518581"/>
            <a:ext cx="542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>
                <a:solidFill>
                  <a:srgbClr val="FF0000"/>
                </a:solidFill>
                <a:latin typeface="HP001 5 hàng" panose="020B0603050302020204" pitchFamily="34" charset="0"/>
              </a:rPr>
              <a:t>GV: Nguyễn Thị Kim Trọng</a:t>
            </a:r>
            <a:endParaRPr lang="en-US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0516" y="4992813"/>
            <a:ext cx="218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990099"/>
                </a:solidFill>
              </a:rPr>
              <a:t>Năm học 2022 - 2023</a:t>
            </a:r>
          </a:p>
        </p:txBody>
      </p:sp>
    </p:spTree>
    <p:extLst>
      <p:ext uri="{BB962C8B-B14F-4D97-AF65-F5344CB8AC3E}">
        <p14:creationId xmlns:p14="http://schemas.microsoft.com/office/powerpoint/2010/main" val="15041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tap tam vo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53302F-FE70-43AE-B2EE-950788C66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31" y="230188"/>
            <a:ext cx="4806623" cy="13601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638" y="609901"/>
            <a:ext cx="3231715" cy="7320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960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45454" r="68455" b="50000"/>
          <a:stretch/>
        </p:blipFill>
        <p:spPr>
          <a:xfrm>
            <a:off x="313402" y="4750309"/>
            <a:ext cx="1828801" cy="764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73EC41-94C8-4BE9-AB29-A5DF6508A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t="35020" r="68817" b="59887"/>
          <a:stretch/>
        </p:blipFill>
        <p:spPr>
          <a:xfrm>
            <a:off x="313402" y="2104264"/>
            <a:ext cx="1759226" cy="856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86871-15EC-44D3-9F7E-012BCE8250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0" t="34567" r="48853" b="59887"/>
          <a:stretch/>
        </p:blipFill>
        <p:spPr>
          <a:xfrm>
            <a:off x="3442250" y="2028066"/>
            <a:ext cx="1828801" cy="932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8197AC-F4E5-46D1-88BB-2DB1F9C5FB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5" t="34566" r="28888" b="59887"/>
          <a:stretch/>
        </p:blipFill>
        <p:spPr>
          <a:xfrm>
            <a:off x="6472029" y="2066166"/>
            <a:ext cx="1828801" cy="932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48D8EF-B89B-4704-8013-C65CB26F31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9" t="34567" r="6551" b="59887"/>
          <a:stretch/>
        </p:blipFill>
        <p:spPr>
          <a:xfrm>
            <a:off x="9263269" y="2036116"/>
            <a:ext cx="2231289" cy="932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FE18FC-3A40-40BF-BD1E-879C3DD5C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29545" r="74593" b="65846"/>
          <a:stretch/>
        </p:blipFill>
        <p:spPr>
          <a:xfrm>
            <a:off x="1025432" y="1113182"/>
            <a:ext cx="1967948" cy="775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EE2B75-6961-491A-A733-BCB93DF75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5" t="45454" r="48672" b="50000"/>
          <a:stretch/>
        </p:blipFill>
        <p:spPr>
          <a:xfrm>
            <a:off x="3509268" y="4778117"/>
            <a:ext cx="1827099" cy="76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D9FAAA-4C28-4B1C-B5D8-6124ED7719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9" t="45454" r="28888" b="50000"/>
          <a:stretch/>
        </p:blipFill>
        <p:spPr>
          <a:xfrm>
            <a:off x="6572800" y="4826509"/>
            <a:ext cx="1827098" cy="7646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663589-17D8-4BAC-B8DC-78961CFE8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1" t="44434" r="9106" b="50000"/>
          <a:stretch/>
        </p:blipFill>
        <p:spPr>
          <a:xfrm>
            <a:off x="9465364" y="4588800"/>
            <a:ext cx="1827097" cy="936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E6FC2C-A4FD-4AC0-9B7D-497DA818C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40983" r="70001" b="54408"/>
          <a:stretch/>
        </p:blipFill>
        <p:spPr>
          <a:xfrm>
            <a:off x="1025432" y="3568857"/>
            <a:ext cx="1967948" cy="7752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DA9B04A-C3C8-4985-AE3A-480673FD0F38}"/>
              </a:ext>
            </a:extLst>
          </p:cNvPr>
          <p:cNvSpPr/>
          <p:nvPr/>
        </p:nvSpPr>
        <p:spPr>
          <a:xfrm>
            <a:off x="1942270" y="2154906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764182-6918-4A92-97ED-A5BB2937C166}"/>
              </a:ext>
            </a:extLst>
          </p:cNvPr>
          <p:cNvSpPr/>
          <p:nvPr/>
        </p:nvSpPr>
        <p:spPr>
          <a:xfrm>
            <a:off x="5122482" y="2154906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ED7FDF-F003-492B-8E97-7CAE07BF75AA}"/>
              </a:ext>
            </a:extLst>
          </p:cNvPr>
          <p:cNvSpPr/>
          <p:nvPr/>
        </p:nvSpPr>
        <p:spPr>
          <a:xfrm>
            <a:off x="8105168" y="2154906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08E03D-E76E-4A88-9B9C-BF766EE822BB}"/>
              </a:ext>
            </a:extLst>
          </p:cNvPr>
          <p:cNvSpPr/>
          <p:nvPr/>
        </p:nvSpPr>
        <p:spPr>
          <a:xfrm>
            <a:off x="10998155" y="2154906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F6D6B9-5245-45C0-B164-2FC6A37A7FAB}"/>
              </a:ext>
            </a:extLst>
          </p:cNvPr>
          <p:cNvSpPr/>
          <p:nvPr/>
        </p:nvSpPr>
        <p:spPr>
          <a:xfrm>
            <a:off x="1942270" y="2153601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C415A1-9368-407B-A690-A135DAF62D68}"/>
              </a:ext>
            </a:extLst>
          </p:cNvPr>
          <p:cNvSpPr/>
          <p:nvPr/>
        </p:nvSpPr>
        <p:spPr>
          <a:xfrm>
            <a:off x="5122482" y="2153601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83B716-7D1A-4571-A71A-7F519B7CA9A3}"/>
              </a:ext>
            </a:extLst>
          </p:cNvPr>
          <p:cNvSpPr/>
          <p:nvPr/>
        </p:nvSpPr>
        <p:spPr>
          <a:xfrm>
            <a:off x="8105168" y="2153601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1A4F40-F4D5-41D9-9918-C07FAEB87847}"/>
              </a:ext>
            </a:extLst>
          </p:cNvPr>
          <p:cNvSpPr/>
          <p:nvPr/>
        </p:nvSpPr>
        <p:spPr>
          <a:xfrm>
            <a:off x="10998155" y="2153601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518EDE-CC98-4E8F-B8F6-785A49A3A713}"/>
              </a:ext>
            </a:extLst>
          </p:cNvPr>
          <p:cNvSpPr/>
          <p:nvPr/>
        </p:nvSpPr>
        <p:spPr>
          <a:xfrm>
            <a:off x="1985814" y="4818825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278298-31E7-494A-8B5E-8A361F1C0AB5}"/>
              </a:ext>
            </a:extLst>
          </p:cNvPr>
          <p:cNvSpPr/>
          <p:nvPr/>
        </p:nvSpPr>
        <p:spPr>
          <a:xfrm>
            <a:off x="5166026" y="4818825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BADB91-992A-410A-8426-A95C715AA22D}"/>
              </a:ext>
            </a:extLst>
          </p:cNvPr>
          <p:cNvSpPr/>
          <p:nvPr/>
        </p:nvSpPr>
        <p:spPr>
          <a:xfrm>
            <a:off x="8148712" y="4818825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A650A2-25F6-4899-A6B2-A6B60F00642A}"/>
              </a:ext>
            </a:extLst>
          </p:cNvPr>
          <p:cNvSpPr/>
          <p:nvPr/>
        </p:nvSpPr>
        <p:spPr>
          <a:xfrm>
            <a:off x="11041699" y="4818825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</a:p>
        </p:txBody>
      </p:sp>
    </p:spTree>
    <p:extLst>
      <p:ext uri="{BB962C8B-B14F-4D97-AF65-F5344CB8AC3E}">
        <p14:creationId xmlns:p14="http://schemas.microsoft.com/office/powerpoint/2010/main" val="250085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51467" r="5968" b="9058"/>
          <a:stretch/>
        </p:blipFill>
        <p:spPr>
          <a:xfrm>
            <a:off x="2159030" y="175098"/>
            <a:ext cx="9873710" cy="6464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3254B1-01B2-4659-8252-B1B48DEA92C7}"/>
              </a:ext>
            </a:extLst>
          </p:cNvPr>
          <p:cNvSpPr/>
          <p:nvPr/>
        </p:nvSpPr>
        <p:spPr>
          <a:xfrm>
            <a:off x="4452179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FB1476-2E52-4C35-A851-0C202DC9E1B5}"/>
              </a:ext>
            </a:extLst>
          </p:cNvPr>
          <p:cNvSpPr/>
          <p:nvPr/>
        </p:nvSpPr>
        <p:spPr>
          <a:xfrm>
            <a:off x="7278728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F4EAF9-352B-471C-AE8B-AB5E5385180D}"/>
              </a:ext>
            </a:extLst>
          </p:cNvPr>
          <p:cNvSpPr/>
          <p:nvPr/>
        </p:nvSpPr>
        <p:spPr>
          <a:xfrm>
            <a:off x="10105277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DE1CE7-A5C2-4FCD-90E0-4DA78C32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6039" r="7627" b="47152"/>
          <a:stretch/>
        </p:blipFill>
        <p:spPr>
          <a:xfrm>
            <a:off x="3151762" y="218871"/>
            <a:ext cx="8142816" cy="63375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2DE1170-8CF9-46AA-8CBF-32FC80FDAF57}"/>
              </a:ext>
            </a:extLst>
          </p:cNvPr>
          <p:cNvGrpSpPr/>
          <p:nvPr/>
        </p:nvGrpSpPr>
        <p:grpSpPr>
          <a:xfrm>
            <a:off x="5503226" y="1467924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D4A9B8EF-CA85-4BC5-A8D1-12EE6F6EFAB3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FB03CB-500B-4263-94E7-CDD4F4544485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995E46-9618-4A5F-AD2A-755C72C9BFB7}"/>
              </a:ext>
            </a:extLst>
          </p:cNvPr>
          <p:cNvGrpSpPr/>
          <p:nvPr/>
        </p:nvGrpSpPr>
        <p:grpSpPr>
          <a:xfrm>
            <a:off x="5997553" y="2390790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3A5F8D60-30E0-46B7-940D-25F80EB20829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C2F29B-DD78-4BBF-BB8D-30525D54A90F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030031-48E5-44A8-9B1A-F356CB88D6AA}"/>
              </a:ext>
            </a:extLst>
          </p:cNvPr>
          <p:cNvGrpSpPr/>
          <p:nvPr/>
        </p:nvGrpSpPr>
        <p:grpSpPr>
          <a:xfrm>
            <a:off x="6525748" y="331364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CE3684C0-DE5F-4F9E-A27B-D6988CCFA286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893ABA-D27D-4F7E-9704-429C40C64410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53FC5-2534-4A83-9099-B4E7198955C3}"/>
              </a:ext>
            </a:extLst>
          </p:cNvPr>
          <p:cNvGrpSpPr/>
          <p:nvPr/>
        </p:nvGrpSpPr>
        <p:grpSpPr>
          <a:xfrm>
            <a:off x="7565899" y="330200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7BE28CC4-E8D9-47D0-89AC-A323E7A7905A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F28243-D098-44E2-B586-8448C412832C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A71C79-5B57-4722-A198-A601EAB173F2}"/>
              </a:ext>
            </a:extLst>
          </p:cNvPr>
          <p:cNvGrpSpPr/>
          <p:nvPr/>
        </p:nvGrpSpPr>
        <p:grpSpPr>
          <a:xfrm>
            <a:off x="8066749" y="239078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17B1866F-15E5-4248-AF66-C1993270193C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423868-5A57-4466-9F07-0A72FA138349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D39209-C0E5-454D-B9D2-8AFD429918F4}"/>
              </a:ext>
            </a:extLst>
          </p:cNvPr>
          <p:cNvGrpSpPr/>
          <p:nvPr/>
        </p:nvGrpSpPr>
        <p:grpSpPr>
          <a:xfrm>
            <a:off x="9108951" y="2390788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BFDFADCC-ED89-48C6-B0E3-2084A1CEEC6A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E0983C-4048-49D4-8EBE-B43728C8E06B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42C930-7CA2-43C1-9646-49B805219014}"/>
              </a:ext>
            </a:extLst>
          </p:cNvPr>
          <p:cNvGrpSpPr/>
          <p:nvPr/>
        </p:nvGrpSpPr>
        <p:grpSpPr>
          <a:xfrm>
            <a:off x="5503225" y="5146912"/>
            <a:ext cx="1056391" cy="899109"/>
            <a:chOff x="5503226" y="1467924"/>
            <a:chExt cx="1056391" cy="899109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D6A76CC5-EADC-4E85-8A44-775C7CE19FD4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B137B5-EA24-4BB6-ACFC-92D18273018F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54</a:t>
              </a:r>
              <a:endParaRPr lang="en-US" sz="20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DF5DE1-2CBA-449F-B99C-DC7E8D68CE02}"/>
              </a:ext>
            </a:extLst>
          </p:cNvPr>
          <p:cNvGrpSpPr/>
          <p:nvPr/>
        </p:nvGrpSpPr>
        <p:grpSpPr>
          <a:xfrm>
            <a:off x="6014486" y="4212525"/>
            <a:ext cx="1056391" cy="899109"/>
            <a:chOff x="5503226" y="1467924"/>
            <a:chExt cx="1056391" cy="899109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6775FBCB-57BC-4872-9047-E7823742E5D2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ADF2B9-DC2A-4DF5-B56F-F2889ADF7877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23</a:t>
              </a:r>
              <a:endParaRPr lang="en-US" sz="20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C70FAB-0244-4134-B337-DC7BFD46B305}"/>
              </a:ext>
            </a:extLst>
          </p:cNvPr>
          <p:cNvGrpSpPr/>
          <p:nvPr/>
        </p:nvGrpSpPr>
        <p:grpSpPr>
          <a:xfrm>
            <a:off x="7044496" y="4220219"/>
            <a:ext cx="1056391" cy="899109"/>
            <a:chOff x="5503226" y="1467924"/>
            <a:chExt cx="1056391" cy="899109"/>
          </a:xfrm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60B8B7AB-9CEE-4D5F-A971-6D7399A29BB6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83655D-41C3-474F-BF25-D9A28368B029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40</a:t>
              </a:r>
              <a:endParaRPr lang="en-US" sz="20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5EAFBF-638B-426B-A736-A0B3A525A683}"/>
              </a:ext>
            </a:extLst>
          </p:cNvPr>
          <p:cNvGrpSpPr/>
          <p:nvPr/>
        </p:nvGrpSpPr>
        <p:grpSpPr>
          <a:xfrm>
            <a:off x="8075215" y="4218437"/>
            <a:ext cx="1056391" cy="899109"/>
            <a:chOff x="5503226" y="1467924"/>
            <a:chExt cx="1056391" cy="899109"/>
          </a:xfrm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E4BC1F9C-EB5F-47E5-AA47-6952D7D8B58E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4298B6-9517-40EC-B293-2BEF59286695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50</a:t>
              </a:r>
              <a:endParaRPr lang="en-US" sz="20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5E75BA-02A4-491C-AE91-191FA4011D8B}"/>
              </a:ext>
            </a:extLst>
          </p:cNvPr>
          <p:cNvGrpSpPr/>
          <p:nvPr/>
        </p:nvGrpSpPr>
        <p:grpSpPr>
          <a:xfrm>
            <a:off x="8603410" y="3297098"/>
            <a:ext cx="1056391" cy="899109"/>
            <a:chOff x="5503226" y="1467924"/>
            <a:chExt cx="1056391" cy="899109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C075A377-27AB-4EC9-8528-6D816C8931CC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0F1A00-09F4-40BE-90C1-4C634ED161F1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13</a:t>
              </a:r>
              <a:endParaRPr lang="en-US" sz="20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845E72-E1B7-49C4-BE62-C9AD20918DE3}"/>
              </a:ext>
            </a:extLst>
          </p:cNvPr>
          <p:cNvGrpSpPr/>
          <p:nvPr/>
        </p:nvGrpSpPr>
        <p:grpSpPr>
          <a:xfrm>
            <a:off x="9113811" y="4220218"/>
            <a:ext cx="1056391" cy="899109"/>
            <a:chOff x="5503226" y="1467924"/>
            <a:chExt cx="1056391" cy="899109"/>
          </a:xfrm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237F9B2C-5D01-47DE-89D3-AE990FF5FA61}"/>
                </a:ext>
              </a:extLst>
            </p:cNvPr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471CB79-E68A-41C4-8931-A2D78B07F8B0}"/>
                </a:ext>
              </a:extLst>
            </p:cNvPr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57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21804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DE1CE7-A5C2-4FCD-90E0-4DA78C32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53998" r="9344" b="16545"/>
          <a:stretch/>
        </p:blipFill>
        <p:spPr>
          <a:xfrm>
            <a:off x="575735" y="1128256"/>
            <a:ext cx="10370080" cy="50792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78AC1B-F716-480F-B653-4D8EC03BA11D}"/>
              </a:ext>
            </a:extLst>
          </p:cNvPr>
          <p:cNvSpPr/>
          <p:nvPr/>
        </p:nvSpPr>
        <p:spPr>
          <a:xfrm>
            <a:off x="8170333" y="4080933"/>
            <a:ext cx="2099734" cy="567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A1D97-7F2F-40AC-951A-41F6F99FD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/>
        </p:blipFill>
        <p:spPr>
          <a:xfrm>
            <a:off x="8170333" y="4080933"/>
            <a:ext cx="1075267" cy="668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1C0AA-745F-4D5E-B889-9A74729EE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/>
        </p:blipFill>
        <p:spPr>
          <a:xfrm>
            <a:off x="9169398" y="4030132"/>
            <a:ext cx="1075267" cy="668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28153B-A3E5-49BF-9863-998A12A38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/>
        </p:blipFill>
        <p:spPr>
          <a:xfrm>
            <a:off x="8179160" y="5742045"/>
            <a:ext cx="1075267" cy="668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9EA5B4-AC93-4900-B577-6C32F04AD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/>
        </p:blipFill>
        <p:spPr>
          <a:xfrm>
            <a:off x="9178225" y="5691244"/>
            <a:ext cx="1075267" cy="6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0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-2.708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3.75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8112 -0.242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8268 -0.23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60488" y="2219325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312297" y="795881"/>
            <a:ext cx="4859382" cy="1113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EF167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</a:t>
            </a:r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EF167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FEF167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2" y="692676"/>
            <a:ext cx="1039811" cy="87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68922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57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</Words>
  <Application>Microsoft Office PowerPoint</Application>
  <PresentationFormat>Widescreen</PresentationFormat>
  <Paragraphs>37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2023-04-06T10:17:21Z</dcterms:created>
  <dcterms:modified xsi:type="dcterms:W3CDTF">2023-04-06T10:19:19Z</dcterms:modified>
</cp:coreProperties>
</file>