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7" r:id="rId3"/>
    <p:sldId id="268" r:id="rId4"/>
    <p:sldId id="269" r:id="rId5"/>
    <p:sldId id="270" r:id="rId6"/>
    <p:sldId id="271" r:id="rId7"/>
    <p:sldId id="257" r:id="rId8"/>
    <p:sldId id="258" r:id="rId9"/>
    <p:sldId id="259" r:id="rId10"/>
    <p:sldId id="260" r:id="rId11"/>
    <p:sldId id="261" r:id="rId12"/>
    <p:sldId id="262" r:id="rId13"/>
    <p:sldId id="263" r:id="rId14"/>
    <p:sldId id="264" r:id="rId15"/>
    <p:sldId id="265"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13EB7-3835-4A81-BB6F-CC713387F1BC}"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D4095-DD62-443E-B123-585A6238F536}" type="slidenum">
              <a:rPr lang="en-US" smtClean="0"/>
              <a:t>‹#›</a:t>
            </a:fld>
            <a:endParaRPr lang="en-US"/>
          </a:p>
        </p:txBody>
      </p:sp>
    </p:spTree>
    <p:extLst>
      <p:ext uri="{BB962C8B-B14F-4D97-AF65-F5344CB8AC3E}">
        <p14:creationId xmlns:p14="http://schemas.microsoft.com/office/powerpoint/2010/main" val="162737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66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30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9213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271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7" name="Google Shape;324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2010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911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7998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2124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921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D7E25E-C7CC-435F-8BDD-1F5924547AE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DBFDB-9F4A-4597-B1EA-15CDFEE93D81}" type="slidenum">
              <a:rPr lang="en-US" smtClean="0"/>
              <a:t>‹#›</a:t>
            </a:fld>
            <a:endParaRPr lang="en-US"/>
          </a:p>
        </p:txBody>
      </p:sp>
    </p:spTree>
    <p:extLst>
      <p:ext uri="{BB962C8B-B14F-4D97-AF65-F5344CB8AC3E}">
        <p14:creationId xmlns:p14="http://schemas.microsoft.com/office/powerpoint/2010/main" val="256766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7E25E-C7CC-435F-8BDD-1F5924547AE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DBFDB-9F4A-4597-B1EA-15CDFEE93D81}" type="slidenum">
              <a:rPr lang="en-US" smtClean="0"/>
              <a:t>‹#›</a:t>
            </a:fld>
            <a:endParaRPr lang="en-US"/>
          </a:p>
        </p:txBody>
      </p:sp>
    </p:spTree>
    <p:extLst>
      <p:ext uri="{BB962C8B-B14F-4D97-AF65-F5344CB8AC3E}">
        <p14:creationId xmlns:p14="http://schemas.microsoft.com/office/powerpoint/2010/main" val="282884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7E25E-C7CC-435F-8BDD-1F5924547AE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DBFDB-9F4A-4597-B1EA-15CDFEE93D81}" type="slidenum">
              <a:rPr lang="en-US" smtClean="0"/>
              <a:t>‹#›</a:t>
            </a:fld>
            <a:endParaRPr lang="en-US"/>
          </a:p>
        </p:txBody>
      </p:sp>
    </p:spTree>
    <p:extLst>
      <p:ext uri="{BB962C8B-B14F-4D97-AF65-F5344CB8AC3E}">
        <p14:creationId xmlns:p14="http://schemas.microsoft.com/office/powerpoint/2010/main" val="2247926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extLst>
      <p:ext uri="{BB962C8B-B14F-4D97-AF65-F5344CB8AC3E}">
        <p14:creationId xmlns:p14="http://schemas.microsoft.com/office/powerpoint/2010/main" val="401250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extLst>
      <p:ext uri="{BB962C8B-B14F-4D97-AF65-F5344CB8AC3E}">
        <p14:creationId xmlns:p14="http://schemas.microsoft.com/office/powerpoint/2010/main" val="126322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extLst>
      <p:ext uri="{BB962C8B-B14F-4D97-AF65-F5344CB8AC3E}">
        <p14:creationId xmlns:p14="http://schemas.microsoft.com/office/powerpoint/2010/main" val="1749137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85791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extLst>
      <p:ext uri="{BB962C8B-B14F-4D97-AF65-F5344CB8AC3E}">
        <p14:creationId xmlns:p14="http://schemas.microsoft.com/office/powerpoint/2010/main" val="157370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extLst>
      <p:ext uri="{BB962C8B-B14F-4D97-AF65-F5344CB8AC3E}">
        <p14:creationId xmlns:p14="http://schemas.microsoft.com/office/powerpoint/2010/main" val="2446577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8;p14">
              <a:extLst>
                <a:ext uri="{FF2B5EF4-FFF2-40B4-BE49-F238E27FC236}">
                  <a16:creationId xmlns="" xmlns:a16="http://schemas.microsoft.com/office/drawing/2014/main" id="{11848AC2-1101-45B6-ABB6-4FD06AA8642A}"/>
                </a:ext>
              </a:extLst>
            </p:cNvPr>
            <p:cNvSpPr/>
            <p:nvPr/>
          </p:nvSpPr>
          <p:spPr>
            <a:xfrm>
              <a:off x="8341543" y="2922709"/>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1;p14">
              <a:extLst>
                <a:ext uri="{FF2B5EF4-FFF2-40B4-BE49-F238E27FC236}">
                  <a16:creationId xmlns="" xmlns:a16="http://schemas.microsoft.com/office/drawing/2014/main" id="{87C36489-2782-4D32-8AFF-590446FE6759}"/>
                </a:ext>
              </a:extLst>
            </p:cNvPr>
            <p:cNvSpPr/>
            <p:nvPr/>
          </p:nvSpPr>
          <p:spPr>
            <a:xfrm>
              <a:off x="8341543" y="348363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515326"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594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7E25E-C7CC-435F-8BDD-1F5924547AE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DBFDB-9F4A-4597-B1EA-15CDFEE93D81}" type="slidenum">
              <a:rPr lang="en-US" smtClean="0"/>
              <a:t>‹#›</a:t>
            </a:fld>
            <a:endParaRPr lang="en-US"/>
          </a:p>
        </p:txBody>
      </p:sp>
    </p:spTree>
    <p:extLst>
      <p:ext uri="{BB962C8B-B14F-4D97-AF65-F5344CB8AC3E}">
        <p14:creationId xmlns:p14="http://schemas.microsoft.com/office/powerpoint/2010/main" val="3903101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7E25E-C7CC-435F-8BDD-1F5924547AEC}"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DBFDB-9F4A-4597-B1EA-15CDFEE93D81}" type="slidenum">
              <a:rPr lang="en-US" smtClean="0"/>
              <a:t>‹#›</a:t>
            </a:fld>
            <a:endParaRPr lang="en-US"/>
          </a:p>
        </p:txBody>
      </p:sp>
    </p:spTree>
    <p:extLst>
      <p:ext uri="{BB962C8B-B14F-4D97-AF65-F5344CB8AC3E}">
        <p14:creationId xmlns:p14="http://schemas.microsoft.com/office/powerpoint/2010/main" val="267461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D7E25E-C7CC-435F-8BDD-1F5924547AEC}"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DBFDB-9F4A-4597-B1EA-15CDFEE93D81}" type="slidenum">
              <a:rPr lang="en-US" smtClean="0"/>
              <a:t>‹#›</a:t>
            </a:fld>
            <a:endParaRPr lang="en-US"/>
          </a:p>
        </p:txBody>
      </p:sp>
    </p:spTree>
    <p:extLst>
      <p:ext uri="{BB962C8B-B14F-4D97-AF65-F5344CB8AC3E}">
        <p14:creationId xmlns:p14="http://schemas.microsoft.com/office/powerpoint/2010/main" val="7215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D7E25E-C7CC-435F-8BDD-1F5924547AEC}"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DBFDB-9F4A-4597-B1EA-15CDFEE93D81}" type="slidenum">
              <a:rPr lang="en-US" smtClean="0"/>
              <a:t>‹#›</a:t>
            </a:fld>
            <a:endParaRPr lang="en-US"/>
          </a:p>
        </p:txBody>
      </p:sp>
    </p:spTree>
    <p:extLst>
      <p:ext uri="{BB962C8B-B14F-4D97-AF65-F5344CB8AC3E}">
        <p14:creationId xmlns:p14="http://schemas.microsoft.com/office/powerpoint/2010/main" val="32946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D7E25E-C7CC-435F-8BDD-1F5924547AEC}"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DBFDB-9F4A-4597-B1EA-15CDFEE93D81}" type="slidenum">
              <a:rPr lang="en-US" smtClean="0"/>
              <a:t>‹#›</a:t>
            </a:fld>
            <a:endParaRPr lang="en-US"/>
          </a:p>
        </p:txBody>
      </p:sp>
    </p:spTree>
    <p:extLst>
      <p:ext uri="{BB962C8B-B14F-4D97-AF65-F5344CB8AC3E}">
        <p14:creationId xmlns:p14="http://schemas.microsoft.com/office/powerpoint/2010/main" val="171593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7E25E-C7CC-435F-8BDD-1F5924547AEC}"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DBFDB-9F4A-4597-B1EA-15CDFEE93D81}" type="slidenum">
              <a:rPr lang="en-US" smtClean="0"/>
              <a:t>‹#›</a:t>
            </a:fld>
            <a:endParaRPr lang="en-US"/>
          </a:p>
        </p:txBody>
      </p:sp>
    </p:spTree>
    <p:extLst>
      <p:ext uri="{BB962C8B-B14F-4D97-AF65-F5344CB8AC3E}">
        <p14:creationId xmlns:p14="http://schemas.microsoft.com/office/powerpoint/2010/main" val="263858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7E25E-C7CC-435F-8BDD-1F5924547AEC}"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DBFDB-9F4A-4597-B1EA-15CDFEE93D81}" type="slidenum">
              <a:rPr lang="en-US" smtClean="0"/>
              <a:t>‹#›</a:t>
            </a:fld>
            <a:endParaRPr lang="en-US"/>
          </a:p>
        </p:txBody>
      </p:sp>
    </p:spTree>
    <p:extLst>
      <p:ext uri="{BB962C8B-B14F-4D97-AF65-F5344CB8AC3E}">
        <p14:creationId xmlns:p14="http://schemas.microsoft.com/office/powerpoint/2010/main" val="252497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7E25E-C7CC-435F-8BDD-1F5924547AEC}"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DBFDB-9F4A-4597-B1EA-15CDFEE93D81}" type="slidenum">
              <a:rPr lang="en-US" smtClean="0"/>
              <a:t>‹#›</a:t>
            </a:fld>
            <a:endParaRPr lang="en-US"/>
          </a:p>
        </p:txBody>
      </p:sp>
    </p:spTree>
    <p:extLst>
      <p:ext uri="{BB962C8B-B14F-4D97-AF65-F5344CB8AC3E}">
        <p14:creationId xmlns:p14="http://schemas.microsoft.com/office/powerpoint/2010/main" val="31552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7E25E-C7CC-435F-8BDD-1F5924547AEC}" type="datetimeFigureOut">
              <a:rPr lang="en-US" smtClean="0"/>
              <a:t>4/12/2023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DBFDB-9F4A-4597-B1EA-15CDFEE93D81}" type="slidenum">
              <a:rPr lang="en-US" smtClean="0"/>
              <a:t>‹#›</a:t>
            </a:fld>
            <a:endParaRPr lang="en-US"/>
          </a:p>
        </p:txBody>
      </p:sp>
    </p:spTree>
    <p:extLst>
      <p:ext uri="{BB962C8B-B14F-4D97-AF65-F5344CB8AC3E}">
        <p14:creationId xmlns:p14="http://schemas.microsoft.com/office/powerpoint/2010/main" val="2304832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audio" Target="../media/audio4.wav"/><Relationship Id="rId11" Type="http://schemas.openxmlformats.org/officeDocument/2006/relationships/image" Target="../media/image7.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audio" Target="../media/audio4.wav"/><Relationship Id="rId11" Type="http://schemas.openxmlformats.org/officeDocument/2006/relationships/image" Target="../media/image7.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audio" Target="../media/audio4.wav"/><Relationship Id="rId11" Type="http://schemas.openxmlformats.org/officeDocument/2006/relationships/image" Target="../media/image7.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20948" y="503384"/>
            <a:ext cx="9144000" cy="2387600"/>
          </a:xfrm>
        </p:spPr>
        <p:txBody>
          <a:bodyPr>
            <a:normAutofit/>
          </a:bodyPr>
          <a:lstStyle/>
          <a:p>
            <a:r>
              <a:rPr lang="en-US" sz="7200" dirty="0" smtClean="0">
                <a:solidFill>
                  <a:srgbClr val="FF0000"/>
                </a:solidFill>
                <a:latin typeface="Times New Roman" panose="02020603050405020304" pitchFamily="18" charset="0"/>
                <a:cs typeface="Times New Roman" panose="02020603050405020304" pitchFamily="18" charset="0"/>
              </a:rPr>
              <a:t>KHỞI ĐỘNG</a:t>
            </a:r>
            <a:endParaRPr lang="en-US" sz="7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400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945242" y="457199"/>
          <a:ext cx="4790550" cy="5957450"/>
        </p:xfrm>
        <a:graphic>
          <a:graphicData uri="http://schemas.openxmlformats.org/drawingml/2006/table">
            <a:tbl>
              <a:tblPr firstRow="1" bandRow="1">
                <a:noFill/>
              </a:tblPr>
              <a:tblGrid>
                <a:gridCol w="1596850"/>
                <a:gridCol w="1596850"/>
                <a:gridCol w="1596850"/>
              </a:tblGrid>
              <a:tr h="616725">
                <a:tc>
                  <a:txBody>
                    <a:bodyPr/>
                    <a:lstStyle/>
                    <a:p>
                      <a:pPr marL="0" marR="0" lvl="0" indent="0" algn="ctr" rtl="0">
                        <a:spcBef>
                          <a:spcPts val="0"/>
                        </a:spcBef>
                        <a:spcAft>
                          <a:spcPts val="0"/>
                        </a:spcAft>
                        <a:buNone/>
                      </a:pPr>
                      <a:r>
                        <a:rPr lang="en-US" sz="2400" u="none" strike="noStrike" cap="none"/>
                        <a:t>Trăm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tr>
              <a:tr h="53407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2</a:t>
            </a:r>
            <a:endParaRPr sz="4800" b="1">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4</a:t>
            </a:r>
            <a:endParaRPr sz="4800" b="1">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1279174" y="4354383"/>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31" name="Google Shape;3031;p4"/>
          <p:cNvGrpSpPr/>
          <p:nvPr/>
        </p:nvGrpSpPr>
        <p:grpSpPr>
          <a:xfrm>
            <a:off x="1279174" y="5367133"/>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2" name="Google Shape;3132;p4"/>
          <p:cNvGrpSpPr/>
          <p:nvPr/>
        </p:nvGrpSpPr>
        <p:grpSpPr>
          <a:xfrm>
            <a:off x="2981232" y="4354383"/>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187" name="Google Shape;3187;p4"/>
          <p:cNvGrpSpPr/>
          <p:nvPr/>
        </p:nvGrpSpPr>
        <p:grpSpPr>
          <a:xfrm>
            <a:off x="2983959" y="5382984"/>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939780" y="5553434"/>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254</a:t>
            </a:r>
            <a:endParaRPr sz="3600" b="1">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232" name="Google Shape;3232;p4"/>
          <p:cNvSpPr txBox="1"/>
          <p:nvPr/>
        </p:nvSpPr>
        <p:spPr>
          <a:xfrm>
            <a:off x="7519403" y="1396815"/>
            <a:ext cx="4423579"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trừ 4 bằng 2,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2 </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5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trừ 2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sz="2800">
              <a:solidFill>
                <a:schemeClr val="dk1"/>
              </a:solidFill>
              <a:latin typeface="Arial"/>
              <a:ea typeface="Arial"/>
              <a:cs typeface="Arial"/>
              <a:sym typeface="Arial"/>
            </a:endParaRPr>
          </a:p>
        </p:txBody>
      </p:sp>
      <p:cxnSp>
        <p:nvCxnSpPr>
          <p:cNvPr id="3233" name="Google Shape;3233;p4"/>
          <p:cNvCxnSpPr/>
          <p:nvPr/>
        </p:nvCxnSpPr>
        <p:spPr>
          <a:xfrm flipH="1">
            <a:off x="4894703" y="550625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4" name="Google Shape;3234;p4"/>
          <p:cNvCxnSpPr/>
          <p:nvPr/>
        </p:nvCxnSpPr>
        <p:spPr>
          <a:xfrm flipH="1">
            <a:off x="4894703" y="564521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5" name="Google Shape;3235;p4"/>
          <p:cNvCxnSpPr/>
          <p:nvPr/>
        </p:nvCxnSpPr>
        <p:spPr>
          <a:xfrm flipH="1">
            <a:off x="4894703" y="5772063"/>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6" name="Google Shape;3236;p4"/>
          <p:cNvCxnSpPr/>
          <p:nvPr/>
        </p:nvCxnSpPr>
        <p:spPr>
          <a:xfrm flipH="1">
            <a:off x="4894703" y="589207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7" name="Google Shape;3237;p4"/>
          <p:cNvCxnSpPr/>
          <p:nvPr/>
        </p:nvCxnSpPr>
        <p:spPr>
          <a:xfrm flipH="1">
            <a:off x="2825614" y="4327756"/>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cxnSp>
        <p:nvCxnSpPr>
          <p:cNvPr id="3239" name="Google Shape;3239;p4"/>
          <p:cNvCxnSpPr/>
          <p:nvPr/>
        </p:nvCxnSpPr>
        <p:spPr>
          <a:xfrm flipH="1">
            <a:off x="1234097" y="1255676"/>
            <a:ext cx="991702" cy="991701"/>
          </a:xfrm>
          <a:prstGeom prst="straightConnector1">
            <a:avLst/>
          </a:prstGeom>
          <a:noFill/>
          <a:ln w="19050" cap="flat" cmpd="sng">
            <a:solidFill>
              <a:srgbClr val="FF0000"/>
            </a:solidFill>
            <a:prstDash val="solid"/>
            <a:miter lim="800000"/>
            <a:headEnd type="none" w="sm" len="sm"/>
            <a:tailEnd type="none" w="sm" len="sm"/>
          </a:ln>
        </p:spPr>
      </p:cxnSp>
      <p:cxnSp>
        <p:nvCxnSpPr>
          <p:cNvPr id="3240" name="Google Shape;3240;p4"/>
          <p:cNvCxnSpPr/>
          <p:nvPr/>
        </p:nvCxnSpPr>
        <p:spPr>
          <a:xfrm flipH="1">
            <a:off x="1234097" y="2272688"/>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grpSp>
        <p:nvGrpSpPr>
          <p:cNvPr id="3242" name="Google Shape;3242;p4"/>
          <p:cNvGrpSpPr/>
          <p:nvPr/>
        </p:nvGrpSpPr>
        <p:grpSpPr>
          <a:xfrm>
            <a:off x="6723978" y="5354394"/>
            <a:ext cx="3900930" cy="936030"/>
            <a:chOff x="6881370" y="4098709"/>
            <a:chExt cx="3900930" cy="936030"/>
          </a:xfrm>
        </p:grpSpPr>
        <p:sp>
          <p:nvSpPr>
            <p:cNvPr id="3243" name="Google Shape;3243;p4"/>
            <p:cNvSpPr txBox="1"/>
            <p:nvPr/>
          </p:nvSpPr>
          <p:spPr>
            <a:xfrm>
              <a:off x="7021028" y="4098709"/>
              <a:ext cx="3748572" cy="82067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 – 254 = 332</a:t>
              </a:r>
              <a:endParaRPr sz="3600" b="1">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52525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21"/>
                                        </p:tgtEl>
                                        <p:attrNameLst>
                                          <p:attrName>style.visibility</p:attrName>
                                        </p:attrNameLst>
                                      </p:cBhvr>
                                      <p:to>
                                        <p:strVal val="visible"/>
                                      </p:to>
                                    </p:set>
                                    <p:animEffect transition="in" filter="fade">
                                      <p:cBhvr>
                                        <p:cTn id="31" dur="500"/>
                                        <p:tgtEl>
                                          <p:spTgt spid="32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8"/>
                                        </p:tgtEl>
                                        <p:attrNameLst>
                                          <p:attrName>style.visibility</p:attrName>
                                        </p:attrNameLst>
                                      </p:cBhvr>
                                      <p:to>
                                        <p:strVal val="visible"/>
                                      </p:to>
                                    </p:set>
                                    <p:animEffect transition="in" filter="fade">
                                      <p:cBhvr>
                                        <p:cTn id="36" dur="500"/>
                                        <p:tgtEl>
                                          <p:spTgt spid="3228"/>
                                        </p:tgtEl>
                                      </p:cBhvr>
                                    </p:animEffect>
                                  </p:childTnLst>
                                </p:cTn>
                              </p:par>
                              <p:par>
                                <p:cTn id="37" presetID="10" presetClass="entr" presetSubtype="0" fill="hold" nodeType="withEffect">
                                  <p:stCondLst>
                                    <p:cond delay="0"/>
                                  </p:stCondLst>
                                  <p:childTnLst>
                                    <p:set>
                                      <p:cBhvr>
                                        <p:cTn id="38" dur="1" fill="hold">
                                          <p:stCondLst>
                                            <p:cond delay="0"/>
                                          </p:stCondLst>
                                        </p:cTn>
                                        <p:tgtEl>
                                          <p:spTgt spid="3229"/>
                                        </p:tgtEl>
                                        <p:attrNameLst>
                                          <p:attrName>style.visibility</p:attrName>
                                        </p:attrNameLst>
                                      </p:cBhvr>
                                      <p:to>
                                        <p:strVal val="visible"/>
                                      </p:to>
                                    </p:set>
                                    <p:animEffect transition="in" filter="fade">
                                      <p:cBhvr>
                                        <p:cTn id="39" dur="500"/>
                                        <p:tgtEl>
                                          <p:spTgt spid="32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30"/>
                                        </p:tgtEl>
                                        <p:attrNameLst>
                                          <p:attrName>style.visibility</p:attrName>
                                        </p:attrNameLst>
                                      </p:cBhvr>
                                      <p:to>
                                        <p:strVal val="visible"/>
                                      </p:to>
                                    </p:set>
                                    <p:animEffect transition="in" filter="fade">
                                      <p:cBhvr>
                                        <p:cTn id="44" dur="500"/>
                                        <p:tgtEl>
                                          <p:spTgt spid="32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32">
                                            <p:txEl>
                                              <p:pRg st="0" end="0"/>
                                            </p:txEl>
                                          </p:spTgt>
                                        </p:tgtEl>
                                        <p:attrNameLst>
                                          <p:attrName>style.visibility</p:attrName>
                                        </p:attrNameLst>
                                      </p:cBhvr>
                                      <p:to>
                                        <p:strVal val="visible"/>
                                      </p:to>
                                    </p:set>
                                    <p:animEffect transition="in" filter="fade">
                                      <p:cBhvr>
                                        <p:cTn id="49" dur="500"/>
                                        <p:tgtEl>
                                          <p:spTgt spid="323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32">
                                            <p:txEl>
                                              <p:pRg st="1" end="1"/>
                                            </p:txEl>
                                          </p:spTgt>
                                        </p:tgtEl>
                                        <p:attrNameLst>
                                          <p:attrName>style.visibility</p:attrName>
                                        </p:attrNameLst>
                                      </p:cBhvr>
                                      <p:to>
                                        <p:strVal val="visible"/>
                                      </p:to>
                                    </p:set>
                                    <p:animEffect transition="in" filter="fade">
                                      <p:cBhvr>
                                        <p:cTn id="54" dur="500"/>
                                        <p:tgtEl>
                                          <p:spTgt spid="323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xEl>
                                              <p:pRg st="2" end="2"/>
                                            </p:txEl>
                                          </p:spTgt>
                                        </p:tgtEl>
                                        <p:attrNameLst>
                                          <p:attrName>style.visibility</p:attrName>
                                        </p:attrNameLst>
                                      </p:cBhvr>
                                      <p:to>
                                        <p:strVal val="visible"/>
                                      </p:to>
                                    </p:set>
                                    <p:animEffect transition="in" filter="fade">
                                      <p:cBhvr>
                                        <p:cTn id="59" dur="500"/>
                                        <p:tgtEl>
                                          <p:spTgt spid="323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32">
                                            <p:txEl>
                                              <p:pRg st="3" end="3"/>
                                            </p:txEl>
                                          </p:spTgt>
                                        </p:tgtEl>
                                        <p:attrNameLst>
                                          <p:attrName>style.visibility</p:attrName>
                                        </p:attrNameLst>
                                      </p:cBhvr>
                                      <p:to>
                                        <p:strVal val="visible"/>
                                      </p:to>
                                    </p:set>
                                    <p:animEffect transition="in" filter="fade">
                                      <p:cBhvr>
                                        <p:cTn id="64" dur="500"/>
                                        <p:tgtEl>
                                          <p:spTgt spid="323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2">
                                            <p:txEl>
                                              <p:pRg st="4" end="4"/>
                                            </p:txEl>
                                          </p:spTgt>
                                        </p:tgtEl>
                                        <p:attrNameLst>
                                          <p:attrName>style.visibility</p:attrName>
                                        </p:attrNameLst>
                                      </p:cBhvr>
                                      <p:to>
                                        <p:strVal val="visible"/>
                                      </p:to>
                                    </p:set>
                                    <p:animEffect transition="in" filter="fade">
                                      <p:cBhvr>
                                        <p:cTn id="69" dur="500"/>
                                        <p:tgtEl>
                                          <p:spTgt spid="3232">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2">
                                            <p:txEl>
                                              <p:pRg st="5" end="5"/>
                                            </p:txEl>
                                          </p:spTgt>
                                        </p:tgtEl>
                                        <p:attrNameLst>
                                          <p:attrName>style.visibility</p:attrName>
                                        </p:attrNameLst>
                                      </p:cBhvr>
                                      <p:to>
                                        <p:strVal val="visible"/>
                                      </p:to>
                                    </p:set>
                                    <p:animEffect transition="in" filter="fade">
                                      <p:cBhvr>
                                        <p:cTn id="74" dur="500"/>
                                        <p:tgtEl>
                                          <p:spTgt spid="3232">
                                            <p:txEl>
                                              <p:pRg st="5" end="5"/>
                                            </p:txEl>
                                          </p:spTgt>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233"/>
                                        </p:tgtEl>
                                        <p:attrNameLst>
                                          <p:attrName>style.visibility</p:attrName>
                                        </p:attrNameLst>
                                      </p:cBhvr>
                                      <p:to>
                                        <p:strVal val="visible"/>
                                      </p:to>
                                    </p:set>
                                    <p:animEffect transition="in" filter="fade">
                                      <p:cBhvr>
                                        <p:cTn id="78" dur="250"/>
                                        <p:tgtEl>
                                          <p:spTgt spid="3233"/>
                                        </p:tgtEl>
                                      </p:cBhvr>
                                    </p:animEffect>
                                  </p:childTnLst>
                                </p:cTn>
                              </p:par>
                            </p:childTnLst>
                          </p:cTn>
                        </p:par>
                        <p:par>
                          <p:cTn id="79" fill="hold">
                            <p:stCondLst>
                              <p:cond delay="750"/>
                            </p:stCondLst>
                            <p:childTnLst>
                              <p:par>
                                <p:cTn id="80" presetID="10" presetClass="entr" presetSubtype="0" fill="hold" nodeType="afterEffect">
                                  <p:stCondLst>
                                    <p:cond delay="0"/>
                                  </p:stCondLst>
                                  <p:childTnLst>
                                    <p:set>
                                      <p:cBhvr>
                                        <p:cTn id="81" dur="1" fill="hold">
                                          <p:stCondLst>
                                            <p:cond delay="0"/>
                                          </p:stCondLst>
                                        </p:cTn>
                                        <p:tgtEl>
                                          <p:spTgt spid="3234"/>
                                        </p:tgtEl>
                                        <p:attrNameLst>
                                          <p:attrName>style.visibility</p:attrName>
                                        </p:attrNameLst>
                                      </p:cBhvr>
                                      <p:to>
                                        <p:strVal val="visible"/>
                                      </p:to>
                                    </p:set>
                                    <p:animEffect transition="in" filter="fade">
                                      <p:cBhvr>
                                        <p:cTn id="82" dur="250"/>
                                        <p:tgtEl>
                                          <p:spTgt spid="3234"/>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3235"/>
                                        </p:tgtEl>
                                        <p:attrNameLst>
                                          <p:attrName>style.visibility</p:attrName>
                                        </p:attrNameLst>
                                      </p:cBhvr>
                                      <p:to>
                                        <p:strVal val="visible"/>
                                      </p:to>
                                    </p:set>
                                    <p:animEffect transition="in" filter="fade">
                                      <p:cBhvr>
                                        <p:cTn id="86" dur="250"/>
                                        <p:tgtEl>
                                          <p:spTgt spid="3235"/>
                                        </p:tgtEl>
                                      </p:cBhvr>
                                    </p:animEffect>
                                  </p:childTnLst>
                                </p:cTn>
                              </p:par>
                            </p:childTnLst>
                          </p:cTn>
                        </p:par>
                        <p:par>
                          <p:cTn id="87" fill="hold">
                            <p:stCondLst>
                              <p:cond delay="1250"/>
                            </p:stCondLst>
                            <p:childTnLst>
                              <p:par>
                                <p:cTn id="88" presetID="10" presetClass="entr" presetSubtype="0" fill="hold" nodeType="afterEffect">
                                  <p:stCondLst>
                                    <p:cond delay="0"/>
                                  </p:stCondLst>
                                  <p:childTnLst>
                                    <p:set>
                                      <p:cBhvr>
                                        <p:cTn id="89" dur="1" fill="hold">
                                          <p:stCondLst>
                                            <p:cond delay="0"/>
                                          </p:stCondLst>
                                        </p:cTn>
                                        <p:tgtEl>
                                          <p:spTgt spid="3236"/>
                                        </p:tgtEl>
                                        <p:attrNameLst>
                                          <p:attrName>style.visibility</p:attrName>
                                        </p:attrNameLst>
                                      </p:cBhvr>
                                      <p:to>
                                        <p:strVal val="visible"/>
                                      </p:to>
                                    </p:set>
                                    <p:animEffect transition="in" filter="fade">
                                      <p:cBhvr>
                                        <p:cTn id="90" dur="250"/>
                                        <p:tgtEl>
                                          <p:spTgt spid="3236"/>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3231"/>
                                        </p:tgtEl>
                                        <p:attrNameLst>
                                          <p:attrName>style.visibility</p:attrName>
                                        </p:attrNameLst>
                                      </p:cBhvr>
                                      <p:to>
                                        <p:strVal val="visible"/>
                                      </p:to>
                                    </p:set>
                                    <p:animEffect transition="in" filter="fade">
                                      <p:cBhvr>
                                        <p:cTn id="94" dur="1000"/>
                                        <p:tgtEl>
                                          <p:spTgt spid="3231"/>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3237"/>
                                        </p:tgtEl>
                                        <p:attrNameLst>
                                          <p:attrName>style.visibility</p:attrName>
                                        </p:attrNameLst>
                                      </p:cBhvr>
                                      <p:to>
                                        <p:strVal val="visible"/>
                                      </p:to>
                                    </p:set>
                                    <p:animEffect transition="in" filter="fade">
                                      <p:cBhvr>
                                        <p:cTn id="98" dur="250"/>
                                        <p:tgtEl>
                                          <p:spTgt spid="3237"/>
                                        </p:tgtEl>
                                      </p:cBhvr>
                                    </p:animEffect>
                                  </p:childTnLst>
                                </p:cTn>
                              </p:par>
                            </p:childTnLst>
                          </p:cTn>
                        </p:par>
                        <p:par>
                          <p:cTn id="99" fill="hold">
                            <p:stCondLst>
                              <p:cond delay="2750"/>
                            </p:stCondLst>
                            <p:childTnLst>
                              <p:par>
                                <p:cTn id="100" presetID="10" presetClass="entr" presetSubtype="0" fill="hold" nodeType="afterEffect">
                                  <p:stCondLst>
                                    <p:cond delay="0"/>
                                  </p:stCondLst>
                                  <p:childTnLst>
                                    <p:set>
                                      <p:cBhvr>
                                        <p:cTn id="101" dur="1" fill="hold">
                                          <p:stCondLst>
                                            <p:cond delay="0"/>
                                          </p:stCondLst>
                                        </p:cTn>
                                        <p:tgtEl>
                                          <p:spTgt spid="3238"/>
                                        </p:tgtEl>
                                        <p:attrNameLst>
                                          <p:attrName>style.visibility</p:attrName>
                                        </p:attrNameLst>
                                      </p:cBhvr>
                                      <p:to>
                                        <p:strVal val="visible"/>
                                      </p:to>
                                    </p:set>
                                    <p:animEffect transition="in" filter="fade">
                                      <p:cBhvr>
                                        <p:cTn id="102" dur="1000"/>
                                        <p:tgtEl>
                                          <p:spTgt spid="3238"/>
                                        </p:tgtEl>
                                      </p:cBhvr>
                                    </p:animEffect>
                                  </p:childTnLst>
                                </p:cTn>
                              </p:par>
                            </p:childTnLst>
                          </p:cTn>
                        </p:par>
                        <p:par>
                          <p:cTn id="103" fill="hold">
                            <p:stCondLst>
                              <p:cond delay="3750"/>
                            </p:stCondLst>
                            <p:childTnLst>
                              <p:par>
                                <p:cTn id="104" presetID="10" presetClass="entr" presetSubtype="0" fill="hold" nodeType="afterEffect">
                                  <p:stCondLst>
                                    <p:cond delay="0"/>
                                  </p:stCondLst>
                                  <p:childTnLst>
                                    <p:set>
                                      <p:cBhvr>
                                        <p:cTn id="105" dur="1" fill="hold">
                                          <p:stCondLst>
                                            <p:cond delay="0"/>
                                          </p:stCondLst>
                                        </p:cTn>
                                        <p:tgtEl>
                                          <p:spTgt spid="3239"/>
                                        </p:tgtEl>
                                        <p:attrNameLst>
                                          <p:attrName>style.visibility</p:attrName>
                                        </p:attrNameLst>
                                      </p:cBhvr>
                                      <p:to>
                                        <p:strVal val="visible"/>
                                      </p:to>
                                    </p:set>
                                    <p:animEffect transition="in" filter="fade">
                                      <p:cBhvr>
                                        <p:cTn id="106" dur="250"/>
                                        <p:tgtEl>
                                          <p:spTgt spid="3239"/>
                                        </p:tgtEl>
                                      </p:cBhvr>
                                    </p:animEffect>
                                  </p:childTnLst>
                                </p:cTn>
                              </p:par>
                            </p:childTnLst>
                          </p:cTn>
                        </p:par>
                        <p:par>
                          <p:cTn id="107" fill="hold">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3240"/>
                                        </p:tgtEl>
                                        <p:attrNameLst>
                                          <p:attrName>style.visibility</p:attrName>
                                        </p:attrNameLst>
                                      </p:cBhvr>
                                      <p:to>
                                        <p:strVal val="visible"/>
                                      </p:to>
                                    </p:set>
                                    <p:animEffect transition="in" filter="fade">
                                      <p:cBhvr>
                                        <p:cTn id="110" dur="250"/>
                                        <p:tgtEl>
                                          <p:spTgt spid="3240"/>
                                        </p:tgtEl>
                                      </p:cBhvr>
                                    </p:animEffect>
                                  </p:childTnLst>
                                </p:cTn>
                              </p:par>
                            </p:childTnLst>
                          </p:cTn>
                        </p:par>
                        <p:par>
                          <p:cTn id="111" fill="hold">
                            <p:stCondLst>
                              <p:cond delay="4250"/>
                            </p:stCondLst>
                            <p:childTnLst>
                              <p:par>
                                <p:cTn id="112" presetID="10" presetClass="entr" presetSubtype="0" fill="hold" nodeType="afterEffect">
                                  <p:stCondLst>
                                    <p:cond delay="0"/>
                                  </p:stCondLst>
                                  <p:childTnLst>
                                    <p:set>
                                      <p:cBhvr>
                                        <p:cTn id="113" dur="1" fill="hold">
                                          <p:stCondLst>
                                            <p:cond delay="0"/>
                                          </p:stCondLst>
                                        </p:cTn>
                                        <p:tgtEl>
                                          <p:spTgt spid="3241"/>
                                        </p:tgtEl>
                                        <p:attrNameLst>
                                          <p:attrName>style.visibility</p:attrName>
                                        </p:attrNameLst>
                                      </p:cBhvr>
                                      <p:to>
                                        <p:strVal val="visible"/>
                                      </p:to>
                                    </p:set>
                                    <p:animEffect transition="in" filter="fade">
                                      <p:cBhvr>
                                        <p:cTn id="114" dur="1000"/>
                                        <p:tgtEl>
                                          <p:spTgt spid="324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242"/>
                                        </p:tgtEl>
                                        <p:attrNameLst>
                                          <p:attrName>style.visibility</p:attrName>
                                        </p:attrNameLst>
                                      </p:cBhvr>
                                      <p:to>
                                        <p:strVal val="visible"/>
                                      </p:to>
                                    </p:set>
                                    <p:animEffect transition="in" filter="fade">
                                      <p:cBhvr>
                                        <p:cTn id="119"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Tree>
    <p:extLst>
      <p:ext uri="{BB962C8B-B14F-4D97-AF65-F5344CB8AC3E}">
        <p14:creationId xmlns:p14="http://schemas.microsoft.com/office/powerpoint/2010/main" val="533439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3" name="Google Shape;325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57" name="Google Shape;3257;p6"/>
          <p:cNvGrpSpPr/>
          <p:nvPr/>
        </p:nvGrpSpPr>
        <p:grpSpPr>
          <a:xfrm>
            <a:off x="1566470" y="2184626"/>
            <a:ext cx="1147790" cy="1384995"/>
            <a:chOff x="1566470" y="2095726"/>
            <a:chExt cx="1147790" cy="1384995"/>
          </a:xfrm>
        </p:grpSpPr>
        <p:grpSp>
          <p:nvGrpSpPr>
            <p:cNvPr id="3258" name="Google Shape;3258;p6"/>
            <p:cNvGrpSpPr/>
            <p:nvPr/>
          </p:nvGrpSpPr>
          <p:grpSpPr>
            <a:xfrm>
              <a:off x="1566470" y="2095726"/>
              <a:ext cx="1147790" cy="1384995"/>
              <a:chOff x="1697011" y="2095726"/>
              <a:chExt cx="1147790" cy="1384995"/>
            </a:xfrm>
          </p:grpSpPr>
          <p:sp>
            <p:nvSpPr>
              <p:cNvPr id="3259" name="Google Shape;325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467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343</a:t>
                </a:r>
                <a:endParaRPr/>
              </a:p>
            </p:txBody>
          </p:sp>
          <p:sp>
            <p:nvSpPr>
              <p:cNvPr id="3260" name="Google Shape;3260;p6"/>
              <p:cNvSpPr txBox="1"/>
              <p:nvPr/>
            </p:nvSpPr>
            <p:spPr>
              <a:xfrm>
                <a:off x="1697011" y="241889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1" name="Google Shape;326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991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503</a:t>
                </a:r>
                <a:endParaRPr/>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124</a:t>
            </a:r>
            <a:endParaRPr/>
          </a:p>
        </p:txBody>
      </p:sp>
      <p:sp>
        <p:nvSpPr>
          <p:cNvPr id="3278" name="Google Shape;327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320</a:t>
            </a:r>
            <a:endParaRPr/>
          </a:p>
        </p:txBody>
      </p:sp>
      <p:sp>
        <p:nvSpPr>
          <p:cNvPr id="3279" name="Google Shape;327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41</a:t>
            </a:r>
            <a:endParaRPr/>
          </a:p>
        </p:txBody>
      </p:sp>
      <p:sp>
        <p:nvSpPr>
          <p:cNvPr id="3280" name="Google Shape;328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461</a:t>
            </a:r>
            <a:endParaRPr/>
          </a:p>
        </p:txBody>
      </p:sp>
    </p:spTree>
    <p:extLst>
      <p:ext uri="{BB962C8B-B14F-4D97-AF65-F5344CB8AC3E}">
        <p14:creationId xmlns:p14="http://schemas.microsoft.com/office/powerpoint/2010/main" val="44194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3"/>
                                        </p:tgtEl>
                                        <p:attrNameLst>
                                          <p:attrName>style.visibility</p:attrName>
                                        </p:attrNameLst>
                                      </p:cBhvr>
                                      <p:to>
                                        <p:strVal val="visible"/>
                                      </p:to>
                                    </p:set>
                                    <p:animEffect transition="in" filter="fade">
                                      <p:cBhvr>
                                        <p:cTn id="12" dur="500"/>
                                        <p:tgtEl>
                                          <p:spTgt spid="3253"/>
                                        </p:tgtEl>
                                      </p:cBhvr>
                                    </p:animEffect>
                                  </p:childTnLst>
                                </p:cTn>
                              </p:par>
                              <p:par>
                                <p:cTn id="13" presetID="10" presetClass="entr" presetSubtype="0" fill="hold" nodeType="withEffect">
                                  <p:stCondLst>
                                    <p:cond delay="0"/>
                                  </p:stCondLst>
                                  <p:childTnLst>
                                    <p:set>
                                      <p:cBhvr>
                                        <p:cTn id="14" dur="1" fill="hold">
                                          <p:stCondLst>
                                            <p:cond delay="0"/>
                                          </p:stCondLst>
                                        </p:cTn>
                                        <p:tgtEl>
                                          <p:spTgt spid="3257"/>
                                        </p:tgtEl>
                                        <p:attrNameLst>
                                          <p:attrName>style.visibility</p:attrName>
                                        </p:attrNameLst>
                                      </p:cBhvr>
                                      <p:to>
                                        <p:strVal val="visible"/>
                                      </p:to>
                                    </p:set>
                                    <p:animEffect transition="in" filter="fade">
                                      <p:cBhvr>
                                        <p:cTn id="15" dur="500"/>
                                        <p:tgtEl>
                                          <p:spTgt spid="3257"/>
                                        </p:tgtEl>
                                      </p:cBhvr>
                                    </p:animEffect>
                                  </p:childTnLst>
                                </p:cTn>
                              </p:par>
                              <p:par>
                                <p:cTn id="16" presetID="10" presetClass="entr" presetSubtype="0" fill="hold" nodeType="withEffect">
                                  <p:stCondLst>
                                    <p:cond delay="0"/>
                                  </p:stCondLst>
                                  <p:childTnLst>
                                    <p:set>
                                      <p:cBhvr>
                                        <p:cTn id="17" dur="1" fill="hold">
                                          <p:stCondLst>
                                            <p:cond delay="0"/>
                                          </p:stCondLst>
                                        </p:cTn>
                                        <p:tgtEl>
                                          <p:spTgt spid="3262"/>
                                        </p:tgtEl>
                                        <p:attrNameLst>
                                          <p:attrName>style.visibility</p:attrName>
                                        </p:attrNameLst>
                                      </p:cBhvr>
                                      <p:to>
                                        <p:strVal val="visible"/>
                                      </p:to>
                                    </p:set>
                                    <p:animEffect transition="in" filter="fade">
                                      <p:cBhvr>
                                        <p:cTn id="18" dur="500"/>
                                        <p:tgtEl>
                                          <p:spTgt spid="3262"/>
                                        </p:tgtEl>
                                      </p:cBhvr>
                                    </p:animEffect>
                                  </p:childTnLst>
                                </p:cTn>
                              </p:par>
                              <p:par>
                                <p:cTn id="19" presetID="10" presetClass="entr" presetSubtype="0" fill="hold" nodeType="withEffect">
                                  <p:stCondLst>
                                    <p:cond delay="0"/>
                                  </p:stCondLst>
                                  <p:childTnLst>
                                    <p:set>
                                      <p:cBhvr>
                                        <p:cTn id="20" dur="1" fill="hold">
                                          <p:stCondLst>
                                            <p:cond delay="0"/>
                                          </p:stCondLst>
                                        </p:cTn>
                                        <p:tgtEl>
                                          <p:spTgt spid="3267"/>
                                        </p:tgtEl>
                                        <p:attrNameLst>
                                          <p:attrName>style.visibility</p:attrName>
                                        </p:attrNameLst>
                                      </p:cBhvr>
                                      <p:to>
                                        <p:strVal val="visible"/>
                                      </p:to>
                                    </p:set>
                                    <p:animEffect transition="in" filter="fade">
                                      <p:cBhvr>
                                        <p:cTn id="21" dur="500"/>
                                        <p:tgtEl>
                                          <p:spTgt spid="3267"/>
                                        </p:tgtEl>
                                      </p:cBhvr>
                                    </p:animEffect>
                                  </p:childTnLst>
                                </p:cTn>
                              </p:par>
                              <p:par>
                                <p:cTn id="22" presetID="10" presetClass="entr" presetSubtype="0" fill="hold" nodeType="withEffect">
                                  <p:stCondLst>
                                    <p:cond delay="0"/>
                                  </p:stCondLst>
                                  <p:childTnLst>
                                    <p:set>
                                      <p:cBhvr>
                                        <p:cTn id="23" dur="1" fill="hold">
                                          <p:stCondLst>
                                            <p:cond delay="0"/>
                                          </p:stCondLst>
                                        </p:cTn>
                                        <p:tgtEl>
                                          <p:spTgt spid="3272"/>
                                        </p:tgtEl>
                                        <p:attrNameLst>
                                          <p:attrName>style.visibility</p:attrName>
                                        </p:attrNameLst>
                                      </p:cBhvr>
                                      <p:to>
                                        <p:strVal val="visible"/>
                                      </p:to>
                                    </p:set>
                                    <p:animEffect transition="in" filter="fade">
                                      <p:cBhvr>
                                        <p:cTn id="24" dur="500"/>
                                        <p:tgtEl>
                                          <p:spTgt spid="32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
                                        </p:tgtEl>
                                        <p:attrNameLst>
                                          <p:attrName>style.visibility</p:attrName>
                                        </p:attrNameLst>
                                      </p:cBhvr>
                                      <p:to>
                                        <p:strVal val="visible"/>
                                      </p:to>
                                    </p:set>
                                    <p:animEffect transition="in" filter="fade">
                                      <p:cBhvr>
                                        <p:cTn id="29" dur="1000"/>
                                        <p:tgtEl>
                                          <p:spTgt spid="32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78"/>
                                        </p:tgtEl>
                                        <p:attrNameLst>
                                          <p:attrName>style.visibility</p:attrName>
                                        </p:attrNameLst>
                                      </p:cBhvr>
                                      <p:to>
                                        <p:strVal val="visible"/>
                                      </p:to>
                                    </p:set>
                                    <p:animEffect transition="in" filter="fade">
                                      <p:cBhvr>
                                        <p:cTn id="34" dur="1000"/>
                                        <p:tgtEl>
                                          <p:spTgt spid="32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79"/>
                                        </p:tgtEl>
                                        <p:attrNameLst>
                                          <p:attrName>style.visibility</p:attrName>
                                        </p:attrNameLst>
                                      </p:cBhvr>
                                      <p:to>
                                        <p:strVal val="visible"/>
                                      </p:to>
                                    </p:set>
                                    <p:animEffect transition="in" filter="fade">
                                      <p:cBhvr>
                                        <p:cTn id="39" dur="1000"/>
                                        <p:tgtEl>
                                          <p:spTgt spid="32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80"/>
                                        </p:tgtEl>
                                        <p:attrNameLst>
                                          <p:attrName>style.visibility</p:attrName>
                                        </p:attrNameLst>
                                      </p:cBhvr>
                                      <p:to>
                                        <p:strVal val="visible"/>
                                      </p:to>
                                    </p:set>
                                    <p:animEffect transition="in" filter="fade">
                                      <p:cBhvr>
                                        <p:cTn id="44"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95"/>
            <a:chOff x="1566470" y="2095726"/>
            <a:chExt cx="1147790" cy="1384995"/>
          </a:xfrm>
        </p:grpSpPr>
        <p:grpSp>
          <p:nvGrpSpPr>
            <p:cNvPr id="3290" name="Google Shape;3290;p7"/>
            <p:cNvGrpSpPr/>
            <p:nvPr/>
          </p:nvGrpSpPr>
          <p:grpSpPr>
            <a:xfrm>
              <a:off x="1566470" y="2095726"/>
              <a:ext cx="1147790" cy="1384995"/>
              <a:chOff x="1697011" y="2095726"/>
              <a:chExt cx="1147790" cy="1384995"/>
            </a:xfrm>
          </p:grpSpPr>
          <p:sp>
            <p:nvSpPr>
              <p:cNvPr id="3291" name="Google Shape;329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543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403</a:t>
                </a:r>
                <a:endParaRPr/>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619</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758</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727</a:t>
                </a:r>
                <a:endParaRPr/>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120</a:t>
                </a:r>
                <a:endParaRPr/>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140</a:t>
            </a:r>
            <a:endParaRPr/>
          </a:p>
        </p:txBody>
      </p:sp>
      <p:sp>
        <p:nvSpPr>
          <p:cNvPr id="3310" name="Google Shape;331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412</a:t>
            </a:r>
            <a:endParaRPr/>
          </a:p>
        </p:txBody>
      </p:sp>
      <p:sp>
        <p:nvSpPr>
          <p:cNvPr id="3311" name="Google Shape;331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31</a:t>
            </a:r>
            <a:endParaRPr/>
          </a:p>
        </p:txBody>
      </p:sp>
      <p:sp>
        <p:nvSpPr>
          <p:cNvPr id="3312" name="Google Shape;331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227</a:t>
            </a:r>
            <a:endParaRPr/>
          </a:p>
        </p:txBody>
      </p:sp>
      <p:sp>
        <p:nvSpPr>
          <p:cNvPr id="3313" name="Google Shape;331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543 – 403       619 – 207              758 - 727           347 - 120 </a:t>
            </a:r>
            <a:endParaRPr/>
          </a:p>
        </p:txBody>
      </p:sp>
    </p:spTree>
    <p:extLst>
      <p:ext uri="{BB962C8B-B14F-4D97-AF65-F5344CB8AC3E}">
        <p14:creationId xmlns:p14="http://schemas.microsoft.com/office/powerpoint/2010/main" val="414055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09"/>
                                        </p:tgtEl>
                                        <p:attrNameLst>
                                          <p:attrName>style.visibility</p:attrName>
                                        </p:attrNameLst>
                                      </p:cBhvr>
                                      <p:to>
                                        <p:strVal val="visible"/>
                                      </p:to>
                                    </p:set>
                                    <p:animEffect transition="in" filter="fade">
                                      <p:cBhvr>
                                        <p:cTn id="20" dur="1000"/>
                                        <p:tgtEl>
                                          <p:spTgt spid="330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4"/>
                                        </p:tgtEl>
                                        <p:attrNameLst>
                                          <p:attrName>style.visibility</p:attrName>
                                        </p:attrNameLst>
                                      </p:cBhvr>
                                      <p:to>
                                        <p:strVal val="visible"/>
                                      </p:to>
                                    </p:set>
                                    <p:animEffect transition="in" filter="fade">
                                      <p:cBhvr>
                                        <p:cTn id="25" dur="500"/>
                                        <p:tgtEl>
                                          <p:spTgt spid="32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10"/>
                                        </p:tgtEl>
                                        <p:attrNameLst>
                                          <p:attrName>style.visibility</p:attrName>
                                        </p:attrNameLst>
                                      </p:cBhvr>
                                      <p:to>
                                        <p:strVal val="visible"/>
                                      </p:to>
                                    </p:set>
                                    <p:animEffect transition="in" filter="fade">
                                      <p:cBhvr>
                                        <p:cTn id="30" dur="1000"/>
                                        <p:tgtEl>
                                          <p:spTgt spid="33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99"/>
                                        </p:tgtEl>
                                        <p:attrNameLst>
                                          <p:attrName>style.visibility</p:attrName>
                                        </p:attrNameLst>
                                      </p:cBhvr>
                                      <p:to>
                                        <p:strVal val="visible"/>
                                      </p:to>
                                    </p:set>
                                    <p:animEffect transition="in" filter="fade">
                                      <p:cBhvr>
                                        <p:cTn id="35" dur="500"/>
                                        <p:tgtEl>
                                          <p:spTgt spid="32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1"/>
                                        </p:tgtEl>
                                        <p:attrNameLst>
                                          <p:attrName>style.visibility</p:attrName>
                                        </p:attrNameLst>
                                      </p:cBhvr>
                                      <p:to>
                                        <p:strVal val="visible"/>
                                      </p:to>
                                    </p:set>
                                    <p:animEffect transition="in" filter="fade">
                                      <p:cBhvr>
                                        <p:cTn id="40" dur="1000"/>
                                        <p:tgtEl>
                                          <p:spTgt spid="33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04"/>
                                        </p:tgtEl>
                                        <p:attrNameLst>
                                          <p:attrName>style.visibility</p:attrName>
                                        </p:attrNameLst>
                                      </p:cBhvr>
                                      <p:to>
                                        <p:strVal val="visible"/>
                                      </p:to>
                                    </p:set>
                                    <p:animEffect transition="in" filter="fade">
                                      <p:cBhvr>
                                        <p:cTn id="45" dur="500"/>
                                        <p:tgtEl>
                                          <p:spTgt spid="330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grpSp>
        <p:nvGrpSpPr>
          <p:cNvPr id="3318" name="Google Shape;3318;p8"/>
          <p:cNvGrpSpPr/>
          <p:nvPr/>
        </p:nvGrpSpPr>
        <p:grpSpPr>
          <a:xfrm>
            <a:off x="983182" y="614170"/>
            <a:ext cx="6039918" cy="570588"/>
            <a:chOff x="1296327" y="1647588"/>
            <a:chExt cx="6039918" cy="570588"/>
          </a:xfrm>
        </p:grpSpPr>
        <p:sp>
          <p:nvSpPr>
            <p:cNvPr id="3319" name="Google Shape;3319;p8"/>
            <p:cNvSpPr txBox="1"/>
            <p:nvPr/>
          </p:nvSpPr>
          <p:spPr>
            <a:xfrm>
              <a:off x="1866915" y="1694956"/>
              <a:ext cx="54693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nhẩm (theo mẫu).</a:t>
              </a:r>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21" name="Google Shape;3321;p8"/>
          <p:cNvSpPr txBox="1"/>
          <p:nvPr/>
        </p:nvSpPr>
        <p:spPr>
          <a:xfrm>
            <a:off x="2997200" y="1232126"/>
            <a:ext cx="546933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a:t>
            </a:r>
            <a:endParaRPr/>
          </a:p>
          <a:p>
            <a:pPr marL="0" marR="0" lvl="0" indent="0" algn="ctr" rtl="0">
              <a:lnSpc>
                <a:spcPct val="150000"/>
              </a:lnSpc>
              <a:spcBef>
                <a:spcPts val="0"/>
              </a:spcBef>
              <a:spcAft>
                <a:spcPts val="0"/>
              </a:spcAft>
              <a:buNone/>
            </a:pPr>
            <a:r>
              <a:rPr lang="en-US" sz="2800">
                <a:solidFill>
                  <a:schemeClr val="dk1"/>
                </a:solidFill>
                <a:latin typeface="Arial"/>
                <a:ea typeface="Arial"/>
                <a:cs typeface="Arial"/>
                <a:sym typeface="Arial"/>
              </a:rPr>
              <a:t>400 + 200 =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Nhẩm: 6 trăm - 2 trăm = 4 trăm.</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600   -   200  =  400</a:t>
            </a:r>
            <a:endParaRPr/>
          </a:p>
        </p:txBody>
      </p:sp>
      <p:sp>
        <p:nvSpPr>
          <p:cNvPr id="3322" name="Google Shape;3322;p8"/>
          <p:cNvSpPr txBox="1"/>
          <p:nvPr/>
        </p:nvSpPr>
        <p:spPr>
          <a:xfrm>
            <a:off x="9831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700 - 300 = 400</a:t>
            </a:r>
            <a:endParaRPr/>
          </a:p>
        </p:txBody>
      </p:sp>
      <p:sp>
        <p:nvSpPr>
          <p:cNvPr id="3323" name="Google Shape;3323;p8"/>
          <p:cNvSpPr txBox="1"/>
          <p:nvPr/>
        </p:nvSpPr>
        <p:spPr>
          <a:xfrm>
            <a:off x="9831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800 - 500 = 300</a:t>
            </a:r>
            <a:endParaRPr/>
          </a:p>
        </p:txBody>
      </p:sp>
      <p:sp>
        <p:nvSpPr>
          <p:cNvPr id="3324" name="Google Shape;3324;p8"/>
          <p:cNvSpPr txBox="1"/>
          <p:nvPr/>
        </p:nvSpPr>
        <p:spPr>
          <a:xfrm>
            <a:off x="61647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600 - 400 = 200</a:t>
            </a:r>
            <a:endParaRPr/>
          </a:p>
        </p:txBody>
      </p:sp>
      <p:sp>
        <p:nvSpPr>
          <p:cNvPr id="3325" name="Google Shape;3325;p8"/>
          <p:cNvSpPr txBox="1"/>
          <p:nvPr/>
        </p:nvSpPr>
        <p:spPr>
          <a:xfrm>
            <a:off x="61647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900 - 700 = 200</a:t>
            </a:r>
            <a:endParaRPr/>
          </a:p>
        </p:txBody>
      </p:sp>
      <p:sp>
        <p:nvSpPr>
          <p:cNvPr id="3326" name="Google Shape;3326;p8"/>
          <p:cNvSpPr/>
          <p:nvPr/>
        </p:nvSpPr>
        <p:spPr>
          <a:xfrm>
            <a:off x="28018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7" name="Google Shape;3327;p8"/>
          <p:cNvSpPr/>
          <p:nvPr/>
        </p:nvSpPr>
        <p:spPr>
          <a:xfrm>
            <a:off x="27769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338654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1"/>
                                        </p:tgtEl>
                                        <p:attrNameLst>
                                          <p:attrName>style.visibility</p:attrName>
                                        </p:attrNameLst>
                                      </p:cBhvr>
                                      <p:to>
                                        <p:strVal val="visible"/>
                                      </p:to>
                                    </p:set>
                                    <p:animEffect transition="in" filter="fade">
                                      <p:cBhvr>
                                        <p:cTn id="12" dur="500"/>
                                        <p:tgtEl>
                                          <p:spTgt spid="3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2"/>
                                        </p:tgtEl>
                                        <p:attrNameLst>
                                          <p:attrName>style.visibility</p:attrName>
                                        </p:attrNameLst>
                                      </p:cBhvr>
                                      <p:to>
                                        <p:strVal val="visible"/>
                                      </p:to>
                                    </p:set>
                                    <p:animEffect transition="in" filter="fade">
                                      <p:cBhvr>
                                        <p:cTn id="17" dur="500"/>
                                        <p:tgtEl>
                                          <p:spTgt spid="3322"/>
                                        </p:tgtEl>
                                      </p:cBhvr>
                                    </p:animEffect>
                                  </p:childTnLst>
                                </p:cTn>
                              </p:par>
                              <p:par>
                                <p:cTn id="18" presetID="10" presetClass="entr" presetSubtype="0" fill="hold" nodeType="withEffect">
                                  <p:stCondLst>
                                    <p:cond delay="0"/>
                                  </p:stCondLst>
                                  <p:childTnLst>
                                    <p:set>
                                      <p:cBhvr>
                                        <p:cTn id="19" dur="1" fill="hold">
                                          <p:stCondLst>
                                            <p:cond delay="0"/>
                                          </p:stCondLst>
                                        </p:cTn>
                                        <p:tgtEl>
                                          <p:spTgt spid="3323"/>
                                        </p:tgtEl>
                                        <p:attrNameLst>
                                          <p:attrName>style.visibility</p:attrName>
                                        </p:attrNameLst>
                                      </p:cBhvr>
                                      <p:to>
                                        <p:strVal val="visible"/>
                                      </p:to>
                                    </p:set>
                                    <p:animEffect transition="in" filter="fade">
                                      <p:cBhvr>
                                        <p:cTn id="20" dur="500"/>
                                        <p:tgtEl>
                                          <p:spTgt spid="3323"/>
                                        </p:tgtEl>
                                      </p:cBhvr>
                                    </p:animEffect>
                                  </p:childTnLst>
                                </p:cTn>
                              </p:par>
                              <p:par>
                                <p:cTn id="21" presetID="10" presetClass="entr" presetSubtype="0" fill="hold" nodeType="withEffect">
                                  <p:stCondLst>
                                    <p:cond delay="0"/>
                                  </p:stCondLst>
                                  <p:childTnLst>
                                    <p:set>
                                      <p:cBhvr>
                                        <p:cTn id="22" dur="1" fill="hold">
                                          <p:stCondLst>
                                            <p:cond delay="0"/>
                                          </p:stCondLst>
                                        </p:cTn>
                                        <p:tgtEl>
                                          <p:spTgt spid="3324"/>
                                        </p:tgtEl>
                                        <p:attrNameLst>
                                          <p:attrName>style.visibility</p:attrName>
                                        </p:attrNameLst>
                                      </p:cBhvr>
                                      <p:to>
                                        <p:strVal val="visible"/>
                                      </p:to>
                                    </p:set>
                                    <p:animEffect transition="in" filter="fade">
                                      <p:cBhvr>
                                        <p:cTn id="23" dur="500"/>
                                        <p:tgtEl>
                                          <p:spTgt spid="3324"/>
                                        </p:tgtEl>
                                      </p:cBhvr>
                                    </p:animEffect>
                                  </p:childTnLst>
                                </p:cTn>
                              </p:par>
                              <p:par>
                                <p:cTn id="24" presetID="10" presetClass="entr" presetSubtype="0" fill="hold" nodeType="withEffect">
                                  <p:stCondLst>
                                    <p:cond delay="0"/>
                                  </p:stCondLst>
                                  <p:childTnLst>
                                    <p:set>
                                      <p:cBhvr>
                                        <p:cTn id="25" dur="1" fill="hold">
                                          <p:stCondLst>
                                            <p:cond delay="0"/>
                                          </p:stCondLst>
                                        </p:cTn>
                                        <p:tgtEl>
                                          <p:spTgt spid="3325"/>
                                        </p:tgtEl>
                                        <p:attrNameLst>
                                          <p:attrName>style.visibility</p:attrName>
                                        </p:attrNameLst>
                                      </p:cBhvr>
                                      <p:to>
                                        <p:strVal val="visible"/>
                                      </p:to>
                                    </p:set>
                                    <p:animEffect transition="in" filter="fade">
                                      <p:cBhvr>
                                        <p:cTn id="26" dur="500"/>
                                        <p:tgtEl>
                                          <p:spTgt spid="33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326"/>
                                        </p:tgtEl>
                                      </p:cBhvr>
                                    </p:animEffect>
                                    <p:set>
                                      <p:cBhvr>
                                        <p:cTn id="31" dur="1" fill="hold">
                                          <p:stCondLst>
                                            <p:cond delay="500"/>
                                          </p:stCondLst>
                                        </p:cTn>
                                        <p:tgtEl>
                                          <p:spTgt spid="33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327"/>
                                        </p:tgtEl>
                                      </p:cBhvr>
                                    </p:animEffect>
                                    <p:set>
                                      <p:cBhvr>
                                        <p:cTn id="36" dur="1" fill="hold">
                                          <p:stCondLst>
                                            <p:cond delay="500"/>
                                          </p:stCondLst>
                                        </p:cTn>
                                        <p:tgtEl>
                                          <p:spTgt spid="33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328"/>
                                        </p:tgtEl>
                                      </p:cBhvr>
                                    </p:animEffect>
                                    <p:set>
                                      <p:cBhvr>
                                        <p:cTn id="41" dur="1" fill="hold">
                                          <p:stCondLst>
                                            <p:cond delay="500"/>
                                          </p:stCondLst>
                                        </p:cTn>
                                        <p:tgtEl>
                                          <p:spTgt spid="33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29"/>
                                        </p:tgtEl>
                                      </p:cBhvr>
                                    </p:animEffect>
                                    <p:set>
                                      <p:cBhvr>
                                        <p:cTn id="46" dur="1" fill="hold">
                                          <p:stCondLst>
                                            <p:cond delay="500"/>
                                          </p:stCondLst>
                                        </p:cTn>
                                        <p:tgtEl>
                                          <p:spTgt spid="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34" name="Google Shape;3334;p9"/>
          <p:cNvGrpSpPr/>
          <p:nvPr/>
        </p:nvGrpSpPr>
        <p:grpSpPr>
          <a:xfrm>
            <a:off x="891742" y="508412"/>
            <a:ext cx="10172498" cy="1631216"/>
            <a:chOff x="1296327" y="1567956"/>
            <a:chExt cx="10172498" cy="1631216"/>
          </a:xfrm>
        </p:grpSpPr>
        <p:sp>
          <p:nvSpPr>
            <p:cNvPr id="3335" name="Google Shape;3335;p9"/>
            <p:cNvSpPr txBox="1"/>
            <p:nvPr/>
          </p:nvSpPr>
          <p:spPr>
            <a:xfrm>
              <a:off x="1866915" y="1567956"/>
              <a:ext cx="9601910" cy="1631216"/>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thu hoach được 580 kg thóc nếp. Bác hùng thu hoạch được ít hơn bác Sơn 40 kg thóc nếp. Hỏi bác Hùng thu hoạch được bao nhiêu ki-lô-gam thóc nếp?</a:t>
              </a:r>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337" name="Google Shape;3337;p9"/>
          <p:cNvSpPr txBox="1"/>
          <p:nvPr/>
        </p:nvSpPr>
        <p:spPr>
          <a:xfrm>
            <a:off x="1044505" y="2236677"/>
            <a:ext cx="416757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 580 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ít hơn: 40kg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 … kg?</a:t>
            </a:r>
            <a:endParaRPr/>
          </a:p>
        </p:txBody>
      </p:sp>
      <p:sp>
        <p:nvSpPr>
          <p:cNvPr id="3338" name="Google Shape;3338;p9"/>
          <p:cNvSpPr txBox="1"/>
          <p:nvPr/>
        </p:nvSpPr>
        <p:spPr>
          <a:xfrm>
            <a:off x="2886891" y="4119945"/>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Bác Hùng thu hoạch được số ki-lô-gam thóc nếp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580 – 40 = 540 (kg)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540 kg thóc nếp</a:t>
            </a:r>
            <a:endParaRPr sz="2800">
              <a:solidFill>
                <a:srgbClr val="E36C09"/>
              </a:solidFill>
              <a:latin typeface="Arial"/>
              <a:ea typeface="Arial"/>
              <a:cs typeface="Arial"/>
              <a:sym typeface="Arial"/>
            </a:endParaRPr>
          </a:p>
        </p:txBody>
      </p:sp>
    </p:spTree>
    <p:extLst>
      <p:ext uri="{BB962C8B-B14F-4D97-AF65-F5344CB8AC3E}">
        <p14:creationId xmlns:p14="http://schemas.microsoft.com/office/powerpoint/2010/main" val="1672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7"/>
                                        </p:tgtEl>
                                        <p:attrNameLst>
                                          <p:attrName>style.visibility</p:attrName>
                                        </p:attrNameLst>
                                      </p:cBhvr>
                                      <p:to>
                                        <p:strVal val="visible"/>
                                      </p:to>
                                    </p:set>
                                    <p:animEffect transition="in" filter="fade">
                                      <p:cBhvr>
                                        <p:cTn id="12" dur="500"/>
                                        <p:tgtEl>
                                          <p:spTgt spid="33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8">
                                            <p:txEl>
                                              <p:pRg st="0" end="0"/>
                                            </p:txEl>
                                          </p:spTgt>
                                        </p:tgtEl>
                                        <p:attrNameLst>
                                          <p:attrName>style.visibility</p:attrName>
                                        </p:attrNameLst>
                                      </p:cBhvr>
                                      <p:to>
                                        <p:strVal val="visible"/>
                                      </p:to>
                                    </p:set>
                                    <p:animEffect transition="in" filter="fade">
                                      <p:cBhvr>
                                        <p:cTn id="17" dur="500"/>
                                        <p:tgtEl>
                                          <p:spTgt spid="33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8">
                                            <p:txEl>
                                              <p:pRg st="1" end="1"/>
                                            </p:txEl>
                                          </p:spTgt>
                                        </p:tgtEl>
                                        <p:attrNameLst>
                                          <p:attrName>style.visibility</p:attrName>
                                        </p:attrNameLst>
                                      </p:cBhvr>
                                      <p:to>
                                        <p:strVal val="visible"/>
                                      </p:to>
                                    </p:set>
                                    <p:animEffect transition="in" filter="fade">
                                      <p:cBhvr>
                                        <p:cTn id="22" dur="500"/>
                                        <p:tgtEl>
                                          <p:spTgt spid="33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8">
                                            <p:txEl>
                                              <p:pRg st="2" end="2"/>
                                            </p:txEl>
                                          </p:spTgt>
                                        </p:tgtEl>
                                        <p:attrNameLst>
                                          <p:attrName>style.visibility</p:attrName>
                                        </p:attrNameLst>
                                      </p:cBhvr>
                                      <p:to>
                                        <p:strVal val="visible"/>
                                      </p:to>
                                    </p:set>
                                    <p:animEffect transition="in" filter="fade">
                                      <p:cBhvr>
                                        <p:cTn id="27" dur="500"/>
                                        <p:tgtEl>
                                          <p:spTgt spid="33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8">
                                            <p:txEl>
                                              <p:pRg st="3" end="3"/>
                                            </p:txEl>
                                          </p:spTgt>
                                        </p:tgtEl>
                                        <p:attrNameLst>
                                          <p:attrName>style.visibility</p:attrName>
                                        </p:attrNameLst>
                                      </p:cBhvr>
                                      <p:to>
                                        <p:strVal val="visible"/>
                                      </p:to>
                                    </p:set>
                                    <p:animEffect transition="in" filter="fade">
                                      <p:cBhvr>
                                        <p:cTn id="32" dur="500"/>
                                        <p:tgtEl>
                                          <p:spTgt spid="3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2335" y="1277471"/>
            <a:ext cx="10024539" cy="3254188"/>
          </a:xfrm>
          <a:prstGeom prst="rect">
            <a:avLst/>
          </a:prstGeom>
          <a:noFill/>
        </p:spPr>
        <p:txBody>
          <a:bodyPr wrap="none" lIns="91440" tIns="45720" rIns="91440" bIns="45720">
            <a:prstTxWarp prst="textCanUp">
              <a:avLst/>
            </a:prstTxWarp>
            <a:spAutoFit/>
          </a:bodyPr>
          <a:lstStyle/>
          <a:p>
            <a:pPr algn="ctr"/>
            <a:r>
              <a:rPr lang="en-US" sz="5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CẢM ƠN CÁC THẦY CÔ GIÁO </a:t>
            </a:r>
          </a:p>
          <a:p>
            <a:pPr algn="ctr"/>
            <a:r>
              <a:rPr lang="en-US" sz="5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VÀ CÁC EM HỌC SINH</a:t>
            </a:r>
            <a:endParaRPr lang="en-US" sz="54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651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extBox 1"/>
          <p:cNvSpPr txBox="1"/>
          <p:nvPr/>
        </p:nvSpPr>
        <p:spPr>
          <a:xfrm>
            <a:off x="267286" y="1705088"/>
            <a:ext cx="11549576" cy="1107996"/>
          </a:xfrm>
          <a:prstGeom prst="rect">
            <a:avLst/>
          </a:prstGeom>
          <a:noFill/>
        </p:spPr>
        <p:txBody>
          <a:bodyPr wrap="square" rtlCol="0">
            <a:spAutoFit/>
          </a:bodyPr>
          <a:lstStyle/>
          <a:p>
            <a:r>
              <a:rPr lang="en-US" sz="6600" b="1" dirty="0" err="1" smtClean="0">
                <a:solidFill>
                  <a:srgbClr val="FF0000"/>
                </a:solidFill>
                <a:latin typeface="Times New Roman" panose="02020603050405020304" pitchFamily="18" charset="0"/>
                <a:cs typeface="Times New Roman" panose="02020603050405020304" pitchFamily="18" charset="0"/>
              </a:rPr>
              <a:t>Trò</a:t>
            </a:r>
            <a:r>
              <a:rPr lang="en-US" sz="6600" b="1" dirty="0" smtClean="0">
                <a:solidFill>
                  <a:srgbClr val="FF0000"/>
                </a:solidFill>
                <a:latin typeface="Times New Roman" panose="02020603050405020304" pitchFamily="18" charset="0"/>
                <a:cs typeface="Times New Roman" panose="02020603050405020304" pitchFamily="18" charset="0"/>
              </a:rPr>
              <a:t> </a:t>
            </a:r>
            <a:r>
              <a:rPr lang="en-US" sz="6600" b="1" dirty="0" err="1" smtClean="0">
                <a:solidFill>
                  <a:srgbClr val="FF0000"/>
                </a:solidFill>
                <a:latin typeface="Times New Roman" panose="02020603050405020304" pitchFamily="18" charset="0"/>
                <a:cs typeface="Times New Roman" panose="02020603050405020304" pitchFamily="18" charset="0"/>
              </a:rPr>
              <a:t>chơi</a:t>
            </a:r>
            <a:r>
              <a:rPr lang="en-US" sz="6600" b="1" dirty="0" smtClean="0">
                <a:solidFill>
                  <a:srgbClr val="FF0000"/>
                </a:solidFill>
                <a:latin typeface="Times New Roman" panose="02020603050405020304" pitchFamily="18" charset="0"/>
                <a:cs typeface="Times New Roman" panose="02020603050405020304" pitchFamily="18" charset="0"/>
              </a:rPr>
              <a:t>: Rung </a:t>
            </a:r>
            <a:r>
              <a:rPr lang="en-US" sz="6600" b="1" dirty="0" err="1" smtClean="0">
                <a:solidFill>
                  <a:srgbClr val="FF0000"/>
                </a:solidFill>
                <a:latin typeface="Times New Roman" panose="02020603050405020304" pitchFamily="18" charset="0"/>
                <a:cs typeface="Times New Roman" panose="02020603050405020304" pitchFamily="18" charset="0"/>
              </a:rPr>
              <a:t>chuông</a:t>
            </a:r>
            <a:r>
              <a:rPr lang="en-US" sz="6600" b="1" dirty="0" smtClean="0">
                <a:solidFill>
                  <a:srgbClr val="FF0000"/>
                </a:solidFill>
                <a:latin typeface="Times New Roman" panose="02020603050405020304" pitchFamily="18" charset="0"/>
                <a:cs typeface="Times New Roman" panose="02020603050405020304" pitchFamily="18" charset="0"/>
              </a:rPr>
              <a:t> </a:t>
            </a:r>
            <a:r>
              <a:rPr lang="en-US" sz="6600" b="1" dirty="0" err="1" smtClean="0">
                <a:solidFill>
                  <a:srgbClr val="FF0000"/>
                </a:solidFill>
                <a:latin typeface="Times New Roman" panose="02020603050405020304" pitchFamily="18" charset="0"/>
                <a:cs typeface="Times New Roman" panose="02020603050405020304" pitchFamily="18" charset="0"/>
              </a:rPr>
              <a:t>vàng</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5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2233084" y="962025"/>
            <a:ext cx="9277598" cy="1711325"/>
          </a:xfrm>
          <a:prstGeom prst="roundRect">
            <a:avLst>
              <a:gd name="adj" fmla="val 16667"/>
            </a:avLst>
          </a:prstGeom>
          <a:solidFill>
            <a:srgbClr val="C00000"/>
          </a:solidFill>
          <a:ln w="9525">
            <a:solidFill>
              <a:srgbClr val="FF6600"/>
            </a:solidFill>
            <a:round/>
            <a:headEnd/>
            <a:tailEnd/>
          </a:ln>
        </p:spPr>
        <p:txBody>
          <a:bodyPr wrap="none" anchor="ctr"/>
          <a:lstStyle/>
          <a:p>
            <a:pPr algn="ctr"/>
            <a:r>
              <a:rPr lang="en-US" sz="3600" b="1" dirty="0">
                <a:solidFill>
                  <a:schemeClr val="bg1"/>
                </a:solidFill>
                <a:latin typeface="Times New Roman" pitchFamily="18" charset="0"/>
              </a:rPr>
              <a:t>   </a:t>
            </a:r>
            <a:r>
              <a:rPr lang="en-US" sz="4400" b="1" dirty="0" err="1" smtClean="0">
                <a:solidFill>
                  <a:schemeClr val="bg1"/>
                </a:solidFill>
                <a:latin typeface="Times New Roman" pitchFamily="18" charset="0"/>
              </a:rPr>
              <a:t>Số</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liền</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trước</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của</a:t>
            </a:r>
            <a:r>
              <a:rPr lang="en-US" sz="4400" b="1" dirty="0" smtClean="0">
                <a:solidFill>
                  <a:schemeClr val="bg1"/>
                </a:solidFill>
                <a:latin typeface="Times New Roman" pitchFamily="18" charset="0"/>
              </a:rPr>
              <a:t> 118 </a:t>
            </a:r>
            <a:r>
              <a:rPr lang="en-US" sz="4400" b="1" dirty="0" err="1" smtClean="0">
                <a:solidFill>
                  <a:schemeClr val="bg1"/>
                </a:solidFill>
                <a:latin typeface="Times New Roman" pitchFamily="18" charset="0"/>
              </a:rPr>
              <a:t>là</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số</a:t>
            </a:r>
            <a:r>
              <a:rPr lang="en-US" sz="4400" b="1" dirty="0" smtClean="0">
                <a:solidFill>
                  <a:schemeClr val="bg1"/>
                </a:solidFill>
                <a:latin typeface="Times New Roman" pitchFamily="18" charset="0"/>
              </a:rPr>
              <a:t>…?</a:t>
            </a:r>
            <a:endParaRPr lang="en-US" sz="4000" b="1" dirty="0" smtClean="0">
              <a:solidFill>
                <a:schemeClr val="bg1"/>
              </a:solidFill>
              <a:latin typeface="Times New Roman" pitchFamily="18" charset="0"/>
              <a:cs typeface="Times New Roman" pitchFamily="18" charset="0"/>
            </a:endParaRPr>
          </a:p>
        </p:txBody>
      </p:sp>
      <p:grpSp>
        <p:nvGrpSpPr>
          <p:cNvPr id="3075" name="Group 51"/>
          <p:cNvGrpSpPr>
            <a:grpSpLocks/>
          </p:cNvGrpSpPr>
          <p:nvPr/>
        </p:nvGrpSpPr>
        <p:grpSpPr bwMode="auto">
          <a:xfrm>
            <a:off x="262472" y="14288"/>
            <a:ext cx="427567" cy="6858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itchFamily="34" charset="0"/>
              </a:endParaRPr>
            </a:p>
          </p:txBody>
        </p:sp>
        <p:sp>
          <p:nvSpPr>
            <p:cNvPr id="3117"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vi-VN" sz="2000">
                <a:latin typeface=".VnTime"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2330451" y="2777331"/>
            <a:ext cx="6707716"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4000" b="1" dirty="0" smtClean="0">
                <a:solidFill>
                  <a:schemeClr val="bg1"/>
                </a:solidFill>
                <a:latin typeface="Times New Roman" panose="02020603050405020304" pitchFamily="18" charset="0"/>
                <a:cs typeface="Times New Roman" panose="02020603050405020304" pitchFamily="18" charset="0"/>
              </a:rPr>
              <a:t>119</a:t>
            </a:r>
            <a:endParaRPr lang="en-US" sz="4000" b="1" dirty="0">
              <a:solidFill>
                <a:schemeClr val="bg1"/>
              </a:solidFill>
              <a:latin typeface="Times New Roman" panose="02020603050405020304" pitchFamily="18" charset="0"/>
              <a:cs typeface="Times New Roman" panose="02020603050405020304" pitchFamily="18" charset="0"/>
            </a:endParaRP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260" y="2938476"/>
            <a:ext cx="791633"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30260" y="2716226"/>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831853" y="2789251"/>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1044" name="WordArt 226"/>
          <p:cNvSpPr>
            <a:spLocks noChangeArrowheads="1" noChangeShapeType="1" noTextEdit="1"/>
          </p:cNvSpPr>
          <p:nvPr/>
        </p:nvSpPr>
        <p:spPr bwMode="auto">
          <a:xfrm>
            <a:off x="1107026" y="2901950"/>
            <a:ext cx="613833" cy="387350"/>
          </a:xfrm>
          <a:prstGeom prst="rect">
            <a:avLst/>
          </a:prstGeom>
        </p:spPr>
        <p:txBody>
          <a:bodyPr wrap="none" fromWordArt="1">
            <a:prstTxWarp prst="textInflate">
              <a:avLst>
                <a:gd name="adj" fmla="val 13634"/>
              </a:avLst>
            </a:prstTxWarp>
          </a:bodyPr>
          <a:lstStyle/>
          <a:p>
            <a:pPr algn="ctr"/>
            <a:r>
              <a:rPr lang="vi-VN" sz="3600" kern="10" dirty="0">
                <a:ln w="9525">
                  <a:solidFill>
                    <a:srgbClr val="FFFF00"/>
                  </a:solidFill>
                  <a:round/>
                  <a:headEnd/>
                  <a:tailEnd/>
                </a:ln>
                <a:solidFill>
                  <a:srgbClr val="FFFF00"/>
                </a:solidFill>
                <a:latin typeface="Times New Roman" pitchFamily="18" charset="0"/>
                <a:cs typeface="Times New Roman" pitchFamily="18" charset="0"/>
              </a:rPr>
              <a:t>A</a:t>
            </a:r>
          </a:p>
        </p:txBody>
      </p:sp>
      <p:sp>
        <p:nvSpPr>
          <p:cNvPr id="4" name="AutoShape 51"/>
          <p:cNvSpPr>
            <a:spLocks noChangeArrowheads="1"/>
          </p:cNvSpPr>
          <p:nvPr/>
        </p:nvSpPr>
        <p:spPr bwMode="auto">
          <a:xfrm>
            <a:off x="2320933" y="3724275"/>
            <a:ext cx="6726767"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4000" b="1" dirty="0" smtClean="0">
                <a:solidFill>
                  <a:schemeClr val="bg1"/>
                </a:solidFill>
                <a:latin typeface="Times New Roman" pitchFamily="18" charset="0"/>
                <a:cs typeface="Times New Roman" pitchFamily="18" charset="0"/>
              </a:rPr>
              <a:t>117</a:t>
            </a:r>
            <a:endParaRPr lang="en-US" sz="4000" b="1" dirty="0">
              <a:solidFill>
                <a:schemeClr val="bg1"/>
              </a:solidFill>
              <a:latin typeface="Times New Roman" pitchFamily="18" charset="0"/>
              <a:cs typeface="Times New Roman"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60" y="3929071"/>
            <a:ext cx="791633"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04860" y="3706814"/>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806453" y="3779840"/>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8" name="WordArt 226"/>
          <p:cNvSpPr>
            <a:spLocks noChangeArrowheads="1" noChangeShapeType="1" noTextEdit="1"/>
          </p:cNvSpPr>
          <p:nvPr/>
        </p:nvSpPr>
        <p:spPr bwMode="auto">
          <a:xfrm>
            <a:off x="1081626" y="3892550"/>
            <a:ext cx="613833" cy="387350"/>
          </a:xfrm>
          <a:prstGeom prst="rect">
            <a:avLst/>
          </a:prstGeom>
        </p:spPr>
        <p:txBody>
          <a:bodyPr wrap="none" fromWordArt="1">
            <a:prstTxWarp prst="textInflate">
              <a:avLst>
                <a:gd name="adj" fmla="val 13634"/>
              </a:avLst>
            </a:prstTxWarp>
          </a:bodyPr>
          <a:lstStyle/>
          <a:p>
            <a:pPr algn="ctr"/>
            <a:r>
              <a:rPr lang="vi-VN" sz="3600" kern="10" dirty="0">
                <a:ln w="9525">
                  <a:solidFill>
                    <a:srgbClr val="FFFF00"/>
                  </a:solidFill>
                  <a:round/>
                  <a:headEnd/>
                  <a:tailEnd/>
                </a:ln>
                <a:solidFill>
                  <a:srgbClr val="FFFF00"/>
                </a:solidFill>
                <a:latin typeface="Times New Roman" pitchFamily="18" charset="0"/>
                <a:cs typeface="Times New Roman" pitchFamily="18" charset="0"/>
              </a:rPr>
              <a:t>b</a:t>
            </a:r>
          </a:p>
        </p:txBody>
      </p:sp>
      <p:sp>
        <p:nvSpPr>
          <p:cNvPr id="9" name="AutoShape 51"/>
          <p:cNvSpPr>
            <a:spLocks noChangeArrowheads="1"/>
          </p:cNvSpPr>
          <p:nvPr/>
        </p:nvSpPr>
        <p:spPr bwMode="auto">
          <a:xfrm>
            <a:off x="2305059" y="4789345"/>
            <a:ext cx="6726767"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4000" b="1" dirty="0" smtClean="0">
                <a:solidFill>
                  <a:schemeClr val="bg1"/>
                </a:solidFill>
                <a:latin typeface="Times New Roman" pitchFamily="18" charset="0"/>
                <a:cs typeface="Times New Roman" pitchFamily="18" charset="0"/>
              </a:rPr>
              <a:t>116</a:t>
            </a:r>
            <a:r>
              <a:rPr lang="en-US" sz="4000" b="1" dirty="0" smtClean="0"/>
              <a:t> </a:t>
            </a:r>
            <a:endParaRPr lang="en-US" sz="4000" b="1" dirty="0"/>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60" y="4919676"/>
            <a:ext cx="791633"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04860" y="4697426"/>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806453" y="4770451"/>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15" name="WordArt 226"/>
          <p:cNvSpPr>
            <a:spLocks noChangeArrowheads="1" noChangeShapeType="1" noTextEdit="1"/>
          </p:cNvSpPr>
          <p:nvPr/>
        </p:nvSpPr>
        <p:spPr bwMode="auto">
          <a:xfrm>
            <a:off x="1081626" y="4883150"/>
            <a:ext cx="613833" cy="387350"/>
          </a:xfrm>
          <a:prstGeom prst="rect">
            <a:avLst/>
          </a:prstGeom>
        </p:spPr>
        <p:txBody>
          <a:bodyPr wrap="none" fromWordArt="1">
            <a:prstTxWarp prst="textInflate">
              <a:avLst>
                <a:gd name="adj" fmla="val 13634"/>
              </a:avLst>
            </a:prstTxWarp>
          </a:bodyPr>
          <a:lstStyle/>
          <a:p>
            <a:pPr algn="ctr"/>
            <a:r>
              <a:rPr lang="vi-VN" sz="3600" kern="10" dirty="0">
                <a:ln w="9525">
                  <a:solidFill>
                    <a:srgbClr val="FFFF00"/>
                  </a:solidFill>
                  <a:round/>
                  <a:headEnd/>
                  <a:tailEnd/>
                </a:ln>
                <a:solidFill>
                  <a:srgbClr val="FFFF00"/>
                </a:solidFill>
                <a:latin typeface="Times New Roman" pitchFamily="18" charset="0"/>
                <a:cs typeface="Times New Roman" pitchFamily="18" charset="0"/>
              </a:rPr>
              <a:t>c</a:t>
            </a:r>
          </a:p>
        </p:txBody>
      </p:sp>
      <p:sp>
        <p:nvSpPr>
          <p:cNvPr id="7195" name="AutoShape 27"/>
          <p:cNvSpPr>
            <a:spLocks noChangeArrowheads="1"/>
          </p:cNvSpPr>
          <p:nvPr/>
        </p:nvSpPr>
        <p:spPr bwMode="auto">
          <a:xfrm>
            <a:off x="726017" y="1031875"/>
            <a:ext cx="205740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vi-VN"/>
          </a:p>
        </p:txBody>
      </p:sp>
      <p:sp>
        <p:nvSpPr>
          <p:cNvPr id="7196" name="WordArt 28"/>
          <p:cNvSpPr>
            <a:spLocks noChangeArrowheads="1" noChangeShapeType="1" noTextEdit="1"/>
          </p:cNvSpPr>
          <p:nvPr/>
        </p:nvSpPr>
        <p:spPr bwMode="auto">
          <a:xfrm>
            <a:off x="1282700" y="1400175"/>
            <a:ext cx="914400" cy="609600"/>
          </a:xfrm>
          <a:prstGeom prst="rect">
            <a:avLst/>
          </a:prstGeom>
        </p:spPr>
        <p:txBody>
          <a:bodyPr wrap="none" fromWordArt="1">
            <a:prstTxWarp prst="textPlain">
              <a:avLst>
                <a:gd name="adj" fmla="val 50000"/>
              </a:avLst>
            </a:prstTxWarp>
          </a:bodyPr>
          <a:lstStyle/>
          <a:p>
            <a:pPr algn="ctr"/>
            <a:r>
              <a:rPr lang="vi-VN" sz="3600" b="1" kern="10" dirty="0" smtClean="0">
                <a:ln w="19050">
                  <a:solidFill>
                    <a:srgbClr val="FFFF00"/>
                  </a:solidFill>
                  <a:round/>
                  <a:headEnd/>
                  <a:tailEnd/>
                </a:ln>
                <a:solidFill>
                  <a:srgbClr val="FFFF00"/>
                </a:solidFill>
                <a:effectLst>
                  <a:outerShdw dist="35921" dir="2700000" algn="ctr" rotWithShape="0">
                    <a:srgbClr val="990000"/>
                  </a:outerShdw>
                </a:effectLst>
                <a:latin typeface="+mj-lt"/>
              </a:rPr>
              <a:t>Câu </a:t>
            </a:r>
            <a:r>
              <a:rPr lang="vi-VN" sz="3600" b="1" kern="10" dirty="0">
                <a:ln w="19050">
                  <a:solidFill>
                    <a:srgbClr val="FFFF00"/>
                  </a:solidFill>
                  <a:round/>
                  <a:headEnd/>
                  <a:tailEnd/>
                </a:ln>
                <a:solidFill>
                  <a:srgbClr val="FFFF00"/>
                </a:solidFill>
                <a:effectLst>
                  <a:outerShdw dist="35921" dir="2700000" algn="ctr" rotWithShape="0">
                    <a:srgbClr val="990000"/>
                  </a:outerShdw>
                </a:effectLst>
              </a:rPr>
              <a:t>1</a:t>
            </a:r>
          </a:p>
        </p:txBody>
      </p:sp>
      <p:pic>
        <p:nvPicPr>
          <p:cNvPr id="3093"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349" y="755663"/>
            <a:ext cx="12192001"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WordArt 30"/>
          <p:cNvSpPr>
            <a:spLocks noChangeArrowheads="1" noChangeShapeType="1" noTextEdit="1"/>
          </p:cNvSpPr>
          <p:nvPr/>
        </p:nvSpPr>
        <p:spPr bwMode="auto">
          <a:xfrm>
            <a:off x="2184409" y="26988"/>
            <a:ext cx="7965017" cy="7620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Rung </a:t>
            </a: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chuông</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vàng</a:t>
            </a:r>
            <a:r>
              <a:rPr lang="vi-VN"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endParaRPr lang="vi-VN"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endParaRPr>
          </a:p>
        </p:txBody>
      </p:sp>
      <p:pic>
        <p:nvPicPr>
          <p:cNvPr id="3095" name="Picture 31"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10896600" y="57150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32"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9851" y="-185738"/>
            <a:ext cx="2203451"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1" name="WordArt 33"/>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0</a:t>
            </a:r>
          </a:p>
        </p:txBody>
      </p:sp>
      <p:sp>
        <p:nvSpPr>
          <p:cNvPr id="7202" name="WordArt 34"/>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1</a:t>
            </a:r>
          </a:p>
        </p:txBody>
      </p:sp>
      <p:sp>
        <p:nvSpPr>
          <p:cNvPr id="7203" name="WordArt 35"/>
          <p:cNvSpPr>
            <a:spLocks noChangeArrowheads="1" noChangeShapeType="1" noTextEdit="1"/>
          </p:cNvSpPr>
          <p:nvPr/>
        </p:nvSpPr>
        <p:spPr bwMode="auto">
          <a:xfrm>
            <a:off x="10331451" y="2971800"/>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2</a:t>
            </a:r>
          </a:p>
        </p:txBody>
      </p:sp>
      <p:sp>
        <p:nvSpPr>
          <p:cNvPr id="7204" name="WordArt 36"/>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3</a:t>
            </a:r>
          </a:p>
        </p:txBody>
      </p:sp>
      <p:sp>
        <p:nvSpPr>
          <p:cNvPr id="7205" name="WordArt 37"/>
          <p:cNvSpPr>
            <a:spLocks noChangeArrowheads="1" noChangeShapeType="1" noTextEdit="1"/>
          </p:cNvSpPr>
          <p:nvPr/>
        </p:nvSpPr>
        <p:spPr bwMode="auto">
          <a:xfrm>
            <a:off x="103886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4</a:t>
            </a:r>
          </a:p>
        </p:txBody>
      </p:sp>
      <p:sp>
        <p:nvSpPr>
          <p:cNvPr id="7206" name="WordArt 38"/>
          <p:cNvSpPr>
            <a:spLocks noChangeArrowheads="1" noChangeShapeType="1" noTextEdit="1"/>
          </p:cNvSpPr>
          <p:nvPr/>
        </p:nvSpPr>
        <p:spPr bwMode="auto">
          <a:xfrm>
            <a:off x="10344151"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5</a:t>
            </a:r>
          </a:p>
        </p:txBody>
      </p:sp>
      <p:sp>
        <p:nvSpPr>
          <p:cNvPr id="7207" name="WordArt 39"/>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6</a:t>
            </a:r>
          </a:p>
        </p:txBody>
      </p:sp>
      <p:sp>
        <p:nvSpPr>
          <p:cNvPr id="7208" name="WordArt 40"/>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7</a:t>
            </a:r>
          </a:p>
        </p:txBody>
      </p:sp>
      <p:sp>
        <p:nvSpPr>
          <p:cNvPr id="7209" name="WordArt 41"/>
          <p:cNvSpPr>
            <a:spLocks noChangeArrowheads="1" noChangeShapeType="1" noTextEdit="1"/>
          </p:cNvSpPr>
          <p:nvPr/>
        </p:nvSpPr>
        <p:spPr bwMode="auto">
          <a:xfrm>
            <a:off x="10331451" y="2986088"/>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8</a:t>
            </a:r>
          </a:p>
        </p:txBody>
      </p:sp>
      <p:sp>
        <p:nvSpPr>
          <p:cNvPr id="7210" name="WordArt 42"/>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9</a:t>
            </a:r>
          </a:p>
        </p:txBody>
      </p:sp>
      <p:sp>
        <p:nvSpPr>
          <p:cNvPr id="7211" name="WordArt 43"/>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10</a:t>
            </a:r>
          </a:p>
        </p:txBody>
      </p:sp>
      <p:sp>
        <p:nvSpPr>
          <p:cNvPr id="7212" name="WordArt 44"/>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11</a:t>
            </a:r>
          </a:p>
        </p:txBody>
      </p:sp>
      <p:sp>
        <p:nvSpPr>
          <p:cNvPr id="7213" name="WordArt 45"/>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12</a:t>
            </a:r>
          </a:p>
        </p:txBody>
      </p:sp>
      <p:sp>
        <p:nvSpPr>
          <p:cNvPr id="7214" name="WordArt 46"/>
          <p:cNvSpPr>
            <a:spLocks noChangeArrowheads="1" noChangeShapeType="1" noTextEdit="1"/>
          </p:cNvSpPr>
          <p:nvPr/>
        </p:nvSpPr>
        <p:spPr bwMode="auto">
          <a:xfrm>
            <a:off x="10312400" y="298132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13</a:t>
            </a:r>
          </a:p>
        </p:txBody>
      </p:sp>
      <p:sp>
        <p:nvSpPr>
          <p:cNvPr id="7215" name="WordArt 47"/>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14</a:t>
            </a:r>
          </a:p>
        </p:txBody>
      </p:sp>
      <p:sp>
        <p:nvSpPr>
          <p:cNvPr id="7216" name="WordArt 48"/>
          <p:cNvSpPr>
            <a:spLocks noChangeArrowheads="1" noChangeShapeType="1" noTextEdit="1"/>
          </p:cNvSpPr>
          <p:nvPr/>
        </p:nvSpPr>
        <p:spPr bwMode="auto">
          <a:xfrm>
            <a:off x="10325100" y="3000375"/>
            <a:ext cx="889000" cy="742950"/>
          </a:xfrm>
          <a:prstGeom prst="rect">
            <a:avLst/>
          </a:prstGeom>
        </p:spPr>
        <p:txBody>
          <a:bodyPr wrap="none" fromWordArt="1">
            <a:prstTxWarp prst="textPlain">
              <a:avLst>
                <a:gd name="adj" fmla="val 50000"/>
              </a:avLst>
            </a:prstTxWarp>
          </a:bodyPr>
          <a:lstStyle/>
          <a:p>
            <a:pPr algn="ctr"/>
            <a:r>
              <a:rPr lang="vi-VN" sz="3600" kern="10" dirty="0">
                <a:ln w="19050">
                  <a:solidFill>
                    <a:srgbClr val="99CCFF"/>
                  </a:solidFill>
                  <a:round/>
                  <a:headEnd/>
                  <a:tailEnd/>
                </a:ln>
                <a:solidFill>
                  <a:srgbClr val="0066CC"/>
                </a:solidFill>
                <a:effectLst>
                  <a:outerShdw dist="35921" dir="2700000" algn="ctr" rotWithShape="0">
                    <a:srgbClr val="990000"/>
                  </a:outerShdw>
                </a:effectLst>
              </a:rPr>
              <a:t>15</a:t>
            </a:r>
          </a:p>
        </p:txBody>
      </p:sp>
      <p:grpSp>
        <p:nvGrpSpPr>
          <p:cNvPr id="25" name="Group 49"/>
          <p:cNvGrpSpPr>
            <a:grpSpLocks/>
          </p:cNvGrpSpPr>
          <p:nvPr/>
        </p:nvGrpSpPr>
        <p:grpSpPr bwMode="auto">
          <a:xfrm>
            <a:off x="9448800" y="4116388"/>
            <a:ext cx="2336800" cy="1752600"/>
            <a:chOff x="4320" y="2928"/>
            <a:chExt cx="1104" cy="1104"/>
          </a:xfrm>
        </p:grpSpPr>
        <p:sp>
          <p:nvSpPr>
            <p:cNvPr id="3114"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algn="ctr"/>
              <a:endParaRPr lang="vi-VN" sz="6000" b="1">
                <a:solidFill>
                  <a:srgbClr val="FF0066"/>
                </a:solidFill>
                <a:latin typeface=".VnHelvetInsH" pitchFamily="34" charset="0"/>
              </a:endParaRPr>
            </a:p>
          </p:txBody>
        </p:sp>
        <p:sp>
          <p:nvSpPr>
            <p:cNvPr id="3115" name="WordArt 51"/>
            <p:cNvSpPr>
              <a:spLocks noChangeArrowheads="1" noChangeShapeType="1" noTextEdit="1"/>
            </p:cNvSpPr>
            <p:nvPr/>
          </p:nvSpPr>
          <p:spPr bwMode="auto">
            <a:xfrm>
              <a:off x="4563" y="3309"/>
              <a:ext cx="672" cy="576"/>
            </a:xfrm>
            <a:prstGeom prst="rect">
              <a:avLst/>
            </a:prstGeom>
          </p:spPr>
          <p:txBody>
            <a:bodyPr wrap="none" fromWordArt="1">
              <a:prstTxWarp prst="textPlain">
                <a:avLst>
                  <a:gd name="adj" fmla="val 50000"/>
                </a:avLst>
              </a:prstTxWarp>
            </a:bodyPr>
            <a:lstStyle/>
            <a:p>
              <a:pPr algn="ctr"/>
              <a:r>
                <a:rPr lang="vi-VN" sz="3600" kern="10" dirty="0">
                  <a:ln w="9525">
                    <a:solidFill>
                      <a:srgbClr val="000000"/>
                    </a:solidFill>
                    <a:round/>
                    <a:headEnd/>
                    <a:tailEnd/>
                  </a:ln>
                  <a:solidFill>
                    <a:srgbClr val="000000"/>
                  </a:solidFill>
                  <a:latin typeface="Times New Roman"/>
                  <a:cs typeface="Times New Roman"/>
                </a:rPr>
                <a:t>Hết giờ</a:t>
              </a:r>
            </a:p>
          </p:txBody>
        </p:sp>
      </p:grpSp>
    </p:spTree>
    <p:custDataLst>
      <p:tags r:id="rId1"/>
    </p:custDataLst>
    <p:extLst>
      <p:ext uri="{BB962C8B-B14F-4D97-AF65-F5344CB8AC3E}">
        <p14:creationId xmlns:p14="http://schemas.microsoft.com/office/powerpoint/2010/main" val="3668959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195"/>
                                        </p:tgtEl>
                                        <p:attrNameLst>
                                          <p:attrName>style.visibility</p:attrName>
                                        </p:attrNameLst>
                                      </p:cBhvr>
                                      <p:to>
                                        <p:strVal val="visible"/>
                                      </p:to>
                                    </p:set>
                                    <p:anim calcmode="lin" valueType="num">
                                      <p:cBhvr>
                                        <p:cTn id="7" dur="500" fill="hold"/>
                                        <p:tgtEl>
                                          <p:spTgt spid="7195"/>
                                        </p:tgtEl>
                                        <p:attrNameLst>
                                          <p:attrName>ppt_w</p:attrName>
                                        </p:attrNameLst>
                                      </p:cBhvr>
                                      <p:tavLst>
                                        <p:tav tm="0">
                                          <p:val>
                                            <p:fltVal val="0"/>
                                          </p:val>
                                        </p:tav>
                                        <p:tav tm="100000">
                                          <p:val>
                                            <p:strVal val="#ppt_w"/>
                                          </p:val>
                                        </p:tav>
                                      </p:tavLst>
                                    </p:anim>
                                    <p:anim calcmode="lin" valueType="num">
                                      <p:cBhvr>
                                        <p:cTn id="8" dur="500" fill="hold"/>
                                        <p:tgtEl>
                                          <p:spTgt spid="7195"/>
                                        </p:tgtEl>
                                        <p:attrNameLst>
                                          <p:attrName>ppt_h</p:attrName>
                                        </p:attrNameLst>
                                      </p:cBhvr>
                                      <p:tavLst>
                                        <p:tav tm="0">
                                          <p:val>
                                            <p:fltVal val="0"/>
                                          </p:val>
                                        </p:tav>
                                        <p:tav tm="100000">
                                          <p:val>
                                            <p:strVal val="#ppt_h"/>
                                          </p:val>
                                        </p:tav>
                                      </p:tavLst>
                                    </p:anim>
                                    <p:animEffect transition="in" filter="fade">
                                      <p:cBhvr>
                                        <p:cTn id="9" dur="500"/>
                                        <p:tgtEl>
                                          <p:spTgt spid="719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196"/>
                                        </p:tgtEl>
                                        <p:attrNameLst>
                                          <p:attrName>style.visibility</p:attrName>
                                        </p:attrNameLst>
                                      </p:cBhvr>
                                      <p:to>
                                        <p:strVal val="visible"/>
                                      </p:to>
                                    </p:set>
                                    <p:anim calcmode="lin" valueType="num">
                                      <p:cBhvr>
                                        <p:cTn id="12" dur="500" fill="hold"/>
                                        <p:tgtEl>
                                          <p:spTgt spid="7196"/>
                                        </p:tgtEl>
                                        <p:attrNameLst>
                                          <p:attrName>ppt_w</p:attrName>
                                        </p:attrNameLst>
                                      </p:cBhvr>
                                      <p:tavLst>
                                        <p:tav tm="0">
                                          <p:val>
                                            <p:fltVal val="0"/>
                                          </p:val>
                                        </p:tav>
                                        <p:tav tm="100000">
                                          <p:val>
                                            <p:strVal val="#ppt_w"/>
                                          </p:val>
                                        </p:tav>
                                      </p:tavLst>
                                    </p:anim>
                                    <p:anim calcmode="lin" valueType="num">
                                      <p:cBhvr>
                                        <p:cTn id="13" dur="500" fill="hold"/>
                                        <p:tgtEl>
                                          <p:spTgt spid="7196"/>
                                        </p:tgtEl>
                                        <p:attrNameLst>
                                          <p:attrName>ppt_h</p:attrName>
                                        </p:attrNameLst>
                                      </p:cBhvr>
                                      <p:tavLst>
                                        <p:tav tm="0">
                                          <p:val>
                                            <p:fltVal val="0"/>
                                          </p:val>
                                        </p:tav>
                                        <p:tav tm="100000">
                                          <p:val>
                                            <p:strVal val="#ppt_h"/>
                                          </p:val>
                                        </p:tav>
                                      </p:tavLst>
                                    </p:anim>
                                    <p:animEffect transition="in" filter="fade">
                                      <p:cBhvr>
                                        <p:cTn id="14" dur="500"/>
                                        <p:tgtEl>
                                          <p:spTgt spid="7196"/>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7195"/>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500"/>
                                        <p:tgtEl>
                                          <p:spTgt spid="1043"/>
                                        </p:tgtEl>
                                      </p:cBhvr>
                                    </p:animEffect>
                                  </p:childTnLst>
                                </p:cTn>
                              </p:par>
                              <p:par>
                                <p:cTn id="30" presetID="5" presetClass="entr" presetSubtype="10" fill="hold" grpId="0"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500"/>
                                        <p:tgtEl>
                                          <p:spTgt spid="1044"/>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5" presetClass="entr" presetSubtype="10" fill="hold" nodeType="withEffect">
                                  <p:stCondLst>
                                    <p:cond delay="300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par>
                                <p:cTn id="39" presetID="5" presetClass="entr" presetSubtype="10" fill="hold" nodeType="withEffect">
                                  <p:stCondLst>
                                    <p:cond delay="300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5" presetClass="entr" presetSubtype="10" fill="hold" grpId="0" nodeType="withEffect">
                                  <p:stCondLst>
                                    <p:cond delay="300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500"/>
                                        <p:tgtEl>
                                          <p:spTgt spid="7"/>
                                        </p:tgtEl>
                                      </p:cBhvr>
                                    </p:animEffect>
                                  </p:childTnLst>
                                </p:cTn>
                              </p:par>
                              <p:par>
                                <p:cTn id="45" presetID="5" presetClass="entr" presetSubtype="10" fill="hold" grpId="0" nodeType="withEffect">
                                  <p:stCondLst>
                                    <p:cond delay="300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500"/>
                                        <p:tgtEl>
                                          <p:spTgt spid="8"/>
                                        </p:tgtEl>
                                      </p:cBhvr>
                                    </p:animEffect>
                                  </p:childTnLst>
                                </p:cTn>
                              </p:par>
                              <p:par>
                                <p:cTn id="48" presetID="22" presetClass="entr" presetSubtype="8" fill="hold" nodeType="withEffect">
                                  <p:stCondLst>
                                    <p:cond delay="3000"/>
                                  </p:stCondLst>
                                  <p:iterate type="lt">
                                    <p:tmPct val="0"/>
                                  </p:iterate>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5" presetClass="entr" presetSubtype="10" fill="hold" nodeType="withEffect">
                                  <p:stCondLst>
                                    <p:cond delay="400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500"/>
                                        <p:tgtEl>
                                          <p:spTgt spid="11"/>
                                        </p:tgtEl>
                                      </p:cBhvr>
                                    </p:animEffect>
                                  </p:childTnLst>
                                </p:cTn>
                              </p:par>
                              <p:par>
                                <p:cTn id="54" presetID="5" presetClass="entr" presetSubtype="10" fill="hold" nodeType="withEffect">
                                  <p:stCondLst>
                                    <p:cond delay="400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 3-CL (2).wav"/>
                                        </p:tgtEl>
                                      </p:cMediaNode>
                                    </p:audio>
                                  </p:subTnLst>
                                </p:cTn>
                              </p:par>
                              <p:par>
                                <p:cTn id="57" presetID="5" presetClass="entr" presetSubtype="10" fill="hold" grpId="0" nodeType="withEffect">
                                  <p:stCondLst>
                                    <p:cond delay="400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500"/>
                                        <p:tgtEl>
                                          <p:spTgt spid="13"/>
                                        </p:tgtEl>
                                      </p:cBhvr>
                                    </p:animEffect>
                                  </p:childTnLst>
                                </p:cTn>
                              </p:par>
                              <p:par>
                                <p:cTn id="60" presetID="5" presetClass="entr" presetSubtype="10" fill="hold" grpId="0" nodeType="withEffect">
                                  <p:stCondLst>
                                    <p:cond delay="400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par>
                                <p:cTn id="63" presetID="22" presetClass="entr" presetSubtype="8" fill="hold" nodeType="withEffect">
                                  <p:stCondLst>
                                    <p:cond delay="400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7216"/>
                                        </p:tgtEl>
                                        <p:attrNameLst>
                                          <p:attrName>style.visibility</p:attrName>
                                        </p:attrNameLst>
                                      </p:cBhvr>
                                      <p:to>
                                        <p:strVal val="visible"/>
                                      </p:to>
                                    </p:set>
                                    <p:animEffect transition="in" filter="dissolve">
                                      <p:cBhvr>
                                        <p:cTn id="70" dur="500"/>
                                        <p:tgtEl>
                                          <p:spTgt spid="7216"/>
                                        </p:tgtEl>
                                      </p:cBhvr>
                                    </p:animEffect>
                                  </p:childTnLst>
                                  <p:subTnLst>
                                    <p:audio>
                                      <p:cMediaNode>
                                        <p:cTn display="0" masterRel="sameClick">
                                          <p:stCondLst>
                                            <p:cond evt="begin" delay="0">
                                              <p:tn val="68"/>
                                            </p:cond>
                                          </p:stCondLst>
                                          <p:endCondLst>
                                            <p:cond evt="onStopAudio" delay="0">
                                              <p:tgtEl>
                                                <p:sldTgt/>
                                              </p:tgtEl>
                                            </p:cond>
                                          </p:endCondLst>
                                        </p:cTn>
                                        <p:tgtEl>
                                          <p:sndTgt r:embed="rId5" name="camera.wav"/>
                                        </p:tgtEl>
                                      </p:cMediaNode>
                                    </p:audio>
                                  </p:subTnLst>
                                </p:cTn>
                              </p:par>
                            </p:childTnLst>
                          </p:cTn>
                        </p:par>
                        <p:par>
                          <p:cTn id="71" fill="hold" nodeType="afterGroup">
                            <p:stCondLst>
                              <p:cond delay="500"/>
                            </p:stCondLst>
                            <p:childTnLst>
                              <p:par>
                                <p:cTn id="72" presetID="53" presetClass="exit" presetSubtype="0" fill="hold" grpId="1" nodeType="afterEffect">
                                  <p:stCondLst>
                                    <p:cond delay="0"/>
                                  </p:stCondLst>
                                  <p:childTnLst>
                                    <p:anim calcmode="lin" valueType="num">
                                      <p:cBhvr>
                                        <p:cTn id="73" dur="500"/>
                                        <p:tgtEl>
                                          <p:spTgt spid="7216"/>
                                        </p:tgtEl>
                                        <p:attrNameLst>
                                          <p:attrName>ppt_w</p:attrName>
                                        </p:attrNameLst>
                                      </p:cBhvr>
                                      <p:tavLst>
                                        <p:tav tm="0">
                                          <p:val>
                                            <p:strVal val="ppt_w"/>
                                          </p:val>
                                        </p:tav>
                                        <p:tav tm="100000">
                                          <p:val>
                                            <p:fltVal val="0"/>
                                          </p:val>
                                        </p:tav>
                                      </p:tavLst>
                                    </p:anim>
                                    <p:anim calcmode="lin" valueType="num">
                                      <p:cBhvr>
                                        <p:cTn id="74" dur="500"/>
                                        <p:tgtEl>
                                          <p:spTgt spid="7216"/>
                                        </p:tgtEl>
                                        <p:attrNameLst>
                                          <p:attrName>ppt_h</p:attrName>
                                        </p:attrNameLst>
                                      </p:cBhvr>
                                      <p:tavLst>
                                        <p:tav tm="0">
                                          <p:val>
                                            <p:strVal val="ppt_h"/>
                                          </p:val>
                                        </p:tav>
                                        <p:tav tm="100000">
                                          <p:val>
                                            <p:fltVal val="0"/>
                                          </p:val>
                                        </p:tav>
                                      </p:tavLst>
                                    </p:anim>
                                    <p:animEffect transition="out" filter="fade">
                                      <p:cBhvr>
                                        <p:cTn id="75" dur="500"/>
                                        <p:tgtEl>
                                          <p:spTgt spid="7216"/>
                                        </p:tgtEl>
                                      </p:cBhvr>
                                    </p:animEffect>
                                    <p:set>
                                      <p:cBhvr>
                                        <p:cTn id="76" dur="1" fill="hold">
                                          <p:stCondLst>
                                            <p:cond delay="499"/>
                                          </p:stCondLst>
                                        </p:cTn>
                                        <p:tgtEl>
                                          <p:spTgt spid="7216"/>
                                        </p:tgtEl>
                                        <p:attrNameLst>
                                          <p:attrName>style.visibility</p:attrName>
                                        </p:attrNameLst>
                                      </p:cBhvr>
                                      <p:to>
                                        <p:strVal val="hidden"/>
                                      </p:to>
                                    </p:set>
                                  </p:childTnLst>
                                </p:cTn>
                              </p:par>
                            </p:childTnLst>
                          </p:cTn>
                        </p:par>
                        <p:par>
                          <p:cTn id="77" fill="hold" nodeType="afterGroup">
                            <p:stCondLst>
                              <p:cond delay="1000"/>
                            </p:stCondLst>
                            <p:childTnLst>
                              <p:par>
                                <p:cTn id="78" presetID="9" presetClass="entr" presetSubtype="0" fill="hold" grpId="0" nodeType="afterEffect">
                                  <p:stCondLst>
                                    <p:cond delay="0"/>
                                  </p:stCondLst>
                                  <p:childTnLst>
                                    <p:set>
                                      <p:cBhvr>
                                        <p:cTn id="79" dur="1" fill="hold">
                                          <p:stCondLst>
                                            <p:cond delay="0"/>
                                          </p:stCondLst>
                                        </p:cTn>
                                        <p:tgtEl>
                                          <p:spTgt spid="7215"/>
                                        </p:tgtEl>
                                        <p:attrNameLst>
                                          <p:attrName>style.visibility</p:attrName>
                                        </p:attrNameLst>
                                      </p:cBhvr>
                                      <p:to>
                                        <p:strVal val="visible"/>
                                      </p:to>
                                    </p:set>
                                    <p:animEffect transition="in" filter="dissolve">
                                      <p:cBhvr>
                                        <p:cTn id="80" dur="500"/>
                                        <p:tgtEl>
                                          <p:spTgt spid="7215"/>
                                        </p:tgtEl>
                                      </p:cBhvr>
                                    </p:animEffect>
                                  </p:childTnLst>
                                  <p:subTnLst>
                                    <p:audio>
                                      <p:cMediaNode>
                                        <p:cTn display="0" masterRel="sameClick">
                                          <p:stCondLst>
                                            <p:cond evt="begin" delay="0">
                                              <p:tn val="78"/>
                                            </p:cond>
                                          </p:stCondLst>
                                          <p:endCondLst>
                                            <p:cond evt="onStopAudio" delay="0">
                                              <p:tgtEl>
                                                <p:sldTgt/>
                                              </p:tgtEl>
                                            </p:cond>
                                          </p:endCondLst>
                                        </p:cTn>
                                        <p:tgtEl>
                                          <p:sndTgt r:embed="rId5" name="camera.wav"/>
                                        </p:tgtEl>
                                      </p:cMediaNode>
                                    </p:audio>
                                  </p:subTnLst>
                                </p:cTn>
                              </p:par>
                            </p:childTnLst>
                          </p:cTn>
                        </p:par>
                        <p:par>
                          <p:cTn id="81" fill="hold" nodeType="afterGroup">
                            <p:stCondLst>
                              <p:cond delay="1500"/>
                            </p:stCondLst>
                            <p:childTnLst>
                              <p:par>
                                <p:cTn id="82" presetID="53" presetClass="exit" presetSubtype="0" fill="hold" grpId="1" nodeType="afterEffect">
                                  <p:stCondLst>
                                    <p:cond delay="0"/>
                                  </p:stCondLst>
                                  <p:childTnLst>
                                    <p:anim calcmode="lin" valueType="num">
                                      <p:cBhvr>
                                        <p:cTn id="83" dur="500"/>
                                        <p:tgtEl>
                                          <p:spTgt spid="7215"/>
                                        </p:tgtEl>
                                        <p:attrNameLst>
                                          <p:attrName>ppt_w</p:attrName>
                                        </p:attrNameLst>
                                      </p:cBhvr>
                                      <p:tavLst>
                                        <p:tav tm="0">
                                          <p:val>
                                            <p:strVal val="ppt_w"/>
                                          </p:val>
                                        </p:tav>
                                        <p:tav tm="100000">
                                          <p:val>
                                            <p:fltVal val="0"/>
                                          </p:val>
                                        </p:tav>
                                      </p:tavLst>
                                    </p:anim>
                                    <p:anim calcmode="lin" valueType="num">
                                      <p:cBhvr>
                                        <p:cTn id="84" dur="500"/>
                                        <p:tgtEl>
                                          <p:spTgt spid="7215"/>
                                        </p:tgtEl>
                                        <p:attrNameLst>
                                          <p:attrName>ppt_h</p:attrName>
                                        </p:attrNameLst>
                                      </p:cBhvr>
                                      <p:tavLst>
                                        <p:tav tm="0">
                                          <p:val>
                                            <p:strVal val="ppt_h"/>
                                          </p:val>
                                        </p:tav>
                                        <p:tav tm="100000">
                                          <p:val>
                                            <p:fltVal val="0"/>
                                          </p:val>
                                        </p:tav>
                                      </p:tavLst>
                                    </p:anim>
                                    <p:animEffect transition="out" filter="fade">
                                      <p:cBhvr>
                                        <p:cTn id="85" dur="500"/>
                                        <p:tgtEl>
                                          <p:spTgt spid="7215"/>
                                        </p:tgtEl>
                                      </p:cBhvr>
                                    </p:animEffect>
                                    <p:set>
                                      <p:cBhvr>
                                        <p:cTn id="86" dur="1" fill="hold">
                                          <p:stCondLst>
                                            <p:cond delay="499"/>
                                          </p:stCondLst>
                                        </p:cTn>
                                        <p:tgtEl>
                                          <p:spTgt spid="7215"/>
                                        </p:tgtEl>
                                        <p:attrNameLst>
                                          <p:attrName>style.visibility</p:attrName>
                                        </p:attrNameLst>
                                      </p:cBhvr>
                                      <p:to>
                                        <p:strVal val="hidden"/>
                                      </p:to>
                                    </p:set>
                                  </p:childTnLst>
                                </p:cTn>
                              </p:par>
                            </p:childTnLst>
                          </p:cTn>
                        </p:par>
                        <p:par>
                          <p:cTn id="87" fill="hold" nodeType="afterGroup">
                            <p:stCondLst>
                              <p:cond delay="2000"/>
                            </p:stCondLst>
                            <p:childTnLst>
                              <p:par>
                                <p:cTn id="88" presetID="9" presetClass="entr" presetSubtype="0" fill="hold" grpId="0" nodeType="afterEffect">
                                  <p:stCondLst>
                                    <p:cond delay="0"/>
                                  </p:stCondLst>
                                  <p:childTnLst>
                                    <p:set>
                                      <p:cBhvr>
                                        <p:cTn id="89" dur="1" fill="hold">
                                          <p:stCondLst>
                                            <p:cond delay="0"/>
                                          </p:stCondLst>
                                        </p:cTn>
                                        <p:tgtEl>
                                          <p:spTgt spid="7214"/>
                                        </p:tgtEl>
                                        <p:attrNameLst>
                                          <p:attrName>style.visibility</p:attrName>
                                        </p:attrNameLst>
                                      </p:cBhvr>
                                      <p:to>
                                        <p:strVal val="visible"/>
                                      </p:to>
                                    </p:set>
                                    <p:animEffect transition="in" filter="dissolve">
                                      <p:cBhvr>
                                        <p:cTn id="90" dur="500"/>
                                        <p:tgtEl>
                                          <p:spTgt spid="7214"/>
                                        </p:tgtEl>
                                      </p:cBhvr>
                                    </p:animEffect>
                                  </p:childTnLst>
                                  <p:subTnLst>
                                    <p:audio>
                                      <p:cMediaNode>
                                        <p:cTn display="0" masterRel="sameClick">
                                          <p:stCondLst>
                                            <p:cond evt="begin" delay="0">
                                              <p:tn val="88"/>
                                            </p:cond>
                                          </p:stCondLst>
                                          <p:endCondLst>
                                            <p:cond evt="onStopAudio" delay="0">
                                              <p:tgtEl>
                                                <p:sldTgt/>
                                              </p:tgtEl>
                                            </p:cond>
                                          </p:endCondLst>
                                        </p:cTn>
                                        <p:tgtEl>
                                          <p:sndTgt r:embed="rId5" name="camera.wav"/>
                                        </p:tgtEl>
                                      </p:cMediaNode>
                                    </p:audio>
                                  </p:subTnLst>
                                </p:cTn>
                              </p:par>
                            </p:childTnLst>
                          </p:cTn>
                        </p:par>
                        <p:par>
                          <p:cTn id="91" fill="hold" nodeType="afterGroup">
                            <p:stCondLst>
                              <p:cond delay="2500"/>
                            </p:stCondLst>
                            <p:childTnLst>
                              <p:par>
                                <p:cTn id="92" presetID="53" presetClass="exit" presetSubtype="0" fill="hold" grpId="1" nodeType="afterEffect">
                                  <p:stCondLst>
                                    <p:cond delay="0"/>
                                  </p:stCondLst>
                                  <p:childTnLst>
                                    <p:anim calcmode="lin" valueType="num">
                                      <p:cBhvr>
                                        <p:cTn id="93" dur="500"/>
                                        <p:tgtEl>
                                          <p:spTgt spid="7214"/>
                                        </p:tgtEl>
                                        <p:attrNameLst>
                                          <p:attrName>ppt_w</p:attrName>
                                        </p:attrNameLst>
                                      </p:cBhvr>
                                      <p:tavLst>
                                        <p:tav tm="0">
                                          <p:val>
                                            <p:strVal val="ppt_w"/>
                                          </p:val>
                                        </p:tav>
                                        <p:tav tm="100000">
                                          <p:val>
                                            <p:fltVal val="0"/>
                                          </p:val>
                                        </p:tav>
                                      </p:tavLst>
                                    </p:anim>
                                    <p:anim calcmode="lin" valueType="num">
                                      <p:cBhvr>
                                        <p:cTn id="94" dur="500"/>
                                        <p:tgtEl>
                                          <p:spTgt spid="7214"/>
                                        </p:tgtEl>
                                        <p:attrNameLst>
                                          <p:attrName>ppt_h</p:attrName>
                                        </p:attrNameLst>
                                      </p:cBhvr>
                                      <p:tavLst>
                                        <p:tav tm="0">
                                          <p:val>
                                            <p:strVal val="ppt_h"/>
                                          </p:val>
                                        </p:tav>
                                        <p:tav tm="100000">
                                          <p:val>
                                            <p:fltVal val="0"/>
                                          </p:val>
                                        </p:tav>
                                      </p:tavLst>
                                    </p:anim>
                                    <p:animEffect transition="out" filter="fade">
                                      <p:cBhvr>
                                        <p:cTn id="95" dur="500"/>
                                        <p:tgtEl>
                                          <p:spTgt spid="7214"/>
                                        </p:tgtEl>
                                      </p:cBhvr>
                                    </p:animEffect>
                                    <p:set>
                                      <p:cBhvr>
                                        <p:cTn id="96" dur="1" fill="hold">
                                          <p:stCondLst>
                                            <p:cond delay="499"/>
                                          </p:stCondLst>
                                        </p:cTn>
                                        <p:tgtEl>
                                          <p:spTgt spid="7214"/>
                                        </p:tgtEl>
                                        <p:attrNameLst>
                                          <p:attrName>style.visibility</p:attrName>
                                        </p:attrNameLst>
                                      </p:cBhvr>
                                      <p:to>
                                        <p:strVal val="hidden"/>
                                      </p:to>
                                    </p:set>
                                  </p:childTnLst>
                                </p:cTn>
                              </p:par>
                            </p:childTnLst>
                          </p:cTn>
                        </p:par>
                        <p:par>
                          <p:cTn id="97" fill="hold" nodeType="afterGroup">
                            <p:stCondLst>
                              <p:cond delay="3000"/>
                            </p:stCondLst>
                            <p:childTnLst>
                              <p:par>
                                <p:cTn id="98" presetID="9" presetClass="entr" presetSubtype="0" fill="hold" grpId="0" nodeType="afterEffect">
                                  <p:stCondLst>
                                    <p:cond delay="0"/>
                                  </p:stCondLst>
                                  <p:childTnLst>
                                    <p:set>
                                      <p:cBhvr>
                                        <p:cTn id="99" dur="1" fill="hold">
                                          <p:stCondLst>
                                            <p:cond delay="0"/>
                                          </p:stCondLst>
                                        </p:cTn>
                                        <p:tgtEl>
                                          <p:spTgt spid="7213"/>
                                        </p:tgtEl>
                                        <p:attrNameLst>
                                          <p:attrName>style.visibility</p:attrName>
                                        </p:attrNameLst>
                                      </p:cBhvr>
                                      <p:to>
                                        <p:strVal val="visible"/>
                                      </p:to>
                                    </p:set>
                                    <p:animEffect transition="in" filter="dissolve">
                                      <p:cBhvr>
                                        <p:cTn id="100" dur="500"/>
                                        <p:tgtEl>
                                          <p:spTgt spid="7213"/>
                                        </p:tgtEl>
                                      </p:cBhvr>
                                    </p:animEffect>
                                  </p:childTnLst>
                                  <p:subTnLst>
                                    <p:audio>
                                      <p:cMediaNode>
                                        <p:cTn display="0" masterRel="sameClick">
                                          <p:stCondLst>
                                            <p:cond evt="begin" delay="0">
                                              <p:tn val="98"/>
                                            </p:cond>
                                          </p:stCondLst>
                                          <p:endCondLst>
                                            <p:cond evt="onStopAudio" delay="0">
                                              <p:tgtEl>
                                                <p:sldTgt/>
                                              </p:tgtEl>
                                            </p:cond>
                                          </p:endCondLst>
                                        </p:cTn>
                                        <p:tgtEl>
                                          <p:sndTgt r:embed="rId5" name="camera.wav"/>
                                        </p:tgtEl>
                                      </p:cMediaNode>
                                    </p:audio>
                                  </p:subTnLst>
                                </p:cTn>
                              </p:par>
                            </p:childTnLst>
                          </p:cTn>
                        </p:par>
                        <p:par>
                          <p:cTn id="101" fill="hold" nodeType="afterGroup">
                            <p:stCondLst>
                              <p:cond delay="3500"/>
                            </p:stCondLst>
                            <p:childTnLst>
                              <p:par>
                                <p:cTn id="102" presetID="53" presetClass="exit" presetSubtype="0" fill="hold" grpId="1" nodeType="afterEffect">
                                  <p:stCondLst>
                                    <p:cond delay="0"/>
                                  </p:stCondLst>
                                  <p:childTnLst>
                                    <p:anim calcmode="lin" valueType="num">
                                      <p:cBhvr>
                                        <p:cTn id="103" dur="500"/>
                                        <p:tgtEl>
                                          <p:spTgt spid="7213"/>
                                        </p:tgtEl>
                                        <p:attrNameLst>
                                          <p:attrName>ppt_w</p:attrName>
                                        </p:attrNameLst>
                                      </p:cBhvr>
                                      <p:tavLst>
                                        <p:tav tm="0">
                                          <p:val>
                                            <p:strVal val="ppt_w"/>
                                          </p:val>
                                        </p:tav>
                                        <p:tav tm="100000">
                                          <p:val>
                                            <p:fltVal val="0"/>
                                          </p:val>
                                        </p:tav>
                                      </p:tavLst>
                                    </p:anim>
                                    <p:anim calcmode="lin" valueType="num">
                                      <p:cBhvr>
                                        <p:cTn id="104" dur="500"/>
                                        <p:tgtEl>
                                          <p:spTgt spid="7213"/>
                                        </p:tgtEl>
                                        <p:attrNameLst>
                                          <p:attrName>ppt_h</p:attrName>
                                        </p:attrNameLst>
                                      </p:cBhvr>
                                      <p:tavLst>
                                        <p:tav tm="0">
                                          <p:val>
                                            <p:strVal val="ppt_h"/>
                                          </p:val>
                                        </p:tav>
                                        <p:tav tm="100000">
                                          <p:val>
                                            <p:fltVal val="0"/>
                                          </p:val>
                                        </p:tav>
                                      </p:tavLst>
                                    </p:anim>
                                    <p:animEffect transition="out" filter="fade">
                                      <p:cBhvr>
                                        <p:cTn id="105" dur="500"/>
                                        <p:tgtEl>
                                          <p:spTgt spid="7213"/>
                                        </p:tgtEl>
                                      </p:cBhvr>
                                    </p:animEffect>
                                    <p:set>
                                      <p:cBhvr>
                                        <p:cTn id="106" dur="1" fill="hold">
                                          <p:stCondLst>
                                            <p:cond delay="499"/>
                                          </p:stCondLst>
                                        </p:cTn>
                                        <p:tgtEl>
                                          <p:spTgt spid="7213"/>
                                        </p:tgtEl>
                                        <p:attrNameLst>
                                          <p:attrName>style.visibility</p:attrName>
                                        </p:attrNameLst>
                                      </p:cBhvr>
                                      <p:to>
                                        <p:strVal val="hidden"/>
                                      </p:to>
                                    </p:set>
                                  </p:childTnLst>
                                </p:cTn>
                              </p:par>
                            </p:childTnLst>
                          </p:cTn>
                        </p:par>
                        <p:par>
                          <p:cTn id="107" fill="hold" nodeType="afterGroup">
                            <p:stCondLst>
                              <p:cond delay="4000"/>
                            </p:stCondLst>
                            <p:childTnLst>
                              <p:par>
                                <p:cTn id="108" presetID="9" presetClass="entr" presetSubtype="0" fill="hold" grpId="0" nodeType="afterEffect">
                                  <p:stCondLst>
                                    <p:cond delay="0"/>
                                  </p:stCondLst>
                                  <p:childTnLst>
                                    <p:set>
                                      <p:cBhvr>
                                        <p:cTn id="109" dur="1" fill="hold">
                                          <p:stCondLst>
                                            <p:cond delay="0"/>
                                          </p:stCondLst>
                                        </p:cTn>
                                        <p:tgtEl>
                                          <p:spTgt spid="7212"/>
                                        </p:tgtEl>
                                        <p:attrNameLst>
                                          <p:attrName>style.visibility</p:attrName>
                                        </p:attrNameLst>
                                      </p:cBhvr>
                                      <p:to>
                                        <p:strVal val="visible"/>
                                      </p:to>
                                    </p:set>
                                    <p:animEffect transition="in" filter="dissolve">
                                      <p:cBhvr>
                                        <p:cTn id="110" dur="500"/>
                                        <p:tgtEl>
                                          <p:spTgt spid="7212"/>
                                        </p:tgtEl>
                                      </p:cBhvr>
                                    </p:animEffect>
                                  </p:childTnLst>
                                  <p:subTnLst>
                                    <p:audio>
                                      <p:cMediaNode>
                                        <p:cTn display="0" masterRel="sameClick">
                                          <p:stCondLst>
                                            <p:cond evt="begin" delay="0">
                                              <p:tn val="108"/>
                                            </p:cond>
                                          </p:stCondLst>
                                          <p:endCondLst>
                                            <p:cond evt="onStopAudio" delay="0">
                                              <p:tgtEl>
                                                <p:sldTgt/>
                                              </p:tgtEl>
                                            </p:cond>
                                          </p:endCondLst>
                                        </p:cTn>
                                        <p:tgtEl>
                                          <p:sndTgt r:embed="rId5" name="camera.wav"/>
                                        </p:tgtEl>
                                      </p:cMediaNode>
                                    </p:audio>
                                  </p:subTnLst>
                                </p:cTn>
                              </p:par>
                            </p:childTnLst>
                          </p:cTn>
                        </p:par>
                        <p:par>
                          <p:cTn id="111" fill="hold" nodeType="afterGroup">
                            <p:stCondLst>
                              <p:cond delay="4500"/>
                            </p:stCondLst>
                            <p:childTnLst>
                              <p:par>
                                <p:cTn id="112" presetID="53" presetClass="exit" presetSubtype="0" fill="hold" grpId="1" nodeType="afterEffect">
                                  <p:stCondLst>
                                    <p:cond delay="0"/>
                                  </p:stCondLst>
                                  <p:childTnLst>
                                    <p:anim calcmode="lin" valueType="num">
                                      <p:cBhvr>
                                        <p:cTn id="113" dur="500"/>
                                        <p:tgtEl>
                                          <p:spTgt spid="7212"/>
                                        </p:tgtEl>
                                        <p:attrNameLst>
                                          <p:attrName>ppt_w</p:attrName>
                                        </p:attrNameLst>
                                      </p:cBhvr>
                                      <p:tavLst>
                                        <p:tav tm="0">
                                          <p:val>
                                            <p:strVal val="ppt_w"/>
                                          </p:val>
                                        </p:tav>
                                        <p:tav tm="100000">
                                          <p:val>
                                            <p:fltVal val="0"/>
                                          </p:val>
                                        </p:tav>
                                      </p:tavLst>
                                    </p:anim>
                                    <p:anim calcmode="lin" valueType="num">
                                      <p:cBhvr>
                                        <p:cTn id="114" dur="500"/>
                                        <p:tgtEl>
                                          <p:spTgt spid="7212"/>
                                        </p:tgtEl>
                                        <p:attrNameLst>
                                          <p:attrName>ppt_h</p:attrName>
                                        </p:attrNameLst>
                                      </p:cBhvr>
                                      <p:tavLst>
                                        <p:tav tm="0">
                                          <p:val>
                                            <p:strVal val="ppt_h"/>
                                          </p:val>
                                        </p:tav>
                                        <p:tav tm="100000">
                                          <p:val>
                                            <p:fltVal val="0"/>
                                          </p:val>
                                        </p:tav>
                                      </p:tavLst>
                                    </p:anim>
                                    <p:animEffect transition="out" filter="fade">
                                      <p:cBhvr>
                                        <p:cTn id="115" dur="500"/>
                                        <p:tgtEl>
                                          <p:spTgt spid="7212"/>
                                        </p:tgtEl>
                                      </p:cBhvr>
                                    </p:animEffect>
                                    <p:set>
                                      <p:cBhvr>
                                        <p:cTn id="116" dur="1" fill="hold">
                                          <p:stCondLst>
                                            <p:cond delay="499"/>
                                          </p:stCondLst>
                                        </p:cTn>
                                        <p:tgtEl>
                                          <p:spTgt spid="7212"/>
                                        </p:tgtEl>
                                        <p:attrNameLst>
                                          <p:attrName>style.visibility</p:attrName>
                                        </p:attrNameLst>
                                      </p:cBhvr>
                                      <p:to>
                                        <p:strVal val="hidden"/>
                                      </p:to>
                                    </p:set>
                                  </p:childTnLst>
                                </p:cTn>
                              </p:par>
                            </p:childTnLst>
                          </p:cTn>
                        </p:par>
                        <p:par>
                          <p:cTn id="117" fill="hold" nodeType="afterGroup">
                            <p:stCondLst>
                              <p:cond delay="5000"/>
                            </p:stCondLst>
                            <p:childTnLst>
                              <p:par>
                                <p:cTn id="118" presetID="9" presetClass="entr" presetSubtype="0" fill="hold" grpId="0" nodeType="afterEffect">
                                  <p:stCondLst>
                                    <p:cond delay="0"/>
                                  </p:stCondLst>
                                  <p:childTnLst>
                                    <p:set>
                                      <p:cBhvr>
                                        <p:cTn id="119" dur="1" fill="hold">
                                          <p:stCondLst>
                                            <p:cond delay="0"/>
                                          </p:stCondLst>
                                        </p:cTn>
                                        <p:tgtEl>
                                          <p:spTgt spid="7211"/>
                                        </p:tgtEl>
                                        <p:attrNameLst>
                                          <p:attrName>style.visibility</p:attrName>
                                        </p:attrNameLst>
                                      </p:cBhvr>
                                      <p:to>
                                        <p:strVal val="visible"/>
                                      </p:to>
                                    </p:set>
                                    <p:animEffect transition="in" filter="dissolve">
                                      <p:cBhvr>
                                        <p:cTn id="120" dur="500"/>
                                        <p:tgtEl>
                                          <p:spTgt spid="7211"/>
                                        </p:tgtEl>
                                      </p:cBhvr>
                                    </p:animEffect>
                                  </p:childTnLst>
                                  <p:subTnLst>
                                    <p:audio>
                                      <p:cMediaNode>
                                        <p:cTn display="0" masterRel="sameClick">
                                          <p:stCondLst>
                                            <p:cond evt="begin" delay="0">
                                              <p:tn val="118"/>
                                            </p:cond>
                                          </p:stCondLst>
                                          <p:endCondLst>
                                            <p:cond evt="onStopAudio" delay="0">
                                              <p:tgtEl>
                                                <p:sldTgt/>
                                              </p:tgtEl>
                                            </p:cond>
                                          </p:endCondLst>
                                        </p:cTn>
                                        <p:tgtEl>
                                          <p:sndTgt r:embed="rId5" name="camera.wav"/>
                                        </p:tgtEl>
                                      </p:cMediaNode>
                                    </p:audio>
                                  </p:subTnLst>
                                </p:cTn>
                              </p:par>
                            </p:childTnLst>
                          </p:cTn>
                        </p:par>
                        <p:par>
                          <p:cTn id="121" fill="hold" nodeType="afterGroup">
                            <p:stCondLst>
                              <p:cond delay="5500"/>
                            </p:stCondLst>
                            <p:childTnLst>
                              <p:par>
                                <p:cTn id="122" presetID="53" presetClass="exit" presetSubtype="0" fill="hold" grpId="1" nodeType="afterEffect">
                                  <p:stCondLst>
                                    <p:cond delay="0"/>
                                  </p:stCondLst>
                                  <p:childTnLst>
                                    <p:anim calcmode="lin" valueType="num">
                                      <p:cBhvr>
                                        <p:cTn id="123" dur="500"/>
                                        <p:tgtEl>
                                          <p:spTgt spid="7211"/>
                                        </p:tgtEl>
                                        <p:attrNameLst>
                                          <p:attrName>ppt_w</p:attrName>
                                        </p:attrNameLst>
                                      </p:cBhvr>
                                      <p:tavLst>
                                        <p:tav tm="0">
                                          <p:val>
                                            <p:strVal val="ppt_w"/>
                                          </p:val>
                                        </p:tav>
                                        <p:tav tm="100000">
                                          <p:val>
                                            <p:fltVal val="0"/>
                                          </p:val>
                                        </p:tav>
                                      </p:tavLst>
                                    </p:anim>
                                    <p:anim calcmode="lin" valueType="num">
                                      <p:cBhvr>
                                        <p:cTn id="124" dur="500"/>
                                        <p:tgtEl>
                                          <p:spTgt spid="7211"/>
                                        </p:tgtEl>
                                        <p:attrNameLst>
                                          <p:attrName>ppt_h</p:attrName>
                                        </p:attrNameLst>
                                      </p:cBhvr>
                                      <p:tavLst>
                                        <p:tav tm="0">
                                          <p:val>
                                            <p:strVal val="ppt_h"/>
                                          </p:val>
                                        </p:tav>
                                        <p:tav tm="100000">
                                          <p:val>
                                            <p:fltVal val="0"/>
                                          </p:val>
                                        </p:tav>
                                      </p:tavLst>
                                    </p:anim>
                                    <p:animEffect transition="out" filter="fade">
                                      <p:cBhvr>
                                        <p:cTn id="125" dur="500"/>
                                        <p:tgtEl>
                                          <p:spTgt spid="7211"/>
                                        </p:tgtEl>
                                      </p:cBhvr>
                                    </p:animEffect>
                                    <p:set>
                                      <p:cBhvr>
                                        <p:cTn id="126" dur="1" fill="hold">
                                          <p:stCondLst>
                                            <p:cond delay="499"/>
                                          </p:stCondLst>
                                        </p:cTn>
                                        <p:tgtEl>
                                          <p:spTgt spid="7211"/>
                                        </p:tgtEl>
                                        <p:attrNameLst>
                                          <p:attrName>style.visibility</p:attrName>
                                        </p:attrNameLst>
                                      </p:cBhvr>
                                      <p:to>
                                        <p:strVal val="hidden"/>
                                      </p:to>
                                    </p:set>
                                  </p:childTnLst>
                                </p:cTn>
                              </p:par>
                            </p:childTnLst>
                          </p:cTn>
                        </p:par>
                        <p:par>
                          <p:cTn id="127" fill="hold" nodeType="afterGroup">
                            <p:stCondLst>
                              <p:cond delay="6000"/>
                            </p:stCondLst>
                            <p:childTnLst>
                              <p:par>
                                <p:cTn id="128" presetID="9" presetClass="entr" presetSubtype="0" fill="hold" grpId="0" nodeType="afterEffect">
                                  <p:stCondLst>
                                    <p:cond delay="0"/>
                                  </p:stCondLst>
                                  <p:childTnLst>
                                    <p:set>
                                      <p:cBhvr>
                                        <p:cTn id="129" dur="1" fill="hold">
                                          <p:stCondLst>
                                            <p:cond delay="0"/>
                                          </p:stCondLst>
                                        </p:cTn>
                                        <p:tgtEl>
                                          <p:spTgt spid="7210"/>
                                        </p:tgtEl>
                                        <p:attrNameLst>
                                          <p:attrName>style.visibility</p:attrName>
                                        </p:attrNameLst>
                                      </p:cBhvr>
                                      <p:to>
                                        <p:strVal val="visible"/>
                                      </p:to>
                                    </p:set>
                                    <p:animEffect transition="in" filter="dissolve">
                                      <p:cBhvr>
                                        <p:cTn id="130" dur="500"/>
                                        <p:tgtEl>
                                          <p:spTgt spid="7210"/>
                                        </p:tgtEl>
                                      </p:cBhvr>
                                    </p:animEffect>
                                  </p:childTnLst>
                                  <p:subTnLst>
                                    <p:audio>
                                      <p:cMediaNode>
                                        <p:cTn display="0" masterRel="sameClick">
                                          <p:stCondLst>
                                            <p:cond evt="begin" delay="0">
                                              <p:tn val="128"/>
                                            </p:cond>
                                          </p:stCondLst>
                                          <p:endCondLst>
                                            <p:cond evt="onStopAudio" delay="0">
                                              <p:tgtEl>
                                                <p:sldTgt/>
                                              </p:tgtEl>
                                            </p:cond>
                                          </p:endCondLst>
                                        </p:cTn>
                                        <p:tgtEl>
                                          <p:sndTgt r:embed="rId5" name="camera.wav"/>
                                        </p:tgtEl>
                                      </p:cMediaNode>
                                    </p:audio>
                                  </p:subTnLst>
                                </p:cTn>
                              </p:par>
                            </p:childTnLst>
                          </p:cTn>
                        </p:par>
                        <p:par>
                          <p:cTn id="131" fill="hold" nodeType="afterGroup">
                            <p:stCondLst>
                              <p:cond delay="6500"/>
                            </p:stCondLst>
                            <p:childTnLst>
                              <p:par>
                                <p:cTn id="132" presetID="53" presetClass="exit" presetSubtype="0" fill="hold" grpId="1" nodeType="afterEffect">
                                  <p:stCondLst>
                                    <p:cond delay="0"/>
                                  </p:stCondLst>
                                  <p:childTnLst>
                                    <p:anim calcmode="lin" valueType="num">
                                      <p:cBhvr>
                                        <p:cTn id="133" dur="500"/>
                                        <p:tgtEl>
                                          <p:spTgt spid="7210"/>
                                        </p:tgtEl>
                                        <p:attrNameLst>
                                          <p:attrName>ppt_w</p:attrName>
                                        </p:attrNameLst>
                                      </p:cBhvr>
                                      <p:tavLst>
                                        <p:tav tm="0">
                                          <p:val>
                                            <p:strVal val="ppt_w"/>
                                          </p:val>
                                        </p:tav>
                                        <p:tav tm="100000">
                                          <p:val>
                                            <p:fltVal val="0"/>
                                          </p:val>
                                        </p:tav>
                                      </p:tavLst>
                                    </p:anim>
                                    <p:anim calcmode="lin" valueType="num">
                                      <p:cBhvr>
                                        <p:cTn id="134" dur="500"/>
                                        <p:tgtEl>
                                          <p:spTgt spid="7210"/>
                                        </p:tgtEl>
                                        <p:attrNameLst>
                                          <p:attrName>ppt_h</p:attrName>
                                        </p:attrNameLst>
                                      </p:cBhvr>
                                      <p:tavLst>
                                        <p:tav tm="0">
                                          <p:val>
                                            <p:strVal val="ppt_h"/>
                                          </p:val>
                                        </p:tav>
                                        <p:tav tm="100000">
                                          <p:val>
                                            <p:fltVal val="0"/>
                                          </p:val>
                                        </p:tav>
                                      </p:tavLst>
                                    </p:anim>
                                    <p:animEffect transition="out" filter="fade">
                                      <p:cBhvr>
                                        <p:cTn id="135" dur="500"/>
                                        <p:tgtEl>
                                          <p:spTgt spid="7210"/>
                                        </p:tgtEl>
                                      </p:cBhvr>
                                    </p:animEffect>
                                    <p:set>
                                      <p:cBhvr>
                                        <p:cTn id="136" dur="1" fill="hold">
                                          <p:stCondLst>
                                            <p:cond delay="499"/>
                                          </p:stCondLst>
                                        </p:cTn>
                                        <p:tgtEl>
                                          <p:spTgt spid="7210"/>
                                        </p:tgtEl>
                                        <p:attrNameLst>
                                          <p:attrName>style.visibility</p:attrName>
                                        </p:attrNameLst>
                                      </p:cBhvr>
                                      <p:to>
                                        <p:strVal val="hidden"/>
                                      </p:to>
                                    </p:set>
                                  </p:childTnLst>
                                </p:cTn>
                              </p:par>
                            </p:childTnLst>
                          </p:cTn>
                        </p:par>
                        <p:par>
                          <p:cTn id="137" fill="hold" nodeType="afterGroup">
                            <p:stCondLst>
                              <p:cond delay="7000"/>
                            </p:stCondLst>
                            <p:childTnLst>
                              <p:par>
                                <p:cTn id="138" presetID="9" presetClass="entr" presetSubtype="0" fill="hold" grpId="0" nodeType="afterEffect">
                                  <p:stCondLst>
                                    <p:cond delay="0"/>
                                  </p:stCondLst>
                                  <p:childTnLst>
                                    <p:set>
                                      <p:cBhvr>
                                        <p:cTn id="139" dur="1" fill="hold">
                                          <p:stCondLst>
                                            <p:cond delay="0"/>
                                          </p:stCondLst>
                                        </p:cTn>
                                        <p:tgtEl>
                                          <p:spTgt spid="7209"/>
                                        </p:tgtEl>
                                        <p:attrNameLst>
                                          <p:attrName>style.visibility</p:attrName>
                                        </p:attrNameLst>
                                      </p:cBhvr>
                                      <p:to>
                                        <p:strVal val="visible"/>
                                      </p:to>
                                    </p:set>
                                    <p:animEffect transition="in" filter="dissolve">
                                      <p:cBhvr>
                                        <p:cTn id="140" dur="500"/>
                                        <p:tgtEl>
                                          <p:spTgt spid="7209"/>
                                        </p:tgtEl>
                                      </p:cBhvr>
                                    </p:animEffect>
                                  </p:childTnLst>
                                  <p:subTnLst>
                                    <p:audio>
                                      <p:cMediaNode>
                                        <p:cTn display="0" masterRel="sameClick">
                                          <p:stCondLst>
                                            <p:cond evt="begin" delay="0">
                                              <p:tn val="138"/>
                                            </p:cond>
                                          </p:stCondLst>
                                          <p:endCondLst>
                                            <p:cond evt="onStopAudio" delay="0">
                                              <p:tgtEl>
                                                <p:sldTgt/>
                                              </p:tgtEl>
                                            </p:cond>
                                          </p:endCondLst>
                                        </p:cTn>
                                        <p:tgtEl>
                                          <p:sndTgt r:embed="rId5" name="camera.wav"/>
                                        </p:tgtEl>
                                      </p:cMediaNode>
                                    </p:audio>
                                  </p:subTnLst>
                                </p:cTn>
                              </p:par>
                            </p:childTnLst>
                          </p:cTn>
                        </p:par>
                        <p:par>
                          <p:cTn id="141" fill="hold" nodeType="afterGroup">
                            <p:stCondLst>
                              <p:cond delay="7500"/>
                            </p:stCondLst>
                            <p:childTnLst>
                              <p:par>
                                <p:cTn id="142" presetID="53" presetClass="exit" presetSubtype="0" fill="hold" grpId="1" nodeType="afterEffect">
                                  <p:stCondLst>
                                    <p:cond delay="0"/>
                                  </p:stCondLst>
                                  <p:childTnLst>
                                    <p:anim calcmode="lin" valueType="num">
                                      <p:cBhvr>
                                        <p:cTn id="143" dur="500"/>
                                        <p:tgtEl>
                                          <p:spTgt spid="7209"/>
                                        </p:tgtEl>
                                        <p:attrNameLst>
                                          <p:attrName>ppt_w</p:attrName>
                                        </p:attrNameLst>
                                      </p:cBhvr>
                                      <p:tavLst>
                                        <p:tav tm="0">
                                          <p:val>
                                            <p:strVal val="ppt_w"/>
                                          </p:val>
                                        </p:tav>
                                        <p:tav tm="100000">
                                          <p:val>
                                            <p:fltVal val="0"/>
                                          </p:val>
                                        </p:tav>
                                      </p:tavLst>
                                    </p:anim>
                                    <p:anim calcmode="lin" valueType="num">
                                      <p:cBhvr>
                                        <p:cTn id="144" dur="500"/>
                                        <p:tgtEl>
                                          <p:spTgt spid="7209"/>
                                        </p:tgtEl>
                                        <p:attrNameLst>
                                          <p:attrName>ppt_h</p:attrName>
                                        </p:attrNameLst>
                                      </p:cBhvr>
                                      <p:tavLst>
                                        <p:tav tm="0">
                                          <p:val>
                                            <p:strVal val="ppt_h"/>
                                          </p:val>
                                        </p:tav>
                                        <p:tav tm="100000">
                                          <p:val>
                                            <p:fltVal val="0"/>
                                          </p:val>
                                        </p:tav>
                                      </p:tavLst>
                                    </p:anim>
                                    <p:animEffect transition="out" filter="fade">
                                      <p:cBhvr>
                                        <p:cTn id="145" dur="500"/>
                                        <p:tgtEl>
                                          <p:spTgt spid="7209"/>
                                        </p:tgtEl>
                                      </p:cBhvr>
                                    </p:animEffect>
                                    <p:set>
                                      <p:cBhvr>
                                        <p:cTn id="146" dur="1" fill="hold">
                                          <p:stCondLst>
                                            <p:cond delay="499"/>
                                          </p:stCondLst>
                                        </p:cTn>
                                        <p:tgtEl>
                                          <p:spTgt spid="7209"/>
                                        </p:tgtEl>
                                        <p:attrNameLst>
                                          <p:attrName>style.visibility</p:attrName>
                                        </p:attrNameLst>
                                      </p:cBhvr>
                                      <p:to>
                                        <p:strVal val="hidden"/>
                                      </p:to>
                                    </p:set>
                                  </p:childTnLst>
                                </p:cTn>
                              </p:par>
                            </p:childTnLst>
                          </p:cTn>
                        </p:par>
                        <p:par>
                          <p:cTn id="147" fill="hold" nodeType="afterGroup">
                            <p:stCondLst>
                              <p:cond delay="8000"/>
                            </p:stCondLst>
                            <p:childTnLst>
                              <p:par>
                                <p:cTn id="148" presetID="9" presetClass="entr" presetSubtype="0" fill="hold" grpId="0" nodeType="afterEffect">
                                  <p:stCondLst>
                                    <p:cond delay="0"/>
                                  </p:stCondLst>
                                  <p:childTnLst>
                                    <p:set>
                                      <p:cBhvr>
                                        <p:cTn id="149" dur="1" fill="hold">
                                          <p:stCondLst>
                                            <p:cond delay="0"/>
                                          </p:stCondLst>
                                        </p:cTn>
                                        <p:tgtEl>
                                          <p:spTgt spid="7208"/>
                                        </p:tgtEl>
                                        <p:attrNameLst>
                                          <p:attrName>style.visibility</p:attrName>
                                        </p:attrNameLst>
                                      </p:cBhvr>
                                      <p:to>
                                        <p:strVal val="visible"/>
                                      </p:to>
                                    </p:set>
                                    <p:animEffect transition="in" filter="dissolve">
                                      <p:cBhvr>
                                        <p:cTn id="150" dur="500"/>
                                        <p:tgtEl>
                                          <p:spTgt spid="7208"/>
                                        </p:tgtEl>
                                      </p:cBhvr>
                                    </p:animEffect>
                                  </p:childTnLst>
                                  <p:subTnLst>
                                    <p:audio>
                                      <p:cMediaNode>
                                        <p:cTn display="0" masterRel="sameClick">
                                          <p:stCondLst>
                                            <p:cond evt="begin" delay="0">
                                              <p:tn val="148"/>
                                            </p:cond>
                                          </p:stCondLst>
                                          <p:endCondLst>
                                            <p:cond evt="onStopAudio" delay="0">
                                              <p:tgtEl>
                                                <p:sldTgt/>
                                              </p:tgtEl>
                                            </p:cond>
                                          </p:endCondLst>
                                        </p:cTn>
                                        <p:tgtEl>
                                          <p:sndTgt r:embed="rId5" name="camera.wav"/>
                                        </p:tgtEl>
                                      </p:cMediaNode>
                                    </p:audio>
                                  </p:subTnLst>
                                </p:cTn>
                              </p:par>
                            </p:childTnLst>
                          </p:cTn>
                        </p:par>
                        <p:par>
                          <p:cTn id="151" fill="hold" nodeType="afterGroup">
                            <p:stCondLst>
                              <p:cond delay="8500"/>
                            </p:stCondLst>
                            <p:childTnLst>
                              <p:par>
                                <p:cTn id="152" presetID="53" presetClass="exit" presetSubtype="0" fill="hold" grpId="1" nodeType="afterEffect">
                                  <p:stCondLst>
                                    <p:cond delay="0"/>
                                  </p:stCondLst>
                                  <p:childTnLst>
                                    <p:anim calcmode="lin" valueType="num">
                                      <p:cBhvr>
                                        <p:cTn id="153" dur="500"/>
                                        <p:tgtEl>
                                          <p:spTgt spid="7208"/>
                                        </p:tgtEl>
                                        <p:attrNameLst>
                                          <p:attrName>ppt_w</p:attrName>
                                        </p:attrNameLst>
                                      </p:cBhvr>
                                      <p:tavLst>
                                        <p:tav tm="0">
                                          <p:val>
                                            <p:strVal val="ppt_w"/>
                                          </p:val>
                                        </p:tav>
                                        <p:tav tm="100000">
                                          <p:val>
                                            <p:fltVal val="0"/>
                                          </p:val>
                                        </p:tav>
                                      </p:tavLst>
                                    </p:anim>
                                    <p:anim calcmode="lin" valueType="num">
                                      <p:cBhvr>
                                        <p:cTn id="154" dur="500"/>
                                        <p:tgtEl>
                                          <p:spTgt spid="7208"/>
                                        </p:tgtEl>
                                        <p:attrNameLst>
                                          <p:attrName>ppt_h</p:attrName>
                                        </p:attrNameLst>
                                      </p:cBhvr>
                                      <p:tavLst>
                                        <p:tav tm="0">
                                          <p:val>
                                            <p:strVal val="ppt_h"/>
                                          </p:val>
                                        </p:tav>
                                        <p:tav tm="100000">
                                          <p:val>
                                            <p:fltVal val="0"/>
                                          </p:val>
                                        </p:tav>
                                      </p:tavLst>
                                    </p:anim>
                                    <p:animEffect transition="out" filter="fade">
                                      <p:cBhvr>
                                        <p:cTn id="155" dur="500"/>
                                        <p:tgtEl>
                                          <p:spTgt spid="7208"/>
                                        </p:tgtEl>
                                      </p:cBhvr>
                                    </p:animEffect>
                                    <p:set>
                                      <p:cBhvr>
                                        <p:cTn id="156" dur="1" fill="hold">
                                          <p:stCondLst>
                                            <p:cond delay="499"/>
                                          </p:stCondLst>
                                        </p:cTn>
                                        <p:tgtEl>
                                          <p:spTgt spid="7208"/>
                                        </p:tgtEl>
                                        <p:attrNameLst>
                                          <p:attrName>style.visibility</p:attrName>
                                        </p:attrNameLst>
                                      </p:cBhvr>
                                      <p:to>
                                        <p:strVal val="hidden"/>
                                      </p:to>
                                    </p:set>
                                  </p:childTnLst>
                                </p:cTn>
                              </p:par>
                            </p:childTnLst>
                          </p:cTn>
                        </p:par>
                        <p:par>
                          <p:cTn id="157" fill="hold" nodeType="afterGroup">
                            <p:stCondLst>
                              <p:cond delay="9000"/>
                            </p:stCondLst>
                            <p:childTnLst>
                              <p:par>
                                <p:cTn id="158" presetID="9" presetClass="entr" presetSubtype="0" fill="hold" grpId="0" nodeType="afterEffect">
                                  <p:stCondLst>
                                    <p:cond delay="0"/>
                                  </p:stCondLst>
                                  <p:childTnLst>
                                    <p:set>
                                      <p:cBhvr>
                                        <p:cTn id="159" dur="1" fill="hold">
                                          <p:stCondLst>
                                            <p:cond delay="0"/>
                                          </p:stCondLst>
                                        </p:cTn>
                                        <p:tgtEl>
                                          <p:spTgt spid="7207"/>
                                        </p:tgtEl>
                                        <p:attrNameLst>
                                          <p:attrName>style.visibility</p:attrName>
                                        </p:attrNameLst>
                                      </p:cBhvr>
                                      <p:to>
                                        <p:strVal val="visible"/>
                                      </p:to>
                                    </p:set>
                                    <p:animEffect transition="in" filter="dissolve">
                                      <p:cBhvr>
                                        <p:cTn id="160" dur="500"/>
                                        <p:tgtEl>
                                          <p:spTgt spid="7207"/>
                                        </p:tgtEl>
                                      </p:cBhvr>
                                    </p:animEffect>
                                  </p:childTnLst>
                                  <p:subTnLst>
                                    <p:audio>
                                      <p:cMediaNode>
                                        <p:cTn display="0" masterRel="sameClick">
                                          <p:stCondLst>
                                            <p:cond evt="begin" delay="0">
                                              <p:tn val="158"/>
                                            </p:cond>
                                          </p:stCondLst>
                                          <p:endCondLst>
                                            <p:cond evt="onStopAudio" delay="0">
                                              <p:tgtEl>
                                                <p:sldTgt/>
                                              </p:tgtEl>
                                            </p:cond>
                                          </p:endCondLst>
                                        </p:cTn>
                                        <p:tgtEl>
                                          <p:sndTgt r:embed="rId5" name="camera.wav"/>
                                        </p:tgtEl>
                                      </p:cMediaNode>
                                    </p:audio>
                                  </p:subTnLst>
                                </p:cTn>
                              </p:par>
                            </p:childTnLst>
                          </p:cTn>
                        </p:par>
                        <p:par>
                          <p:cTn id="161" fill="hold" nodeType="afterGroup">
                            <p:stCondLst>
                              <p:cond delay="9500"/>
                            </p:stCondLst>
                            <p:childTnLst>
                              <p:par>
                                <p:cTn id="162" presetID="53" presetClass="exit" presetSubtype="0" fill="hold" grpId="1" nodeType="afterEffect">
                                  <p:stCondLst>
                                    <p:cond delay="0"/>
                                  </p:stCondLst>
                                  <p:childTnLst>
                                    <p:anim calcmode="lin" valueType="num">
                                      <p:cBhvr>
                                        <p:cTn id="163" dur="500"/>
                                        <p:tgtEl>
                                          <p:spTgt spid="7207"/>
                                        </p:tgtEl>
                                        <p:attrNameLst>
                                          <p:attrName>ppt_w</p:attrName>
                                        </p:attrNameLst>
                                      </p:cBhvr>
                                      <p:tavLst>
                                        <p:tav tm="0">
                                          <p:val>
                                            <p:strVal val="ppt_w"/>
                                          </p:val>
                                        </p:tav>
                                        <p:tav tm="100000">
                                          <p:val>
                                            <p:fltVal val="0"/>
                                          </p:val>
                                        </p:tav>
                                      </p:tavLst>
                                    </p:anim>
                                    <p:anim calcmode="lin" valueType="num">
                                      <p:cBhvr>
                                        <p:cTn id="164" dur="500"/>
                                        <p:tgtEl>
                                          <p:spTgt spid="7207"/>
                                        </p:tgtEl>
                                        <p:attrNameLst>
                                          <p:attrName>ppt_h</p:attrName>
                                        </p:attrNameLst>
                                      </p:cBhvr>
                                      <p:tavLst>
                                        <p:tav tm="0">
                                          <p:val>
                                            <p:strVal val="ppt_h"/>
                                          </p:val>
                                        </p:tav>
                                        <p:tav tm="100000">
                                          <p:val>
                                            <p:fltVal val="0"/>
                                          </p:val>
                                        </p:tav>
                                      </p:tavLst>
                                    </p:anim>
                                    <p:animEffect transition="out" filter="fade">
                                      <p:cBhvr>
                                        <p:cTn id="165" dur="500"/>
                                        <p:tgtEl>
                                          <p:spTgt spid="7207"/>
                                        </p:tgtEl>
                                      </p:cBhvr>
                                    </p:animEffect>
                                    <p:set>
                                      <p:cBhvr>
                                        <p:cTn id="166" dur="1" fill="hold">
                                          <p:stCondLst>
                                            <p:cond delay="499"/>
                                          </p:stCondLst>
                                        </p:cTn>
                                        <p:tgtEl>
                                          <p:spTgt spid="7207"/>
                                        </p:tgtEl>
                                        <p:attrNameLst>
                                          <p:attrName>style.visibility</p:attrName>
                                        </p:attrNameLst>
                                      </p:cBhvr>
                                      <p:to>
                                        <p:strVal val="hidden"/>
                                      </p:to>
                                    </p:set>
                                  </p:childTnLst>
                                </p:cTn>
                              </p:par>
                            </p:childTnLst>
                          </p:cTn>
                        </p:par>
                        <p:par>
                          <p:cTn id="167" fill="hold" nodeType="afterGroup">
                            <p:stCondLst>
                              <p:cond delay="10000"/>
                            </p:stCondLst>
                            <p:childTnLst>
                              <p:par>
                                <p:cTn id="168" presetID="9" presetClass="entr" presetSubtype="0" fill="hold" grpId="0" nodeType="afterEffect">
                                  <p:stCondLst>
                                    <p:cond delay="0"/>
                                  </p:stCondLst>
                                  <p:childTnLst>
                                    <p:set>
                                      <p:cBhvr>
                                        <p:cTn id="169" dur="1" fill="hold">
                                          <p:stCondLst>
                                            <p:cond delay="0"/>
                                          </p:stCondLst>
                                        </p:cTn>
                                        <p:tgtEl>
                                          <p:spTgt spid="7206"/>
                                        </p:tgtEl>
                                        <p:attrNameLst>
                                          <p:attrName>style.visibility</p:attrName>
                                        </p:attrNameLst>
                                      </p:cBhvr>
                                      <p:to>
                                        <p:strVal val="visible"/>
                                      </p:to>
                                    </p:set>
                                    <p:animEffect transition="in" filter="dissolve">
                                      <p:cBhvr>
                                        <p:cTn id="170" dur="500"/>
                                        <p:tgtEl>
                                          <p:spTgt spid="7206"/>
                                        </p:tgtEl>
                                      </p:cBhvr>
                                    </p:animEffect>
                                  </p:childTnLst>
                                  <p:subTnLst>
                                    <p:audio>
                                      <p:cMediaNode>
                                        <p:cTn display="0" masterRel="sameClick">
                                          <p:stCondLst>
                                            <p:cond evt="begin" delay="0">
                                              <p:tn val="168"/>
                                            </p:cond>
                                          </p:stCondLst>
                                          <p:endCondLst>
                                            <p:cond evt="onStopAudio" delay="0">
                                              <p:tgtEl>
                                                <p:sldTgt/>
                                              </p:tgtEl>
                                            </p:cond>
                                          </p:endCondLst>
                                        </p:cTn>
                                        <p:tgtEl>
                                          <p:sndTgt r:embed="rId5" name="camera.wav"/>
                                        </p:tgtEl>
                                      </p:cMediaNode>
                                    </p:audio>
                                  </p:subTnLst>
                                </p:cTn>
                              </p:par>
                            </p:childTnLst>
                          </p:cTn>
                        </p:par>
                        <p:par>
                          <p:cTn id="171" fill="hold" nodeType="afterGroup">
                            <p:stCondLst>
                              <p:cond delay="10500"/>
                            </p:stCondLst>
                            <p:childTnLst>
                              <p:par>
                                <p:cTn id="172" presetID="53" presetClass="exit" presetSubtype="0" fill="hold" grpId="1" nodeType="afterEffect">
                                  <p:stCondLst>
                                    <p:cond delay="0"/>
                                  </p:stCondLst>
                                  <p:childTnLst>
                                    <p:anim calcmode="lin" valueType="num">
                                      <p:cBhvr>
                                        <p:cTn id="173" dur="500"/>
                                        <p:tgtEl>
                                          <p:spTgt spid="7206"/>
                                        </p:tgtEl>
                                        <p:attrNameLst>
                                          <p:attrName>ppt_w</p:attrName>
                                        </p:attrNameLst>
                                      </p:cBhvr>
                                      <p:tavLst>
                                        <p:tav tm="0">
                                          <p:val>
                                            <p:strVal val="ppt_w"/>
                                          </p:val>
                                        </p:tav>
                                        <p:tav tm="100000">
                                          <p:val>
                                            <p:fltVal val="0"/>
                                          </p:val>
                                        </p:tav>
                                      </p:tavLst>
                                    </p:anim>
                                    <p:anim calcmode="lin" valueType="num">
                                      <p:cBhvr>
                                        <p:cTn id="174" dur="500"/>
                                        <p:tgtEl>
                                          <p:spTgt spid="7206"/>
                                        </p:tgtEl>
                                        <p:attrNameLst>
                                          <p:attrName>ppt_h</p:attrName>
                                        </p:attrNameLst>
                                      </p:cBhvr>
                                      <p:tavLst>
                                        <p:tav tm="0">
                                          <p:val>
                                            <p:strVal val="ppt_h"/>
                                          </p:val>
                                        </p:tav>
                                        <p:tav tm="100000">
                                          <p:val>
                                            <p:fltVal val="0"/>
                                          </p:val>
                                        </p:tav>
                                      </p:tavLst>
                                    </p:anim>
                                    <p:animEffect transition="out" filter="fade">
                                      <p:cBhvr>
                                        <p:cTn id="175" dur="500"/>
                                        <p:tgtEl>
                                          <p:spTgt spid="7206"/>
                                        </p:tgtEl>
                                      </p:cBhvr>
                                    </p:animEffect>
                                    <p:set>
                                      <p:cBhvr>
                                        <p:cTn id="176" dur="1" fill="hold">
                                          <p:stCondLst>
                                            <p:cond delay="499"/>
                                          </p:stCondLst>
                                        </p:cTn>
                                        <p:tgtEl>
                                          <p:spTgt spid="7206"/>
                                        </p:tgtEl>
                                        <p:attrNameLst>
                                          <p:attrName>style.visibility</p:attrName>
                                        </p:attrNameLst>
                                      </p:cBhvr>
                                      <p:to>
                                        <p:strVal val="hidden"/>
                                      </p:to>
                                    </p:set>
                                  </p:childTnLst>
                                </p:cTn>
                              </p:par>
                            </p:childTnLst>
                          </p:cTn>
                        </p:par>
                        <p:par>
                          <p:cTn id="177" fill="hold" nodeType="afterGroup">
                            <p:stCondLst>
                              <p:cond delay="11000"/>
                            </p:stCondLst>
                            <p:childTnLst>
                              <p:par>
                                <p:cTn id="178" presetID="9" presetClass="entr" presetSubtype="0" fill="hold" grpId="0" nodeType="afterEffect">
                                  <p:stCondLst>
                                    <p:cond delay="0"/>
                                  </p:stCondLst>
                                  <p:childTnLst>
                                    <p:set>
                                      <p:cBhvr>
                                        <p:cTn id="179" dur="1" fill="hold">
                                          <p:stCondLst>
                                            <p:cond delay="0"/>
                                          </p:stCondLst>
                                        </p:cTn>
                                        <p:tgtEl>
                                          <p:spTgt spid="7205"/>
                                        </p:tgtEl>
                                        <p:attrNameLst>
                                          <p:attrName>style.visibility</p:attrName>
                                        </p:attrNameLst>
                                      </p:cBhvr>
                                      <p:to>
                                        <p:strVal val="visible"/>
                                      </p:to>
                                    </p:set>
                                    <p:animEffect transition="in" filter="dissolve">
                                      <p:cBhvr>
                                        <p:cTn id="180" dur="500"/>
                                        <p:tgtEl>
                                          <p:spTgt spid="7205"/>
                                        </p:tgtEl>
                                      </p:cBhvr>
                                    </p:animEffect>
                                  </p:childTnLst>
                                  <p:subTnLst>
                                    <p:audio>
                                      <p:cMediaNode>
                                        <p:cTn display="0" masterRel="sameClick">
                                          <p:stCondLst>
                                            <p:cond evt="begin" delay="0">
                                              <p:tn val="178"/>
                                            </p:cond>
                                          </p:stCondLst>
                                          <p:endCondLst>
                                            <p:cond evt="onStopAudio" delay="0">
                                              <p:tgtEl>
                                                <p:sldTgt/>
                                              </p:tgtEl>
                                            </p:cond>
                                          </p:endCondLst>
                                        </p:cTn>
                                        <p:tgtEl>
                                          <p:sndTgt r:embed="rId5" name="camera.wav"/>
                                        </p:tgtEl>
                                      </p:cMediaNode>
                                    </p:audio>
                                  </p:subTnLst>
                                </p:cTn>
                              </p:par>
                            </p:childTnLst>
                          </p:cTn>
                        </p:par>
                        <p:par>
                          <p:cTn id="181" fill="hold" nodeType="afterGroup">
                            <p:stCondLst>
                              <p:cond delay="11500"/>
                            </p:stCondLst>
                            <p:childTnLst>
                              <p:par>
                                <p:cTn id="182" presetID="53" presetClass="exit" presetSubtype="0" fill="hold" grpId="1" nodeType="afterEffect">
                                  <p:stCondLst>
                                    <p:cond delay="0"/>
                                  </p:stCondLst>
                                  <p:childTnLst>
                                    <p:anim calcmode="lin" valueType="num">
                                      <p:cBhvr>
                                        <p:cTn id="183" dur="500"/>
                                        <p:tgtEl>
                                          <p:spTgt spid="7205"/>
                                        </p:tgtEl>
                                        <p:attrNameLst>
                                          <p:attrName>ppt_w</p:attrName>
                                        </p:attrNameLst>
                                      </p:cBhvr>
                                      <p:tavLst>
                                        <p:tav tm="0">
                                          <p:val>
                                            <p:strVal val="ppt_w"/>
                                          </p:val>
                                        </p:tav>
                                        <p:tav tm="100000">
                                          <p:val>
                                            <p:fltVal val="0"/>
                                          </p:val>
                                        </p:tav>
                                      </p:tavLst>
                                    </p:anim>
                                    <p:anim calcmode="lin" valueType="num">
                                      <p:cBhvr>
                                        <p:cTn id="184" dur="500"/>
                                        <p:tgtEl>
                                          <p:spTgt spid="7205"/>
                                        </p:tgtEl>
                                        <p:attrNameLst>
                                          <p:attrName>ppt_h</p:attrName>
                                        </p:attrNameLst>
                                      </p:cBhvr>
                                      <p:tavLst>
                                        <p:tav tm="0">
                                          <p:val>
                                            <p:strVal val="ppt_h"/>
                                          </p:val>
                                        </p:tav>
                                        <p:tav tm="100000">
                                          <p:val>
                                            <p:fltVal val="0"/>
                                          </p:val>
                                        </p:tav>
                                      </p:tavLst>
                                    </p:anim>
                                    <p:animEffect transition="out" filter="fade">
                                      <p:cBhvr>
                                        <p:cTn id="185" dur="500"/>
                                        <p:tgtEl>
                                          <p:spTgt spid="7205"/>
                                        </p:tgtEl>
                                      </p:cBhvr>
                                    </p:animEffect>
                                    <p:set>
                                      <p:cBhvr>
                                        <p:cTn id="186" dur="1" fill="hold">
                                          <p:stCondLst>
                                            <p:cond delay="499"/>
                                          </p:stCondLst>
                                        </p:cTn>
                                        <p:tgtEl>
                                          <p:spTgt spid="7205"/>
                                        </p:tgtEl>
                                        <p:attrNameLst>
                                          <p:attrName>style.visibility</p:attrName>
                                        </p:attrNameLst>
                                      </p:cBhvr>
                                      <p:to>
                                        <p:strVal val="hidden"/>
                                      </p:to>
                                    </p:set>
                                  </p:childTnLst>
                                </p:cTn>
                              </p:par>
                            </p:childTnLst>
                          </p:cTn>
                        </p:par>
                        <p:par>
                          <p:cTn id="187" fill="hold" nodeType="afterGroup">
                            <p:stCondLst>
                              <p:cond delay="12000"/>
                            </p:stCondLst>
                            <p:childTnLst>
                              <p:par>
                                <p:cTn id="188" presetID="9" presetClass="entr" presetSubtype="0" fill="hold" grpId="0" nodeType="afterEffect">
                                  <p:stCondLst>
                                    <p:cond delay="0"/>
                                  </p:stCondLst>
                                  <p:childTnLst>
                                    <p:set>
                                      <p:cBhvr>
                                        <p:cTn id="189" dur="1" fill="hold">
                                          <p:stCondLst>
                                            <p:cond delay="0"/>
                                          </p:stCondLst>
                                        </p:cTn>
                                        <p:tgtEl>
                                          <p:spTgt spid="7204"/>
                                        </p:tgtEl>
                                        <p:attrNameLst>
                                          <p:attrName>style.visibility</p:attrName>
                                        </p:attrNameLst>
                                      </p:cBhvr>
                                      <p:to>
                                        <p:strVal val="visible"/>
                                      </p:to>
                                    </p:set>
                                    <p:animEffect transition="in" filter="dissolve">
                                      <p:cBhvr>
                                        <p:cTn id="190" dur="500"/>
                                        <p:tgtEl>
                                          <p:spTgt spid="7204"/>
                                        </p:tgtEl>
                                      </p:cBhvr>
                                    </p:animEffect>
                                  </p:childTnLst>
                                  <p:subTnLst>
                                    <p:audio>
                                      <p:cMediaNode>
                                        <p:cTn display="0" masterRel="sameClick">
                                          <p:stCondLst>
                                            <p:cond evt="begin" delay="0">
                                              <p:tn val="188"/>
                                            </p:cond>
                                          </p:stCondLst>
                                          <p:endCondLst>
                                            <p:cond evt="onStopAudio" delay="0">
                                              <p:tgtEl>
                                                <p:sldTgt/>
                                              </p:tgtEl>
                                            </p:cond>
                                          </p:endCondLst>
                                        </p:cTn>
                                        <p:tgtEl>
                                          <p:sndTgt r:embed="rId5" name="camera.wav"/>
                                        </p:tgtEl>
                                      </p:cMediaNode>
                                    </p:audio>
                                  </p:subTnLst>
                                </p:cTn>
                              </p:par>
                            </p:childTnLst>
                          </p:cTn>
                        </p:par>
                        <p:par>
                          <p:cTn id="191" fill="hold" nodeType="afterGroup">
                            <p:stCondLst>
                              <p:cond delay="12500"/>
                            </p:stCondLst>
                            <p:childTnLst>
                              <p:par>
                                <p:cTn id="192" presetID="53" presetClass="exit" presetSubtype="0" fill="hold" grpId="1" nodeType="afterEffect">
                                  <p:stCondLst>
                                    <p:cond delay="0"/>
                                  </p:stCondLst>
                                  <p:childTnLst>
                                    <p:anim calcmode="lin" valueType="num">
                                      <p:cBhvr>
                                        <p:cTn id="193" dur="500"/>
                                        <p:tgtEl>
                                          <p:spTgt spid="7204"/>
                                        </p:tgtEl>
                                        <p:attrNameLst>
                                          <p:attrName>ppt_w</p:attrName>
                                        </p:attrNameLst>
                                      </p:cBhvr>
                                      <p:tavLst>
                                        <p:tav tm="0">
                                          <p:val>
                                            <p:strVal val="ppt_w"/>
                                          </p:val>
                                        </p:tav>
                                        <p:tav tm="100000">
                                          <p:val>
                                            <p:fltVal val="0"/>
                                          </p:val>
                                        </p:tav>
                                      </p:tavLst>
                                    </p:anim>
                                    <p:anim calcmode="lin" valueType="num">
                                      <p:cBhvr>
                                        <p:cTn id="194" dur="500"/>
                                        <p:tgtEl>
                                          <p:spTgt spid="7204"/>
                                        </p:tgtEl>
                                        <p:attrNameLst>
                                          <p:attrName>ppt_h</p:attrName>
                                        </p:attrNameLst>
                                      </p:cBhvr>
                                      <p:tavLst>
                                        <p:tav tm="0">
                                          <p:val>
                                            <p:strVal val="ppt_h"/>
                                          </p:val>
                                        </p:tav>
                                        <p:tav tm="100000">
                                          <p:val>
                                            <p:fltVal val="0"/>
                                          </p:val>
                                        </p:tav>
                                      </p:tavLst>
                                    </p:anim>
                                    <p:animEffect transition="out" filter="fade">
                                      <p:cBhvr>
                                        <p:cTn id="195" dur="500"/>
                                        <p:tgtEl>
                                          <p:spTgt spid="7204"/>
                                        </p:tgtEl>
                                      </p:cBhvr>
                                    </p:animEffect>
                                    <p:set>
                                      <p:cBhvr>
                                        <p:cTn id="196" dur="1" fill="hold">
                                          <p:stCondLst>
                                            <p:cond delay="499"/>
                                          </p:stCondLst>
                                        </p:cTn>
                                        <p:tgtEl>
                                          <p:spTgt spid="7204"/>
                                        </p:tgtEl>
                                        <p:attrNameLst>
                                          <p:attrName>style.visibility</p:attrName>
                                        </p:attrNameLst>
                                      </p:cBhvr>
                                      <p:to>
                                        <p:strVal val="hidden"/>
                                      </p:to>
                                    </p:set>
                                  </p:childTnLst>
                                </p:cTn>
                              </p:par>
                            </p:childTnLst>
                          </p:cTn>
                        </p:par>
                        <p:par>
                          <p:cTn id="197" fill="hold" nodeType="afterGroup">
                            <p:stCondLst>
                              <p:cond delay="13000"/>
                            </p:stCondLst>
                            <p:childTnLst>
                              <p:par>
                                <p:cTn id="198" presetID="9" presetClass="entr" presetSubtype="0" fill="hold" grpId="0" nodeType="afterEffect">
                                  <p:stCondLst>
                                    <p:cond delay="0"/>
                                  </p:stCondLst>
                                  <p:childTnLst>
                                    <p:set>
                                      <p:cBhvr>
                                        <p:cTn id="199" dur="1" fill="hold">
                                          <p:stCondLst>
                                            <p:cond delay="0"/>
                                          </p:stCondLst>
                                        </p:cTn>
                                        <p:tgtEl>
                                          <p:spTgt spid="7203"/>
                                        </p:tgtEl>
                                        <p:attrNameLst>
                                          <p:attrName>style.visibility</p:attrName>
                                        </p:attrNameLst>
                                      </p:cBhvr>
                                      <p:to>
                                        <p:strVal val="visible"/>
                                      </p:to>
                                    </p:set>
                                    <p:animEffect transition="in" filter="dissolve">
                                      <p:cBhvr>
                                        <p:cTn id="200" dur="500"/>
                                        <p:tgtEl>
                                          <p:spTgt spid="7203"/>
                                        </p:tgtEl>
                                      </p:cBhvr>
                                    </p:animEffect>
                                  </p:childTnLst>
                                  <p:subTnLst>
                                    <p:audio>
                                      <p:cMediaNode>
                                        <p:cTn display="0" masterRel="sameClick">
                                          <p:stCondLst>
                                            <p:cond evt="begin" delay="0">
                                              <p:tn val="198"/>
                                            </p:cond>
                                          </p:stCondLst>
                                          <p:endCondLst>
                                            <p:cond evt="onStopAudio" delay="0">
                                              <p:tgtEl>
                                                <p:sldTgt/>
                                              </p:tgtEl>
                                            </p:cond>
                                          </p:endCondLst>
                                        </p:cTn>
                                        <p:tgtEl>
                                          <p:sndTgt r:embed="rId5" name="camera.wav"/>
                                        </p:tgtEl>
                                      </p:cMediaNode>
                                    </p:audio>
                                  </p:subTnLst>
                                </p:cTn>
                              </p:par>
                            </p:childTnLst>
                          </p:cTn>
                        </p:par>
                        <p:par>
                          <p:cTn id="201" fill="hold" nodeType="afterGroup">
                            <p:stCondLst>
                              <p:cond delay="13500"/>
                            </p:stCondLst>
                            <p:childTnLst>
                              <p:par>
                                <p:cTn id="202" presetID="53" presetClass="exit" presetSubtype="0" fill="hold" grpId="1" nodeType="afterEffect">
                                  <p:stCondLst>
                                    <p:cond delay="0"/>
                                  </p:stCondLst>
                                  <p:childTnLst>
                                    <p:anim calcmode="lin" valueType="num">
                                      <p:cBhvr>
                                        <p:cTn id="203" dur="500"/>
                                        <p:tgtEl>
                                          <p:spTgt spid="7203"/>
                                        </p:tgtEl>
                                        <p:attrNameLst>
                                          <p:attrName>ppt_w</p:attrName>
                                        </p:attrNameLst>
                                      </p:cBhvr>
                                      <p:tavLst>
                                        <p:tav tm="0">
                                          <p:val>
                                            <p:strVal val="ppt_w"/>
                                          </p:val>
                                        </p:tav>
                                        <p:tav tm="100000">
                                          <p:val>
                                            <p:fltVal val="0"/>
                                          </p:val>
                                        </p:tav>
                                      </p:tavLst>
                                    </p:anim>
                                    <p:anim calcmode="lin" valueType="num">
                                      <p:cBhvr>
                                        <p:cTn id="204" dur="500"/>
                                        <p:tgtEl>
                                          <p:spTgt spid="7203"/>
                                        </p:tgtEl>
                                        <p:attrNameLst>
                                          <p:attrName>ppt_h</p:attrName>
                                        </p:attrNameLst>
                                      </p:cBhvr>
                                      <p:tavLst>
                                        <p:tav tm="0">
                                          <p:val>
                                            <p:strVal val="ppt_h"/>
                                          </p:val>
                                        </p:tav>
                                        <p:tav tm="100000">
                                          <p:val>
                                            <p:fltVal val="0"/>
                                          </p:val>
                                        </p:tav>
                                      </p:tavLst>
                                    </p:anim>
                                    <p:animEffect transition="out" filter="fade">
                                      <p:cBhvr>
                                        <p:cTn id="205" dur="500"/>
                                        <p:tgtEl>
                                          <p:spTgt spid="7203"/>
                                        </p:tgtEl>
                                      </p:cBhvr>
                                    </p:animEffect>
                                    <p:set>
                                      <p:cBhvr>
                                        <p:cTn id="206" dur="1" fill="hold">
                                          <p:stCondLst>
                                            <p:cond delay="499"/>
                                          </p:stCondLst>
                                        </p:cTn>
                                        <p:tgtEl>
                                          <p:spTgt spid="7203"/>
                                        </p:tgtEl>
                                        <p:attrNameLst>
                                          <p:attrName>style.visibility</p:attrName>
                                        </p:attrNameLst>
                                      </p:cBhvr>
                                      <p:to>
                                        <p:strVal val="hidden"/>
                                      </p:to>
                                    </p:set>
                                  </p:childTnLst>
                                </p:cTn>
                              </p:par>
                            </p:childTnLst>
                          </p:cTn>
                        </p:par>
                        <p:par>
                          <p:cTn id="207" fill="hold" nodeType="afterGroup">
                            <p:stCondLst>
                              <p:cond delay="14000"/>
                            </p:stCondLst>
                            <p:childTnLst>
                              <p:par>
                                <p:cTn id="208" presetID="9" presetClass="entr" presetSubtype="0" fill="hold" grpId="0" nodeType="afterEffect">
                                  <p:stCondLst>
                                    <p:cond delay="0"/>
                                  </p:stCondLst>
                                  <p:childTnLst>
                                    <p:set>
                                      <p:cBhvr>
                                        <p:cTn id="209" dur="1" fill="hold">
                                          <p:stCondLst>
                                            <p:cond delay="0"/>
                                          </p:stCondLst>
                                        </p:cTn>
                                        <p:tgtEl>
                                          <p:spTgt spid="7202"/>
                                        </p:tgtEl>
                                        <p:attrNameLst>
                                          <p:attrName>style.visibility</p:attrName>
                                        </p:attrNameLst>
                                      </p:cBhvr>
                                      <p:to>
                                        <p:strVal val="visible"/>
                                      </p:to>
                                    </p:set>
                                    <p:animEffect transition="in" filter="dissolve">
                                      <p:cBhvr>
                                        <p:cTn id="210" dur="500"/>
                                        <p:tgtEl>
                                          <p:spTgt spid="7202"/>
                                        </p:tgtEl>
                                      </p:cBhvr>
                                    </p:animEffect>
                                  </p:childTnLst>
                                  <p:subTnLst>
                                    <p:audio>
                                      <p:cMediaNode>
                                        <p:cTn display="0" masterRel="sameClick">
                                          <p:stCondLst>
                                            <p:cond evt="begin" delay="0">
                                              <p:tn val="208"/>
                                            </p:cond>
                                          </p:stCondLst>
                                          <p:endCondLst>
                                            <p:cond evt="onStopAudio" delay="0">
                                              <p:tgtEl>
                                                <p:sldTgt/>
                                              </p:tgtEl>
                                            </p:cond>
                                          </p:endCondLst>
                                        </p:cTn>
                                        <p:tgtEl>
                                          <p:sndTgt r:embed="rId5" name="camera.wav"/>
                                        </p:tgtEl>
                                      </p:cMediaNode>
                                    </p:audio>
                                  </p:subTnLst>
                                </p:cTn>
                              </p:par>
                            </p:childTnLst>
                          </p:cTn>
                        </p:par>
                        <p:par>
                          <p:cTn id="211" fill="hold" nodeType="afterGroup">
                            <p:stCondLst>
                              <p:cond delay="14500"/>
                            </p:stCondLst>
                            <p:childTnLst>
                              <p:par>
                                <p:cTn id="212" presetID="53" presetClass="exit" presetSubtype="0" fill="hold" grpId="1" nodeType="afterEffect">
                                  <p:stCondLst>
                                    <p:cond delay="0"/>
                                  </p:stCondLst>
                                  <p:childTnLst>
                                    <p:anim calcmode="lin" valueType="num">
                                      <p:cBhvr>
                                        <p:cTn id="213" dur="500"/>
                                        <p:tgtEl>
                                          <p:spTgt spid="7202"/>
                                        </p:tgtEl>
                                        <p:attrNameLst>
                                          <p:attrName>ppt_w</p:attrName>
                                        </p:attrNameLst>
                                      </p:cBhvr>
                                      <p:tavLst>
                                        <p:tav tm="0">
                                          <p:val>
                                            <p:strVal val="ppt_w"/>
                                          </p:val>
                                        </p:tav>
                                        <p:tav tm="100000">
                                          <p:val>
                                            <p:fltVal val="0"/>
                                          </p:val>
                                        </p:tav>
                                      </p:tavLst>
                                    </p:anim>
                                    <p:anim calcmode="lin" valueType="num">
                                      <p:cBhvr>
                                        <p:cTn id="214" dur="500"/>
                                        <p:tgtEl>
                                          <p:spTgt spid="7202"/>
                                        </p:tgtEl>
                                        <p:attrNameLst>
                                          <p:attrName>ppt_h</p:attrName>
                                        </p:attrNameLst>
                                      </p:cBhvr>
                                      <p:tavLst>
                                        <p:tav tm="0">
                                          <p:val>
                                            <p:strVal val="ppt_h"/>
                                          </p:val>
                                        </p:tav>
                                        <p:tav tm="100000">
                                          <p:val>
                                            <p:fltVal val="0"/>
                                          </p:val>
                                        </p:tav>
                                      </p:tavLst>
                                    </p:anim>
                                    <p:animEffect transition="out" filter="fade">
                                      <p:cBhvr>
                                        <p:cTn id="215" dur="500"/>
                                        <p:tgtEl>
                                          <p:spTgt spid="7202"/>
                                        </p:tgtEl>
                                      </p:cBhvr>
                                    </p:animEffect>
                                    <p:set>
                                      <p:cBhvr>
                                        <p:cTn id="216" dur="1" fill="hold">
                                          <p:stCondLst>
                                            <p:cond delay="499"/>
                                          </p:stCondLst>
                                        </p:cTn>
                                        <p:tgtEl>
                                          <p:spTgt spid="7202"/>
                                        </p:tgtEl>
                                        <p:attrNameLst>
                                          <p:attrName>style.visibility</p:attrName>
                                        </p:attrNameLst>
                                      </p:cBhvr>
                                      <p:to>
                                        <p:strVal val="hidden"/>
                                      </p:to>
                                    </p:set>
                                  </p:childTnLst>
                                </p:cTn>
                              </p:par>
                            </p:childTnLst>
                          </p:cTn>
                        </p:par>
                        <p:par>
                          <p:cTn id="217" fill="hold" nodeType="afterGroup">
                            <p:stCondLst>
                              <p:cond delay="15000"/>
                            </p:stCondLst>
                            <p:childTnLst>
                              <p:par>
                                <p:cTn id="218" presetID="9" presetClass="entr" presetSubtype="0" fill="hold" grpId="0" nodeType="afterEffect">
                                  <p:stCondLst>
                                    <p:cond delay="0"/>
                                  </p:stCondLst>
                                  <p:childTnLst>
                                    <p:set>
                                      <p:cBhvr>
                                        <p:cTn id="219" dur="1" fill="hold">
                                          <p:stCondLst>
                                            <p:cond delay="0"/>
                                          </p:stCondLst>
                                        </p:cTn>
                                        <p:tgtEl>
                                          <p:spTgt spid="7201"/>
                                        </p:tgtEl>
                                        <p:attrNameLst>
                                          <p:attrName>style.visibility</p:attrName>
                                        </p:attrNameLst>
                                      </p:cBhvr>
                                      <p:to>
                                        <p:strVal val="visible"/>
                                      </p:to>
                                    </p:set>
                                    <p:animEffect transition="in" filter="dissolve">
                                      <p:cBhvr>
                                        <p:cTn id="220" dur="500"/>
                                        <p:tgtEl>
                                          <p:spTgt spid="7201"/>
                                        </p:tgtEl>
                                      </p:cBhvr>
                                    </p:animEffect>
                                  </p:childTnLst>
                                  <p:subTnLst>
                                    <p:audio>
                                      <p:cMediaNode>
                                        <p:cTn display="0" masterRel="sameClick">
                                          <p:stCondLst>
                                            <p:cond evt="begin" delay="0">
                                              <p:tn val="218"/>
                                            </p:cond>
                                          </p:stCondLst>
                                          <p:endCondLst>
                                            <p:cond evt="onStopAudio" delay="0">
                                              <p:tgtEl>
                                                <p:sldTgt/>
                                              </p:tgtEl>
                                            </p:cond>
                                          </p:endCondLst>
                                        </p:cTn>
                                        <p:tgtEl>
                                          <p:sndTgt r:embed="rId5" name="camera.wav"/>
                                        </p:tgtEl>
                                      </p:cMediaNode>
                                    </p:audio>
                                  </p:subTnLst>
                                </p:cTn>
                              </p:par>
                            </p:childTnLst>
                          </p:cTn>
                        </p:par>
                        <p:par>
                          <p:cTn id="221" fill="hold" nodeType="afterGroup">
                            <p:stCondLst>
                              <p:cond delay="15500"/>
                            </p:stCondLst>
                            <p:childTnLst>
                              <p:par>
                                <p:cTn id="222" presetID="53" presetClass="exit" presetSubtype="0" fill="hold" grpId="1" nodeType="afterEffect">
                                  <p:stCondLst>
                                    <p:cond delay="0"/>
                                  </p:stCondLst>
                                  <p:childTnLst>
                                    <p:anim calcmode="lin" valueType="num">
                                      <p:cBhvr>
                                        <p:cTn id="223" dur="500"/>
                                        <p:tgtEl>
                                          <p:spTgt spid="7201"/>
                                        </p:tgtEl>
                                        <p:attrNameLst>
                                          <p:attrName>ppt_w</p:attrName>
                                        </p:attrNameLst>
                                      </p:cBhvr>
                                      <p:tavLst>
                                        <p:tav tm="0">
                                          <p:val>
                                            <p:strVal val="ppt_w"/>
                                          </p:val>
                                        </p:tav>
                                        <p:tav tm="100000">
                                          <p:val>
                                            <p:fltVal val="0"/>
                                          </p:val>
                                        </p:tav>
                                      </p:tavLst>
                                    </p:anim>
                                    <p:anim calcmode="lin" valueType="num">
                                      <p:cBhvr>
                                        <p:cTn id="224" dur="500"/>
                                        <p:tgtEl>
                                          <p:spTgt spid="7201"/>
                                        </p:tgtEl>
                                        <p:attrNameLst>
                                          <p:attrName>ppt_h</p:attrName>
                                        </p:attrNameLst>
                                      </p:cBhvr>
                                      <p:tavLst>
                                        <p:tav tm="0">
                                          <p:val>
                                            <p:strVal val="ppt_h"/>
                                          </p:val>
                                        </p:tav>
                                        <p:tav tm="100000">
                                          <p:val>
                                            <p:fltVal val="0"/>
                                          </p:val>
                                        </p:tav>
                                      </p:tavLst>
                                    </p:anim>
                                    <p:animEffect transition="out" filter="fade">
                                      <p:cBhvr>
                                        <p:cTn id="225" dur="500"/>
                                        <p:tgtEl>
                                          <p:spTgt spid="7201"/>
                                        </p:tgtEl>
                                      </p:cBhvr>
                                    </p:animEffect>
                                    <p:set>
                                      <p:cBhvr>
                                        <p:cTn id="226" dur="1" fill="hold">
                                          <p:stCondLst>
                                            <p:cond delay="499"/>
                                          </p:stCondLst>
                                        </p:cTn>
                                        <p:tgtEl>
                                          <p:spTgt spid="7201"/>
                                        </p:tgtEl>
                                        <p:attrNameLst>
                                          <p:attrName>style.visibility</p:attrName>
                                        </p:attrNameLst>
                                      </p:cBhvr>
                                      <p:to>
                                        <p:strVal val="hidden"/>
                                      </p:to>
                                    </p:set>
                                  </p:childTnLst>
                                </p:cTn>
                              </p:par>
                              <p:par>
                                <p:cTn id="227" presetID="53" presetClass="entr" presetSubtype="0" fill="hold" nodeType="withEffect">
                                  <p:stCondLst>
                                    <p:cond delay="0"/>
                                  </p:stCondLst>
                                  <p:childTnLst>
                                    <p:set>
                                      <p:cBhvr>
                                        <p:cTn id="228" dur="1" fill="hold">
                                          <p:stCondLst>
                                            <p:cond delay="0"/>
                                          </p:stCondLst>
                                        </p:cTn>
                                        <p:tgtEl>
                                          <p:spTgt spid="25"/>
                                        </p:tgtEl>
                                        <p:attrNameLst>
                                          <p:attrName>style.visibility</p:attrName>
                                        </p:attrNameLst>
                                      </p:cBhvr>
                                      <p:to>
                                        <p:strVal val="visible"/>
                                      </p:to>
                                    </p:set>
                                    <p:anim calcmode="lin" valueType="num">
                                      <p:cBhvr>
                                        <p:cTn id="229" dur="500" fill="hold"/>
                                        <p:tgtEl>
                                          <p:spTgt spid="25"/>
                                        </p:tgtEl>
                                        <p:attrNameLst>
                                          <p:attrName>ppt_w</p:attrName>
                                        </p:attrNameLst>
                                      </p:cBhvr>
                                      <p:tavLst>
                                        <p:tav tm="0">
                                          <p:val>
                                            <p:fltVal val="0"/>
                                          </p:val>
                                        </p:tav>
                                        <p:tav tm="100000">
                                          <p:val>
                                            <p:strVal val="#ppt_w"/>
                                          </p:val>
                                        </p:tav>
                                      </p:tavLst>
                                    </p:anim>
                                    <p:anim calcmode="lin" valueType="num">
                                      <p:cBhvr>
                                        <p:cTn id="230" dur="500" fill="hold"/>
                                        <p:tgtEl>
                                          <p:spTgt spid="25"/>
                                        </p:tgtEl>
                                        <p:attrNameLst>
                                          <p:attrName>ppt_h</p:attrName>
                                        </p:attrNameLst>
                                      </p:cBhvr>
                                      <p:tavLst>
                                        <p:tav tm="0">
                                          <p:val>
                                            <p:fltVal val="0"/>
                                          </p:val>
                                        </p:tav>
                                        <p:tav tm="100000">
                                          <p:val>
                                            <p:strVal val="#ppt_h"/>
                                          </p:val>
                                        </p:tav>
                                      </p:tavLst>
                                    </p:anim>
                                    <p:animEffect transition="in" filter="fade">
                                      <p:cBhvr>
                                        <p:cTn id="231" dur="500"/>
                                        <p:tgtEl>
                                          <p:spTgt spid="25"/>
                                        </p:tgtEl>
                                      </p:cBhvr>
                                    </p:animEffect>
                                  </p:childTnLst>
                                  <p:subTnLst>
                                    <p:audio>
                                      <p:cMediaNode>
                                        <p:cTn display="0" masterRel="sameClick">
                                          <p:stCondLst>
                                            <p:cond evt="begin" delay="0">
                                              <p:tn val="227"/>
                                            </p:cond>
                                          </p:stCondLst>
                                          <p:endCondLst>
                                            <p:cond evt="onStopAudio" delay="0">
                                              <p:tgtEl>
                                                <p:sldTgt/>
                                              </p:tgtEl>
                                            </p:cond>
                                          </p:endCondLst>
                                        </p:cTn>
                                        <p:tgtEl>
                                          <p:sndTgt r:embed="rId6" name="chimes.wav"/>
                                        </p:tgtEl>
                                      </p:cMediaNode>
                                    </p:audio>
                                  </p:subTnLst>
                                </p:cTn>
                              </p:par>
                            </p:childTnLst>
                          </p:cTn>
                        </p:par>
                      </p:childTnLst>
                    </p:cTn>
                  </p:par>
                  <p:par>
                    <p:cTn id="232" fill="hold" nodeType="clickPar">
                      <p:stCondLst>
                        <p:cond delay="indefinite"/>
                      </p:stCondLst>
                      <p:childTnLst>
                        <p:par>
                          <p:cTn id="233" fill="hold" nodeType="withGroup">
                            <p:stCondLst>
                              <p:cond delay="0"/>
                            </p:stCondLst>
                            <p:childTnLst>
                              <p:par>
                                <p:cTn id="234" presetID="2" presetClass="exit" presetSubtype="2" fill="hold" nodeType="clickEffect">
                                  <p:stCondLst>
                                    <p:cond delay="0"/>
                                  </p:stCondLst>
                                  <p:childTnLst>
                                    <p:anim calcmode="lin" valueType="num">
                                      <p:cBhvr additive="base">
                                        <p:cTn id="235" dur="500"/>
                                        <p:tgtEl>
                                          <p:spTgt spid="25"/>
                                        </p:tgtEl>
                                        <p:attrNameLst>
                                          <p:attrName>ppt_x</p:attrName>
                                        </p:attrNameLst>
                                      </p:cBhvr>
                                      <p:tavLst>
                                        <p:tav tm="0">
                                          <p:val>
                                            <p:strVal val="ppt_x"/>
                                          </p:val>
                                        </p:tav>
                                        <p:tav tm="100000">
                                          <p:val>
                                            <p:strVal val="1+ppt_w/2"/>
                                          </p:val>
                                        </p:tav>
                                      </p:tavLst>
                                    </p:anim>
                                    <p:anim calcmode="lin" valueType="num">
                                      <p:cBhvr additive="base">
                                        <p:cTn id="236" dur="500"/>
                                        <p:tgtEl>
                                          <p:spTgt spid="25"/>
                                        </p:tgtEl>
                                        <p:attrNameLst>
                                          <p:attrName>ppt_y</p:attrName>
                                        </p:attrNameLst>
                                      </p:cBhvr>
                                      <p:tavLst>
                                        <p:tav tm="0">
                                          <p:val>
                                            <p:strVal val="ppt_y"/>
                                          </p:val>
                                        </p:tav>
                                        <p:tav tm="100000">
                                          <p:val>
                                            <p:strVal val="ppt_y"/>
                                          </p:val>
                                        </p:tav>
                                      </p:tavLst>
                                    </p:anim>
                                    <p:set>
                                      <p:cBhvr>
                                        <p:cTn id="237" dur="1" fill="hold">
                                          <p:stCondLst>
                                            <p:cond delay="499"/>
                                          </p:stCondLst>
                                        </p:cTn>
                                        <p:tgtEl>
                                          <p:spTgt spid="25"/>
                                        </p:tgtEl>
                                        <p:attrNameLst>
                                          <p:attrName>style.visibility</p:attrName>
                                        </p:attrNameLst>
                                      </p:cBhvr>
                                      <p:to>
                                        <p:strVal val="hidden"/>
                                      </p:to>
                                    </p:se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23" presetClass="emph" presetSubtype="0" fill="hold" grpId="0" nodeType="clickEffect">
                                  <p:stCondLst>
                                    <p:cond delay="0"/>
                                  </p:stCondLst>
                                  <p:iterate type="lt">
                                    <p:tmPct val="0"/>
                                  </p:iterate>
                                  <p:childTnLst>
                                    <p:animClr clrSpc="hsl" dir="cw">
                                      <p:cBhvr override="childStyle">
                                        <p:cTn id="241" dur="500" fill="hold"/>
                                        <p:tgtEl>
                                          <p:spTgt spid="4"/>
                                        </p:tgtEl>
                                        <p:attrNameLst>
                                          <p:attrName>style.color</p:attrName>
                                        </p:attrNameLst>
                                      </p:cBhvr>
                                      <p:by>
                                        <p:hsl h="10842353" s="0" l="0"/>
                                      </p:by>
                                    </p:animClr>
                                    <p:animClr clrSpc="hsl" dir="cw">
                                      <p:cBhvr>
                                        <p:cTn id="242" dur="500" fill="hold"/>
                                        <p:tgtEl>
                                          <p:spTgt spid="4"/>
                                        </p:tgtEl>
                                        <p:attrNameLst>
                                          <p:attrName>fillcolor</p:attrName>
                                        </p:attrNameLst>
                                      </p:cBhvr>
                                      <p:by>
                                        <p:hsl h="10842353" s="0" l="0"/>
                                      </p:by>
                                    </p:animClr>
                                    <p:animClr clrSpc="hsl" dir="cw">
                                      <p:cBhvr>
                                        <p:cTn id="243" dur="500" fill="hold"/>
                                        <p:tgtEl>
                                          <p:spTgt spid="4"/>
                                        </p:tgtEl>
                                        <p:attrNameLst>
                                          <p:attrName>stroke.color</p:attrName>
                                        </p:attrNameLst>
                                      </p:cBhvr>
                                      <p:by>
                                        <p:hsl h="10842353" s="0" l="0"/>
                                      </p:by>
                                    </p:animClr>
                                    <p:set>
                                      <p:cBhvr>
                                        <p:cTn id="244" dur="500" fill="hold"/>
                                        <p:tgtEl>
                                          <p:spTgt spid="4"/>
                                        </p:tgtEl>
                                        <p:attrNameLst>
                                          <p:attrName>fill.type</p:attrName>
                                        </p:attrNameLst>
                                      </p:cBhvr>
                                      <p:to>
                                        <p:strVal val="solid"/>
                                      </p:to>
                                    </p:set>
                                  </p:childTnLst>
                                  <p:subTnLst>
                                    <p:audio>
                                      <p:cMediaNode>
                                        <p:cTn display="0" masterRel="sameClick">
                                          <p:stCondLst>
                                            <p:cond evt="begin" delay="0">
                                              <p:tn val="240"/>
                                            </p:cond>
                                          </p:stCondLst>
                                          <p:endCondLst>
                                            <p:cond evt="onStopAudio" delay="0">
                                              <p:tgtEl>
                                                <p:sldTgt/>
                                              </p:tgtEl>
                                            </p:cond>
                                          </p:endCondLst>
                                        </p:cTn>
                                        <p:tgtEl>
                                          <p:sndTgt r:embed="rId7" name="FELIZ2.WAV"/>
                                        </p:tgtEl>
                                      </p:cMediaNode>
                                    </p:audio>
                                  </p:subTnLst>
                                </p:cTn>
                              </p:par>
                              <p:par>
                                <p:cTn id="245" presetID="34" presetClass="emph" presetSubtype="0" fill="hold" grpId="1" nodeType="withEffect">
                                  <p:stCondLst>
                                    <p:cond delay="0"/>
                                  </p:stCondLst>
                                  <p:iterate type="lt">
                                    <p:tmPct val="10000"/>
                                  </p:iterate>
                                  <p:childTnLst>
                                    <p:animMotion origin="layout" path="M 0.0 0.0 L 0.0 -0.07213" pathEditMode="relative" ptsTypes="">
                                      <p:cBhvr>
                                        <p:cTn id="246" dur="250" accel="50000" decel="50000" autoRev="1" fill="hold">
                                          <p:stCondLst>
                                            <p:cond delay="0"/>
                                          </p:stCondLst>
                                        </p:cTn>
                                        <p:tgtEl>
                                          <p:spTgt spid="4"/>
                                        </p:tgtEl>
                                        <p:attrNameLst>
                                          <p:attrName>ppt_x</p:attrName>
                                          <p:attrName>ppt_y</p:attrName>
                                        </p:attrNameLst>
                                      </p:cBhvr>
                                    </p:animMotion>
                                    <p:animRot by="1500000">
                                      <p:cBhvr>
                                        <p:cTn id="247" dur="125" fill="hold">
                                          <p:stCondLst>
                                            <p:cond delay="0"/>
                                          </p:stCondLst>
                                        </p:cTn>
                                        <p:tgtEl>
                                          <p:spTgt spid="4"/>
                                        </p:tgtEl>
                                        <p:attrNameLst>
                                          <p:attrName>r</p:attrName>
                                        </p:attrNameLst>
                                      </p:cBhvr>
                                    </p:animRot>
                                    <p:animRot by="-1500000">
                                      <p:cBhvr>
                                        <p:cTn id="248" dur="125" fill="hold">
                                          <p:stCondLst>
                                            <p:cond delay="125"/>
                                          </p:stCondLst>
                                        </p:cTn>
                                        <p:tgtEl>
                                          <p:spTgt spid="4"/>
                                        </p:tgtEl>
                                        <p:attrNameLst>
                                          <p:attrName>r</p:attrName>
                                        </p:attrNameLst>
                                      </p:cBhvr>
                                    </p:animRot>
                                    <p:animRot by="-1500000">
                                      <p:cBhvr>
                                        <p:cTn id="249" dur="125" fill="hold">
                                          <p:stCondLst>
                                            <p:cond delay="250"/>
                                          </p:stCondLst>
                                        </p:cTn>
                                        <p:tgtEl>
                                          <p:spTgt spid="4"/>
                                        </p:tgtEl>
                                        <p:attrNameLst>
                                          <p:attrName>r</p:attrName>
                                        </p:attrNameLst>
                                      </p:cBhvr>
                                    </p:animRot>
                                    <p:animRot by="1500000">
                                      <p:cBhvr>
                                        <p:cTn id="25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1044" grpId="0" animBg="1"/>
      <p:bldP spid="4" grpId="0" animBg="1"/>
      <p:bldP spid="4" grpId="1" animBg="1"/>
      <p:bldP spid="7" grpId="0" animBg="1"/>
      <p:bldP spid="8" grpId="0" animBg="1"/>
      <p:bldP spid="13" grpId="0" animBg="1"/>
      <p:bldP spid="15" grpId="0" animBg="1"/>
      <p:bldP spid="7195" grpId="0" animBg="1"/>
      <p:bldP spid="7195" grpId="1" animBg="1"/>
      <p:bldP spid="7196" grpId="0" animBg="1"/>
      <p:bldP spid="7201" grpId="0" animBg="1"/>
      <p:bldP spid="7201" grpId="1" animBg="1"/>
      <p:bldP spid="7202" grpId="0" animBg="1"/>
      <p:bldP spid="7202" grpId="1" animBg="1"/>
      <p:bldP spid="7203" grpId="0" animBg="1"/>
      <p:bldP spid="7203" grpId="1" animBg="1"/>
      <p:bldP spid="7204" grpId="0" animBg="1"/>
      <p:bldP spid="7204" grpId="1" animBg="1"/>
      <p:bldP spid="7205" grpId="0" animBg="1"/>
      <p:bldP spid="7205" grpId="1" animBg="1"/>
      <p:bldP spid="7206" grpId="0" animBg="1"/>
      <p:bldP spid="7206" grpId="1" animBg="1"/>
      <p:bldP spid="7207" grpId="0" animBg="1"/>
      <p:bldP spid="7207" grpId="1" animBg="1"/>
      <p:bldP spid="7208" grpId="0" animBg="1"/>
      <p:bldP spid="7208" grpId="1" animBg="1"/>
      <p:bldP spid="7209" grpId="0" animBg="1"/>
      <p:bldP spid="7209" grpId="1" animBg="1"/>
      <p:bldP spid="7210" grpId="0" animBg="1"/>
      <p:bldP spid="7210" grpId="1" animBg="1"/>
      <p:bldP spid="7211" grpId="0" animBg="1"/>
      <p:bldP spid="7211" grpId="1" animBg="1"/>
      <p:bldP spid="7212" grpId="0" animBg="1"/>
      <p:bldP spid="7212" grpId="1" animBg="1"/>
      <p:bldP spid="7213" grpId="0" animBg="1"/>
      <p:bldP spid="7213" grpId="1" animBg="1"/>
      <p:bldP spid="7214" grpId="0" animBg="1"/>
      <p:bldP spid="7214" grpId="1" animBg="1"/>
      <p:bldP spid="7215" grpId="0" animBg="1"/>
      <p:bldP spid="7215" grpId="1" animBg="1"/>
      <p:bldP spid="7216" grpId="0" animBg="1"/>
      <p:bldP spid="72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727200" y="835025"/>
            <a:ext cx="9956800" cy="1984375"/>
          </a:xfrm>
          <a:prstGeom prst="roundRect">
            <a:avLst>
              <a:gd name="adj" fmla="val 16667"/>
            </a:avLst>
          </a:prstGeom>
          <a:solidFill>
            <a:srgbClr val="C00000"/>
          </a:solidFill>
          <a:ln w="9525">
            <a:solidFill>
              <a:srgbClr val="FF6600"/>
            </a:solidFill>
            <a:round/>
            <a:headEnd/>
            <a:tailEnd/>
          </a:ln>
        </p:spPr>
        <p:txBody>
          <a:bodyPr wrap="none" anchor="ctr"/>
          <a:lstStyle/>
          <a:p>
            <a:pPr algn="ctr"/>
            <a:r>
              <a:rPr lang="en-US" sz="4400" b="1" dirty="0" err="1" smtClean="0">
                <a:solidFill>
                  <a:schemeClr val="bg1"/>
                </a:solidFill>
                <a:latin typeface="Times New Roman" pitchFamily="18" charset="0"/>
              </a:rPr>
              <a:t>Số</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gồm</a:t>
            </a:r>
            <a:r>
              <a:rPr lang="en-US" sz="4400" b="1" dirty="0" smtClean="0">
                <a:solidFill>
                  <a:schemeClr val="bg1"/>
                </a:solidFill>
                <a:latin typeface="Times New Roman" pitchFamily="18" charset="0"/>
              </a:rPr>
              <a:t> 4 </a:t>
            </a:r>
            <a:r>
              <a:rPr lang="en-US" sz="4400" b="1" dirty="0" err="1" smtClean="0">
                <a:solidFill>
                  <a:schemeClr val="bg1"/>
                </a:solidFill>
                <a:latin typeface="Times New Roman" pitchFamily="18" charset="0"/>
              </a:rPr>
              <a:t>trăm</a:t>
            </a:r>
            <a:r>
              <a:rPr lang="en-US" sz="4400" b="1" dirty="0" smtClean="0">
                <a:solidFill>
                  <a:schemeClr val="bg1"/>
                </a:solidFill>
                <a:latin typeface="Times New Roman" pitchFamily="18" charset="0"/>
              </a:rPr>
              <a:t> 8 </a:t>
            </a:r>
            <a:r>
              <a:rPr lang="en-US" sz="4400" b="1" dirty="0" err="1" smtClean="0">
                <a:solidFill>
                  <a:schemeClr val="bg1"/>
                </a:solidFill>
                <a:latin typeface="Times New Roman" pitchFamily="18" charset="0"/>
              </a:rPr>
              <a:t>chục</a:t>
            </a:r>
            <a:r>
              <a:rPr lang="en-US" sz="4400" b="1" dirty="0" smtClean="0">
                <a:solidFill>
                  <a:schemeClr val="bg1"/>
                </a:solidFill>
                <a:latin typeface="Times New Roman" pitchFamily="18" charset="0"/>
              </a:rPr>
              <a:t> 5 </a:t>
            </a:r>
            <a:r>
              <a:rPr lang="en-US" sz="4400" b="1" dirty="0" err="1" smtClean="0">
                <a:solidFill>
                  <a:schemeClr val="bg1"/>
                </a:solidFill>
                <a:latin typeface="Times New Roman" pitchFamily="18" charset="0"/>
              </a:rPr>
              <a:t>đơn</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vị</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là</a:t>
            </a:r>
            <a:r>
              <a:rPr lang="en-US" sz="4400" b="1" dirty="0" smtClean="0">
                <a:solidFill>
                  <a:schemeClr val="bg1"/>
                </a:solidFill>
                <a:latin typeface="Times New Roman" pitchFamily="18" charset="0"/>
              </a:rPr>
              <a:t>:</a:t>
            </a:r>
          </a:p>
        </p:txBody>
      </p:sp>
      <p:grpSp>
        <p:nvGrpSpPr>
          <p:cNvPr id="4099" name="Group 51"/>
          <p:cNvGrpSpPr>
            <a:grpSpLocks/>
          </p:cNvGrpSpPr>
          <p:nvPr/>
        </p:nvGrpSpPr>
        <p:grpSpPr bwMode="auto">
          <a:xfrm>
            <a:off x="-4232" y="-4763"/>
            <a:ext cx="427567" cy="6858001"/>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itchFamily="34" charset="0"/>
              </a:endParaRPr>
            </a:p>
          </p:txBody>
        </p:sp>
        <p:sp>
          <p:nvSpPr>
            <p:cNvPr id="4141"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vi-VN" sz="2000">
                <a:latin typeface=".VnTime" pitchFamily="34" charset="0"/>
              </a:endParaRPr>
            </a:p>
          </p:txBody>
        </p:sp>
        <p:sp>
          <p:nvSpPr>
            <p:cNvPr id="14" name="Rectangle 13"/>
            <p:cNvSpPr/>
            <p:nvPr/>
          </p:nvSpPr>
          <p:spPr bwMode="auto">
            <a:xfrm>
              <a:off x="324014"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itchFamily="34" charset="0"/>
              </a:endParaRPr>
            </a:p>
          </p:txBody>
        </p:sp>
      </p:grpSp>
      <p:sp>
        <p:nvSpPr>
          <p:cNvPr id="4" name="AutoShape 51"/>
          <p:cNvSpPr>
            <a:spLocks noChangeArrowheads="1"/>
          </p:cNvSpPr>
          <p:nvPr/>
        </p:nvSpPr>
        <p:spPr bwMode="auto">
          <a:xfrm>
            <a:off x="2315642" y="3606800"/>
            <a:ext cx="7437967"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4000" b="1" dirty="0" smtClean="0">
                <a:solidFill>
                  <a:schemeClr val="bg1"/>
                </a:solidFill>
                <a:latin typeface="Times New Roman" pitchFamily="18" charset="0"/>
                <a:cs typeface="Times New Roman" pitchFamily="18" charset="0"/>
              </a:rPr>
              <a:t>458</a:t>
            </a:r>
            <a:endParaRPr lang="en-US" sz="4000" b="1" dirty="0">
              <a:solidFill>
                <a:schemeClr val="bg1"/>
              </a:solidFill>
              <a:latin typeface="Times New Roman" pitchFamily="18" charset="0"/>
              <a:cs typeface="Times New Roman"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1" y="3929071"/>
            <a:ext cx="79163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00060" y="3706814"/>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501653" y="3779840"/>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8" name="WordArt 226"/>
          <p:cNvSpPr>
            <a:spLocks noChangeArrowheads="1" noChangeShapeType="1" noTextEdit="1"/>
          </p:cNvSpPr>
          <p:nvPr/>
        </p:nvSpPr>
        <p:spPr bwMode="auto">
          <a:xfrm>
            <a:off x="776826" y="3892550"/>
            <a:ext cx="613833"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Times New Roman"/>
                <a:cs typeface="Times New Roman"/>
              </a:rPr>
              <a:t>A</a:t>
            </a:r>
          </a:p>
        </p:txBody>
      </p:sp>
      <p:sp>
        <p:nvSpPr>
          <p:cNvPr id="9" name="AutoShape 51"/>
          <p:cNvSpPr>
            <a:spLocks noChangeArrowheads="1"/>
          </p:cNvSpPr>
          <p:nvPr/>
        </p:nvSpPr>
        <p:spPr bwMode="auto">
          <a:xfrm>
            <a:off x="2171709" y="4646613"/>
            <a:ext cx="7437967"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4000" b="1" dirty="0" smtClean="0">
                <a:solidFill>
                  <a:schemeClr val="bg1"/>
                </a:solidFill>
                <a:latin typeface="Times New Roman" pitchFamily="18" charset="0"/>
                <a:cs typeface="Times New Roman" pitchFamily="18" charset="0"/>
              </a:rPr>
              <a:t>845</a:t>
            </a:r>
            <a:endParaRPr lang="en-US" sz="4000" b="1" dirty="0">
              <a:solidFill>
                <a:schemeClr val="bg1"/>
              </a:solidFill>
              <a:latin typeface="Times New Roman" pitchFamily="18" charset="0"/>
              <a:cs typeface="Times New Roman" pitchFamily="18" charset="0"/>
            </a:endParaRP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1" y="4919676"/>
            <a:ext cx="79163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00060" y="4697426"/>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501653" y="4770451"/>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15" name="WordArt 226"/>
          <p:cNvSpPr>
            <a:spLocks noChangeArrowheads="1" noChangeShapeType="1" noTextEdit="1"/>
          </p:cNvSpPr>
          <p:nvPr/>
        </p:nvSpPr>
        <p:spPr bwMode="auto">
          <a:xfrm>
            <a:off x="776826" y="4883150"/>
            <a:ext cx="613833"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Times New Roman"/>
                <a:cs typeface="Times New Roman"/>
              </a:rPr>
              <a:t>B</a:t>
            </a:r>
          </a:p>
        </p:txBody>
      </p:sp>
      <p:sp>
        <p:nvSpPr>
          <p:cNvPr id="16" name="AutoShape 51"/>
          <p:cNvSpPr>
            <a:spLocks noChangeArrowheads="1"/>
          </p:cNvSpPr>
          <p:nvPr/>
        </p:nvSpPr>
        <p:spPr bwMode="auto">
          <a:xfrm>
            <a:off x="2171703" y="5637213"/>
            <a:ext cx="7581900"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000" b="1" dirty="0" smtClean="0">
                <a:solidFill>
                  <a:schemeClr val="bg1"/>
                </a:solidFill>
                <a:latin typeface="Times New Roman" pitchFamily="18" charset="0"/>
              </a:rPr>
              <a:t>485</a:t>
            </a:r>
            <a:endParaRPr lang="en-US" sz="4000" b="1" dirty="0">
              <a:solidFill>
                <a:schemeClr val="bg1"/>
              </a:solidFill>
              <a:latin typeface="Times New Roman" pitchFamily="18" charset="0"/>
            </a:endParaRP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1" y="5910276"/>
            <a:ext cx="79163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400060" y="5688026"/>
            <a:ext cx="2000249"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501653" y="5761051"/>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20" name="WordArt 226"/>
          <p:cNvSpPr>
            <a:spLocks noChangeArrowheads="1" noChangeShapeType="1" noTextEdit="1"/>
          </p:cNvSpPr>
          <p:nvPr/>
        </p:nvSpPr>
        <p:spPr bwMode="auto">
          <a:xfrm>
            <a:off x="776826" y="5873750"/>
            <a:ext cx="613833"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Times New Roman"/>
                <a:cs typeface="Times New Roman"/>
              </a:rPr>
              <a:t>C</a:t>
            </a:r>
          </a:p>
        </p:txBody>
      </p:sp>
      <p:sp>
        <p:nvSpPr>
          <p:cNvPr id="8219" name="AutoShape 27"/>
          <p:cNvSpPr>
            <a:spLocks noChangeArrowheads="1"/>
          </p:cNvSpPr>
          <p:nvPr/>
        </p:nvSpPr>
        <p:spPr bwMode="auto">
          <a:xfrm>
            <a:off x="0" y="1219200"/>
            <a:ext cx="205740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vi-VN"/>
          </a:p>
        </p:txBody>
      </p:sp>
      <p:sp>
        <p:nvSpPr>
          <p:cNvPr id="8220" name="WordArt 28"/>
          <p:cNvSpPr>
            <a:spLocks noChangeArrowheads="1" noChangeShapeType="1" noTextEdit="1"/>
          </p:cNvSpPr>
          <p:nvPr/>
        </p:nvSpPr>
        <p:spPr bwMode="auto">
          <a:xfrm>
            <a:off x="488951" y="1614488"/>
            <a:ext cx="1041400" cy="533400"/>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2</a:t>
            </a:r>
          </a:p>
        </p:txBody>
      </p:sp>
      <p:pic>
        <p:nvPicPr>
          <p:cNvPr id="4117"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349" y="741363"/>
            <a:ext cx="12192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8" name="WordArt 30"/>
          <p:cNvSpPr>
            <a:spLocks noChangeArrowheads="1" noChangeShapeType="1" noTextEdit="1"/>
          </p:cNvSpPr>
          <p:nvPr/>
        </p:nvSpPr>
        <p:spPr bwMode="auto">
          <a:xfrm>
            <a:off x="2717809" y="26988"/>
            <a:ext cx="7965017" cy="7620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Rung chuông vàng </a:t>
            </a:r>
          </a:p>
        </p:txBody>
      </p:sp>
      <p:pic>
        <p:nvPicPr>
          <p:cNvPr id="4119" name="Picture 31" descr="Bellcoll">
            <a:hlinkClick r:id="" action="ppaction://hlinkshowjump?jump=firstslide"/>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5034" y="-142875"/>
            <a:ext cx="220345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4" name="WordArt 32"/>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0</a:t>
            </a:r>
          </a:p>
        </p:txBody>
      </p:sp>
      <p:sp>
        <p:nvSpPr>
          <p:cNvPr id="8225" name="WordArt 33"/>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a:t>
            </a:r>
          </a:p>
        </p:txBody>
      </p:sp>
      <p:sp>
        <p:nvSpPr>
          <p:cNvPr id="8226" name="WordArt 34"/>
          <p:cNvSpPr>
            <a:spLocks noChangeArrowheads="1" noChangeShapeType="1" noTextEdit="1"/>
          </p:cNvSpPr>
          <p:nvPr/>
        </p:nvSpPr>
        <p:spPr bwMode="auto">
          <a:xfrm>
            <a:off x="10483851" y="4419600"/>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2</a:t>
            </a:r>
          </a:p>
        </p:txBody>
      </p:sp>
      <p:sp>
        <p:nvSpPr>
          <p:cNvPr id="8227" name="WordArt 35"/>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3</a:t>
            </a:r>
          </a:p>
        </p:txBody>
      </p:sp>
      <p:sp>
        <p:nvSpPr>
          <p:cNvPr id="8228" name="WordArt 36"/>
          <p:cNvSpPr>
            <a:spLocks noChangeArrowheads="1" noChangeShapeType="1" noTextEdit="1"/>
          </p:cNvSpPr>
          <p:nvPr/>
        </p:nvSpPr>
        <p:spPr bwMode="auto">
          <a:xfrm>
            <a:off x="105410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4</a:t>
            </a:r>
          </a:p>
        </p:txBody>
      </p:sp>
      <p:sp>
        <p:nvSpPr>
          <p:cNvPr id="8229" name="WordArt 37"/>
          <p:cNvSpPr>
            <a:spLocks noChangeArrowheads="1" noChangeShapeType="1" noTextEdit="1"/>
          </p:cNvSpPr>
          <p:nvPr/>
        </p:nvSpPr>
        <p:spPr bwMode="auto">
          <a:xfrm>
            <a:off x="10496551"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5</a:t>
            </a:r>
          </a:p>
        </p:txBody>
      </p:sp>
      <p:sp>
        <p:nvSpPr>
          <p:cNvPr id="8230" name="WordArt 38"/>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6</a:t>
            </a:r>
          </a:p>
        </p:txBody>
      </p:sp>
      <p:sp>
        <p:nvSpPr>
          <p:cNvPr id="8231" name="WordArt 39"/>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7</a:t>
            </a:r>
          </a:p>
        </p:txBody>
      </p:sp>
      <p:sp>
        <p:nvSpPr>
          <p:cNvPr id="8232" name="WordArt 40"/>
          <p:cNvSpPr>
            <a:spLocks noChangeArrowheads="1" noChangeShapeType="1" noTextEdit="1"/>
          </p:cNvSpPr>
          <p:nvPr/>
        </p:nvSpPr>
        <p:spPr bwMode="auto">
          <a:xfrm>
            <a:off x="10483851" y="4433888"/>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8</a:t>
            </a:r>
          </a:p>
        </p:txBody>
      </p:sp>
      <p:sp>
        <p:nvSpPr>
          <p:cNvPr id="8233" name="WordArt 41"/>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9</a:t>
            </a:r>
          </a:p>
        </p:txBody>
      </p:sp>
      <p:sp>
        <p:nvSpPr>
          <p:cNvPr id="8234" name="WordArt 42"/>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10</a:t>
            </a:r>
          </a:p>
        </p:txBody>
      </p:sp>
      <p:sp>
        <p:nvSpPr>
          <p:cNvPr id="8235" name="WordArt 43"/>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11</a:t>
            </a:r>
          </a:p>
        </p:txBody>
      </p:sp>
      <p:sp>
        <p:nvSpPr>
          <p:cNvPr id="8236" name="WordArt 44"/>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12</a:t>
            </a:r>
          </a:p>
        </p:txBody>
      </p:sp>
      <p:sp>
        <p:nvSpPr>
          <p:cNvPr id="8237" name="WordArt 45"/>
          <p:cNvSpPr>
            <a:spLocks noChangeArrowheads="1" noChangeShapeType="1" noTextEdit="1"/>
          </p:cNvSpPr>
          <p:nvPr/>
        </p:nvSpPr>
        <p:spPr bwMode="auto">
          <a:xfrm>
            <a:off x="10464800" y="442912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13</a:t>
            </a:r>
          </a:p>
        </p:txBody>
      </p:sp>
      <p:sp>
        <p:nvSpPr>
          <p:cNvPr id="8238" name="WordArt 46"/>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14</a:t>
            </a:r>
          </a:p>
        </p:txBody>
      </p:sp>
      <p:sp>
        <p:nvSpPr>
          <p:cNvPr id="8239" name="WordArt 47"/>
          <p:cNvSpPr>
            <a:spLocks noChangeArrowheads="1" noChangeShapeType="1" noTextEdit="1"/>
          </p:cNvSpPr>
          <p:nvPr/>
        </p:nvSpPr>
        <p:spPr bwMode="auto">
          <a:xfrm>
            <a:off x="10477500" y="4448175"/>
            <a:ext cx="889000" cy="742950"/>
          </a:xfrm>
          <a:prstGeom prst="rect">
            <a:avLst/>
          </a:prstGeom>
        </p:spPr>
        <p:txBody>
          <a:bodyPr wrap="none" fromWordArt="1">
            <a:prstTxWarp prst="textPlain">
              <a:avLst>
                <a:gd name="adj" fmla="val 50000"/>
              </a:avLst>
            </a:prstTxWarp>
          </a:bodyPr>
          <a:lstStyle/>
          <a:p>
            <a:pPr algn="ctr"/>
            <a:r>
              <a:rPr lang="vi-VN" sz="3600" kern="10" dirty="0">
                <a:ln w="19050">
                  <a:solidFill>
                    <a:srgbClr val="99CCFF"/>
                  </a:solidFill>
                  <a:round/>
                  <a:headEnd/>
                  <a:tailEnd/>
                </a:ln>
                <a:solidFill>
                  <a:srgbClr val="0066CC"/>
                </a:solidFill>
                <a:effectLst>
                  <a:outerShdw dist="35921" dir="2700000" algn="ctr" rotWithShape="0">
                    <a:srgbClr val="990000"/>
                  </a:outerShdw>
                </a:effectLst>
                <a:latin typeface="Arial"/>
                <a:cs typeface="Arial"/>
              </a:rPr>
              <a:t>15</a:t>
            </a:r>
          </a:p>
        </p:txBody>
      </p:sp>
      <p:grpSp>
        <p:nvGrpSpPr>
          <p:cNvPr id="25" name="Group 48"/>
          <p:cNvGrpSpPr>
            <a:grpSpLocks/>
          </p:cNvGrpSpPr>
          <p:nvPr/>
        </p:nvGrpSpPr>
        <p:grpSpPr bwMode="auto">
          <a:xfrm>
            <a:off x="9855200" y="2514600"/>
            <a:ext cx="2336800" cy="1752600"/>
            <a:chOff x="4320" y="2928"/>
            <a:chExt cx="1104" cy="1104"/>
          </a:xfrm>
        </p:grpSpPr>
        <p:sp>
          <p:nvSpPr>
            <p:cNvPr id="4138" name="AutoShape 49"/>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algn="ctr"/>
              <a:endParaRPr lang="vi-VN" sz="6000" b="1">
                <a:solidFill>
                  <a:srgbClr val="FF0066"/>
                </a:solidFill>
                <a:latin typeface=".VnHelvetInsH" pitchFamily="34" charset="0"/>
              </a:endParaRPr>
            </a:p>
          </p:txBody>
        </p:sp>
        <p:sp>
          <p:nvSpPr>
            <p:cNvPr id="4139" name="WordArt 50"/>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000000"/>
                  </a:solidFill>
                  <a:latin typeface="Times New Roman"/>
                  <a:cs typeface="Times New Roman"/>
                </a:rPr>
                <a:t>Hết giờ</a:t>
              </a:r>
            </a:p>
          </p:txBody>
        </p:sp>
      </p:grpSp>
      <p:pic>
        <p:nvPicPr>
          <p:cNvPr id="4137" name="Picture 51" descr="people008"/>
          <p:cNvPicPr>
            <a:picLocks noChangeAspect="1" noChangeArrowheads="1" noCrop="1"/>
          </p:cNvPicPr>
          <p:nvPr/>
        </p:nvPicPr>
        <p:blipFill>
          <a:blip r:embed="rId13">
            <a:lum contrast="12000"/>
            <a:extLst>
              <a:ext uri="{28A0092B-C50C-407E-A947-70E740481C1C}">
                <a14:useLocalDpi xmlns:a14="http://schemas.microsoft.com/office/drawing/2010/main" val="0"/>
              </a:ext>
            </a:extLst>
          </a:blip>
          <a:srcRect/>
          <a:stretch>
            <a:fillRect/>
          </a:stretch>
        </p:blipFill>
        <p:spPr bwMode="auto">
          <a:xfrm>
            <a:off x="11582400" y="6319838"/>
            <a:ext cx="6096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91744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19"/>
                                        </p:tgtEl>
                                        <p:attrNameLst>
                                          <p:attrName>style.visibility</p:attrName>
                                        </p:attrNameLst>
                                      </p:cBhvr>
                                      <p:to>
                                        <p:strVal val="visible"/>
                                      </p:to>
                                    </p:set>
                                    <p:animEffect transition="in" filter="fade">
                                      <p:cBhvr>
                                        <p:cTn id="7" dur="2000"/>
                                        <p:tgtEl>
                                          <p:spTgt spid="821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220"/>
                                        </p:tgtEl>
                                        <p:attrNameLst>
                                          <p:attrName>style.visibility</p:attrName>
                                        </p:attrNameLst>
                                      </p:cBhvr>
                                      <p:to>
                                        <p:strVal val="visible"/>
                                      </p:to>
                                    </p:set>
                                    <p:animEffect transition="in" filter="circle(in)">
                                      <p:cBhvr>
                                        <p:cTn id="10" dur="500"/>
                                        <p:tgtEl>
                                          <p:spTgt spid="8220"/>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8219"/>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Jet Fighter 2-DVDH.wav"/>
                                        </p:tgtEl>
                                      </p:cMediaNode>
                                    </p:audio>
                                  </p:subTnLst>
                                </p:cTn>
                              </p:par>
                              <p:par>
                                <p:cTn id="17" presetID="5" presetClass="entr" presetSubtype="10" fill="hold" nodeType="withEffect">
                                  <p:stCondLst>
                                    <p:cond delay="300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 3-CL (2).wav"/>
                                        </p:tgtEl>
                                      </p:cMediaNode>
                                    </p:audio>
                                  </p:subTnLst>
                                </p:cTn>
                              </p:par>
                              <p:par>
                                <p:cTn id="25" presetID="5"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5" presetClass="entr" presetSubtype="10" fill="hold" grpId="0" nodeType="withEffect">
                                  <p:stCondLst>
                                    <p:cond delay="3000"/>
                                  </p:stCondLst>
                                  <p:childTnLst>
                                    <p:set>
                                      <p:cBhvr>
                                        <p:cTn id="32" dur="1" fill="hold">
                                          <p:stCondLst>
                                            <p:cond delay="0"/>
                                          </p:stCondLst>
                                        </p:cTn>
                                        <p:tgtEl>
                                          <p:spTgt spid="7"/>
                                        </p:tgtEl>
                                        <p:attrNameLst>
                                          <p:attrName>style.visibility</p:attrName>
                                        </p:attrNameLst>
                                      </p:cBhvr>
                                      <p:to>
                                        <p:strVal val="visible"/>
                                      </p:to>
                                    </p:set>
                                    <p:animEffect transition="in" filter="checkerboard(across)">
                                      <p:cBhvr>
                                        <p:cTn id="33" dur="500"/>
                                        <p:tgtEl>
                                          <p:spTgt spid="7"/>
                                        </p:tgtEl>
                                      </p:cBhvr>
                                    </p:animEffect>
                                  </p:childTnLst>
                                </p:cTn>
                              </p:par>
                              <p:par>
                                <p:cTn id="34" presetID="5" presetClass="entr" presetSubtype="10" fill="hold" nodeType="withEffect">
                                  <p:stCondLst>
                                    <p:cond delay="4000"/>
                                  </p:stCondLst>
                                  <p:childTnLst>
                                    <p:set>
                                      <p:cBhvr>
                                        <p:cTn id="35" dur="1" fill="hold">
                                          <p:stCondLst>
                                            <p:cond delay="0"/>
                                          </p:stCondLst>
                                        </p:cTn>
                                        <p:tgtEl>
                                          <p:spTgt spid="11"/>
                                        </p:tgtEl>
                                        <p:attrNameLst>
                                          <p:attrName>style.visibility</p:attrName>
                                        </p:attrNameLst>
                                      </p:cBhvr>
                                      <p:to>
                                        <p:strVal val="visible"/>
                                      </p:to>
                                    </p:set>
                                    <p:animEffect transition="in" filter="checkerboard(across)">
                                      <p:cBhvr>
                                        <p:cTn id="36" dur="500"/>
                                        <p:tgtEl>
                                          <p:spTgt spid="1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500"/>
                                        <p:tgtEl>
                                          <p:spTgt spid="12"/>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22" presetClass="entr" presetSubtype="8" fill="hold" nodeType="withEffect">
                                  <p:stCondLst>
                                    <p:cond delay="0"/>
                                  </p:stCondLst>
                                  <p:iterate type="lt">
                                    <p:tmPct val="0"/>
                                  </p:iterate>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heckerboard(across)">
                                      <p:cBhvr>
                                        <p:cTn id="47" dur="500"/>
                                        <p:tgtEl>
                                          <p:spTgt spid="15"/>
                                        </p:tgtEl>
                                      </p:cBhvr>
                                    </p:animEffect>
                                  </p:childTnLst>
                                </p:cTn>
                              </p:par>
                              <p:par>
                                <p:cTn id="48" presetID="5" presetClass="entr" presetSubtype="10" fill="hold" grpId="0" nodeType="withEffect">
                                  <p:stCondLst>
                                    <p:cond delay="4000"/>
                                  </p:stCondLst>
                                  <p:childTnLst>
                                    <p:set>
                                      <p:cBhvr>
                                        <p:cTn id="49" dur="1" fill="hold">
                                          <p:stCondLst>
                                            <p:cond delay="0"/>
                                          </p:stCondLst>
                                        </p:cTn>
                                        <p:tgtEl>
                                          <p:spTgt spid="13"/>
                                        </p:tgtEl>
                                        <p:attrNameLst>
                                          <p:attrName>style.visibility</p:attrName>
                                        </p:attrNameLst>
                                      </p:cBhvr>
                                      <p:to>
                                        <p:strVal val="visible"/>
                                      </p:to>
                                    </p:set>
                                    <p:animEffect transition="in" filter="checkerboard(across)">
                                      <p:cBhvr>
                                        <p:cTn id="50" dur="500"/>
                                        <p:tgtEl>
                                          <p:spTgt spid="13"/>
                                        </p:tgtEl>
                                      </p:cBhvr>
                                    </p:animEffect>
                                  </p:childTnLst>
                                </p:cTn>
                              </p:par>
                              <p:par>
                                <p:cTn id="51" presetID="5" presetClass="entr" presetSubtype="10" fill="hold" nodeType="withEffect">
                                  <p:stCondLst>
                                    <p:cond delay="5000"/>
                                  </p:stCondLst>
                                  <p:childTnLst>
                                    <p:set>
                                      <p:cBhvr>
                                        <p:cTn id="52" dur="1" fill="hold">
                                          <p:stCondLst>
                                            <p:cond delay="0"/>
                                          </p:stCondLst>
                                        </p:cTn>
                                        <p:tgtEl>
                                          <p:spTgt spid="17"/>
                                        </p:tgtEl>
                                        <p:attrNameLst>
                                          <p:attrName>style.visibility</p:attrName>
                                        </p:attrNameLst>
                                      </p:cBhvr>
                                      <p:to>
                                        <p:strVal val="visible"/>
                                      </p:to>
                                    </p:set>
                                    <p:animEffect transition="in" filter="checkerboard(across)">
                                      <p:cBhvr>
                                        <p:cTn id="53" dur="500"/>
                                        <p:tgtEl>
                                          <p:spTgt spid="1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heckerboard(across)">
                                      <p:cBhvr>
                                        <p:cTn id="58" dur="500"/>
                                        <p:tgtEl>
                                          <p:spTgt spid="18"/>
                                        </p:tgtEl>
                                      </p:cBhvr>
                                    </p:animEffect>
                                  </p:childTnLst>
                                  <p:subTnLst>
                                    <p:audio>
                                      <p:cMediaNode>
                                        <p:cTn display="0" masterRel="sameClick">
                                          <p:stCondLst>
                                            <p:cond evt="begin" delay="0">
                                              <p:tn val="56"/>
                                            </p:cond>
                                          </p:stCondLst>
                                          <p:endCondLst>
                                            <p:cond evt="onStopAudio" delay="0">
                                              <p:tgtEl>
                                                <p:sldTgt/>
                                              </p:tgtEl>
                                            </p:cond>
                                          </p:endCondLst>
                                        </p:cTn>
                                        <p:tgtEl>
                                          <p:sndTgt r:embed="rId4" name="Chimes 3-CL (2).wav"/>
                                        </p:tgtEl>
                                      </p:cMediaNode>
                                    </p:audio>
                                  </p:subTnLst>
                                </p:cTn>
                              </p:par>
                              <p:par>
                                <p:cTn id="59" presetID="5" presetClass="entr" presetSubtype="1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heckerboard(across)">
                                      <p:cBhvr>
                                        <p:cTn id="61" dur="500"/>
                                        <p:tgtEl>
                                          <p:spTgt spid="20"/>
                                        </p:tgtEl>
                                      </p:cBhvr>
                                    </p:animEffect>
                                  </p:childTnLst>
                                </p:cTn>
                              </p:par>
                              <p:par>
                                <p:cTn id="62" presetID="22" presetClass="entr" presetSubtype="8" fill="hold" nodeType="withEffect">
                                  <p:stCondLst>
                                    <p:cond delay="0"/>
                                  </p:stCondLst>
                                  <p:iterate type="lt">
                                    <p:tmPct val="0"/>
                                  </p:iterate>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par>
                                <p:cTn id="65" presetID="5" presetClass="entr" presetSubtype="10" fill="hold" grpId="0" nodeType="withEffect">
                                  <p:stCondLst>
                                    <p:cond delay="5000"/>
                                  </p:stCondLst>
                                  <p:childTnLst>
                                    <p:set>
                                      <p:cBhvr>
                                        <p:cTn id="66" dur="1" fill="hold">
                                          <p:stCondLst>
                                            <p:cond delay="0"/>
                                          </p:stCondLst>
                                        </p:cTn>
                                        <p:tgtEl>
                                          <p:spTgt spid="19"/>
                                        </p:tgtEl>
                                        <p:attrNameLst>
                                          <p:attrName>style.visibility</p:attrName>
                                        </p:attrNameLst>
                                      </p:cBhvr>
                                      <p:to>
                                        <p:strVal val="visible"/>
                                      </p:to>
                                    </p:set>
                                    <p:animEffect transition="in" filter="checkerboard(across)">
                                      <p:cBhvr>
                                        <p:cTn id="67" dur="500"/>
                                        <p:tgtEl>
                                          <p:spTgt spid="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8239"/>
                                        </p:tgtEl>
                                        <p:attrNameLst>
                                          <p:attrName>style.visibility</p:attrName>
                                        </p:attrNameLst>
                                      </p:cBhvr>
                                      <p:to>
                                        <p:strVal val="visible"/>
                                      </p:to>
                                    </p:set>
                                    <p:animEffect transition="in" filter="dissolve">
                                      <p:cBhvr>
                                        <p:cTn id="72" dur="500"/>
                                        <p:tgtEl>
                                          <p:spTgt spid="8239"/>
                                        </p:tgtEl>
                                      </p:cBhvr>
                                    </p:animEffect>
                                  </p:childTnLst>
                                  <p:subTnLst>
                                    <p:audio>
                                      <p:cMediaNode>
                                        <p:cTn display="0" masterRel="sameClick">
                                          <p:stCondLst>
                                            <p:cond evt="begin" delay="0">
                                              <p:tn val="70"/>
                                            </p:cond>
                                          </p:stCondLst>
                                          <p:endCondLst>
                                            <p:cond evt="onStopAudio" delay="0">
                                              <p:tgtEl>
                                                <p:sldTgt/>
                                              </p:tgtEl>
                                            </p:cond>
                                          </p:endCondLst>
                                        </p:cTn>
                                        <p:tgtEl>
                                          <p:sndTgt r:embed="rId5" name="camera.wav"/>
                                        </p:tgtEl>
                                      </p:cMediaNode>
                                    </p:audio>
                                  </p:subTnLst>
                                </p:cTn>
                              </p:par>
                            </p:childTnLst>
                          </p:cTn>
                        </p:par>
                        <p:par>
                          <p:cTn id="73" fill="hold" nodeType="afterGroup">
                            <p:stCondLst>
                              <p:cond delay="500"/>
                            </p:stCondLst>
                            <p:childTnLst>
                              <p:par>
                                <p:cTn id="74" presetID="53" presetClass="exit" presetSubtype="0" fill="hold" grpId="1" nodeType="afterEffect">
                                  <p:stCondLst>
                                    <p:cond delay="0"/>
                                  </p:stCondLst>
                                  <p:childTnLst>
                                    <p:anim calcmode="lin" valueType="num">
                                      <p:cBhvr>
                                        <p:cTn id="75" dur="500"/>
                                        <p:tgtEl>
                                          <p:spTgt spid="8239"/>
                                        </p:tgtEl>
                                        <p:attrNameLst>
                                          <p:attrName>ppt_w</p:attrName>
                                        </p:attrNameLst>
                                      </p:cBhvr>
                                      <p:tavLst>
                                        <p:tav tm="0">
                                          <p:val>
                                            <p:strVal val="ppt_w"/>
                                          </p:val>
                                        </p:tav>
                                        <p:tav tm="100000">
                                          <p:val>
                                            <p:fltVal val="0"/>
                                          </p:val>
                                        </p:tav>
                                      </p:tavLst>
                                    </p:anim>
                                    <p:anim calcmode="lin" valueType="num">
                                      <p:cBhvr>
                                        <p:cTn id="76" dur="500"/>
                                        <p:tgtEl>
                                          <p:spTgt spid="8239"/>
                                        </p:tgtEl>
                                        <p:attrNameLst>
                                          <p:attrName>ppt_h</p:attrName>
                                        </p:attrNameLst>
                                      </p:cBhvr>
                                      <p:tavLst>
                                        <p:tav tm="0">
                                          <p:val>
                                            <p:strVal val="ppt_h"/>
                                          </p:val>
                                        </p:tav>
                                        <p:tav tm="100000">
                                          <p:val>
                                            <p:fltVal val="0"/>
                                          </p:val>
                                        </p:tav>
                                      </p:tavLst>
                                    </p:anim>
                                    <p:animEffect transition="out" filter="fade">
                                      <p:cBhvr>
                                        <p:cTn id="77" dur="500"/>
                                        <p:tgtEl>
                                          <p:spTgt spid="8239"/>
                                        </p:tgtEl>
                                      </p:cBhvr>
                                    </p:animEffect>
                                    <p:set>
                                      <p:cBhvr>
                                        <p:cTn id="78" dur="1" fill="hold">
                                          <p:stCondLst>
                                            <p:cond delay="499"/>
                                          </p:stCondLst>
                                        </p:cTn>
                                        <p:tgtEl>
                                          <p:spTgt spid="8239"/>
                                        </p:tgtEl>
                                        <p:attrNameLst>
                                          <p:attrName>style.visibility</p:attrName>
                                        </p:attrNameLst>
                                      </p:cBhvr>
                                      <p:to>
                                        <p:strVal val="hidden"/>
                                      </p:to>
                                    </p:set>
                                  </p:childTnLst>
                                </p:cTn>
                              </p:par>
                            </p:childTnLst>
                          </p:cTn>
                        </p:par>
                        <p:par>
                          <p:cTn id="79" fill="hold" nodeType="afterGroup">
                            <p:stCondLst>
                              <p:cond delay="1000"/>
                            </p:stCondLst>
                            <p:childTnLst>
                              <p:par>
                                <p:cTn id="80" presetID="9" presetClass="entr" presetSubtype="0" fill="hold" grpId="0" nodeType="afterEffect">
                                  <p:stCondLst>
                                    <p:cond delay="0"/>
                                  </p:stCondLst>
                                  <p:childTnLst>
                                    <p:set>
                                      <p:cBhvr>
                                        <p:cTn id="81" dur="1" fill="hold">
                                          <p:stCondLst>
                                            <p:cond delay="0"/>
                                          </p:stCondLst>
                                        </p:cTn>
                                        <p:tgtEl>
                                          <p:spTgt spid="8238"/>
                                        </p:tgtEl>
                                        <p:attrNameLst>
                                          <p:attrName>style.visibility</p:attrName>
                                        </p:attrNameLst>
                                      </p:cBhvr>
                                      <p:to>
                                        <p:strVal val="visible"/>
                                      </p:to>
                                    </p:set>
                                    <p:animEffect transition="in" filter="dissolve">
                                      <p:cBhvr>
                                        <p:cTn id="82" dur="500"/>
                                        <p:tgtEl>
                                          <p:spTgt spid="8238"/>
                                        </p:tgtEl>
                                      </p:cBhvr>
                                    </p:animEffect>
                                  </p:childTnLst>
                                  <p:subTnLst>
                                    <p:audio>
                                      <p:cMediaNode>
                                        <p:cTn display="0" masterRel="sameClick">
                                          <p:stCondLst>
                                            <p:cond evt="begin" delay="0">
                                              <p:tn val="80"/>
                                            </p:cond>
                                          </p:stCondLst>
                                          <p:endCondLst>
                                            <p:cond evt="onStopAudio" delay="0">
                                              <p:tgtEl>
                                                <p:sldTgt/>
                                              </p:tgtEl>
                                            </p:cond>
                                          </p:endCondLst>
                                        </p:cTn>
                                        <p:tgtEl>
                                          <p:sndTgt r:embed="rId5" name="camera.wav"/>
                                        </p:tgtEl>
                                      </p:cMediaNode>
                                    </p:audio>
                                  </p:subTnLst>
                                </p:cTn>
                              </p:par>
                            </p:childTnLst>
                          </p:cTn>
                        </p:par>
                        <p:par>
                          <p:cTn id="83" fill="hold" nodeType="afterGroup">
                            <p:stCondLst>
                              <p:cond delay="1500"/>
                            </p:stCondLst>
                            <p:childTnLst>
                              <p:par>
                                <p:cTn id="84" presetID="53" presetClass="exit" presetSubtype="0" fill="hold" grpId="1" nodeType="afterEffect">
                                  <p:stCondLst>
                                    <p:cond delay="0"/>
                                  </p:stCondLst>
                                  <p:childTnLst>
                                    <p:anim calcmode="lin" valueType="num">
                                      <p:cBhvr>
                                        <p:cTn id="85" dur="500"/>
                                        <p:tgtEl>
                                          <p:spTgt spid="8238"/>
                                        </p:tgtEl>
                                        <p:attrNameLst>
                                          <p:attrName>ppt_w</p:attrName>
                                        </p:attrNameLst>
                                      </p:cBhvr>
                                      <p:tavLst>
                                        <p:tav tm="0">
                                          <p:val>
                                            <p:strVal val="ppt_w"/>
                                          </p:val>
                                        </p:tav>
                                        <p:tav tm="100000">
                                          <p:val>
                                            <p:fltVal val="0"/>
                                          </p:val>
                                        </p:tav>
                                      </p:tavLst>
                                    </p:anim>
                                    <p:anim calcmode="lin" valueType="num">
                                      <p:cBhvr>
                                        <p:cTn id="86" dur="500"/>
                                        <p:tgtEl>
                                          <p:spTgt spid="8238"/>
                                        </p:tgtEl>
                                        <p:attrNameLst>
                                          <p:attrName>ppt_h</p:attrName>
                                        </p:attrNameLst>
                                      </p:cBhvr>
                                      <p:tavLst>
                                        <p:tav tm="0">
                                          <p:val>
                                            <p:strVal val="ppt_h"/>
                                          </p:val>
                                        </p:tav>
                                        <p:tav tm="100000">
                                          <p:val>
                                            <p:fltVal val="0"/>
                                          </p:val>
                                        </p:tav>
                                      </p:tavLst>
                                    </p:anim>
                                    <p:animEffect transition="out" filter="fade">
                                      <p:cBhvr>
                                        <p:cTn id="87" dur="500"/>
                                        <p:tgtEl>
                                          <p:spTgt spid="8238"/>
                                        </p:tgtEl>
                                      </p:cBhvr>
                                    </p:animEffect>
                                    <p:set>
                                      <p:cBhvr>
                                        <p:cTn id="88" dur="1" fill="hold">
                                          <p:stCondLst>
                                            <p:cond delay="499"/>
                                          </p:stCondLst>
                                        </p:cTn>
                                        <p:tgtEl>
                                          <p:spTgt spid="8238"/>
                                        </p:tgtEl>
                                        <p:attrNameLst>
                                          <p:attrName>style.visibility</p:attrName>
                                        </p:attrNameLst>
                                      </p:cBhvr>
                                      <p:to>
                                        <p:strVal val="hidden"/>
                                      </p:to>
                                    </p:set>
                                  </p:childTnLst>
                                </p:cTn>
                              </p:par>
                            </p:childTnLst>
                          </p:cTn>
                        </p:par>
                        <p:par>
                          <p:cTn id="89" fill="hold" nodeType="afterGroup">
                            <p:stCondLst>
                              <p:cond delay="2000"/>
                            </p:stCondLst>
                            <p:childTnLst>
                              <p:par>
                                <p:cTn id="90" presetID="9" presetClass="entr" presetSubtype="0" fill="hold" grpId="0" nodeType="afterEffect">
                                  <p:stCondLst>
                                    <p:cond delay="0"/>
                                  </p:stCondLst>
                                  <p:childTnLst>
                                    <p:set>
                                      <p:cBhvr>
                                        <p:cTn id="91" dur="1" fill="hold">
                                          <p:stCondLst>
                                            <p:cond delay="0"/>
                                          </p:stCondLst>
                                        </p:cTn>
                                        <p:tgtEl>
                                          <p:spTgt spid="8237"/>
                                        </p:tgtEl>
                                        <p:attrNameLst>
                                          <p:attrName>style.visibility</p:attrName>
                                        </p:attrNameLst>
                                      </p:cBhvr>
                                      <p:to>
                                        <p:strVal val="visible"/>
                                      </p:to>
                                    </p:set>
                                    <p:animEffect transition="in" filter="dissolve">
                                      <p:cBhvr>
                                        <p:cTn id="92" dur="500"/>
                                        <p:tgtEl>
                                          <p:spTgt spid="8237"/>
                                        </p:tgtEl>
                                      </p:cBhvr>
                                    </p:animEffect>
                                  </p:childTnLst>
                                  <p:subTnLst>
                                    <p:audio>
                                      <p:cMediaNode>
                                        <p:cTn display="0" masterRel="sameClick">
                                          <p:stCondLst>
                                            <p:cond evt="begin" delay="0">
                                              <p:tn val="90"/>
                                            </p:cond>
                                          </p:stCondLst>
                                          <p:endCondLst>
                                            <p:cond evt="onStopAudio" delay="0">
                                              <p:tgtEl>
                                                <p:sldTgt/>
                                              </p:tgtEl>
                                            </p:cond>
                                          </p:endCondLst>
                                        </p:cTn>
                                        <p:tgtEl>
                                          <p:sndTgt r:embed="rId5" name="camera.wav"/>
                                        </p:tgtEl>
                                      </p:cMediaNode>
                                    </p:audio>
                                  </p:subTnLst>
                                </p:cTn>
                              </p:par>
                            </p:childTnLst>
                          </p:cTn>
                        </p:par>
                        <p:par>
                          <p:cTn id="93" fill="hold" nodeType="afterGroup">
                            <p:stCondLst>
                              <p:cond delay="2500"/>
                            </p:stCondLst>
                            <p:childTnLst>
                              <p:par>
                                <p:cTn id="94" presetID="53" presetClass="exit" presetSubtype="0" fill="hold" grpId="1" nodeType="afterEffect">
                                  <p:stCondLst>
                                    <p:cond delay="0"/>
                                  </p:stCondLst>
                                  <p:childTnLst>
                                    <p:anim calcmode="lin" valueType="num">
                                      <p:cBhvr>
                                        <p:cTn id="95" dur="500"/>
                                        <p:tgtEl>
                                          <p:spTgt spid="8237"/>
                                        </p:tgtEl>
                                        <p:attrNameLst>
                                          <p:attrName>ppt_w</p:attrName>
                                        </p:attrNameLst>
                                      </p:cBhvr>
                                      <p:tavLst>
                                        <p:tav tm="0">
                                          <p:val>
                                            <p:strVal val="ppt_w"/>
                                          </p:val>
                                        </p:tav>
                                        <p:tav tm="100000">
                                          <p:val>
                                            <p:fltVal val="0"/>
                                          </p:val>
                                        </p:tav>
                                      </p:tavLst>
                                    </p:anim>
                                    <p:anim calcmode="lin" valueType="num">
                                      <p:cBhvr>
                                        <p:cTn id="96" dur="500"/>
                                        <p:tgtEl>
                                          <p:spTgt spid="8237"/>
                                        </p:tgtEl>
                                        <p:attrNameLst>
                                          <p:attrName>ppt_h</p:attrName>
                                        </p:attrNameLst>
                                      </p:cBhvr>
                                      <p:tavLst>
                                        <p:tav tm="0">
                                          <p:val>
                                            <p:strVal val="ppt_h"/>
                                          </p:val>
                                        </p:tav>
                                        <p:tav tm="100000">
                                          <p:val>
                                            <p:fltVal val="0"/>
                                          </p:val>
                                        </p:tav>
                                      </p:tavLst>
                                    </p:anim>
                                    <p:animEffect transition="out" filter="fade">
                                      <p:cBhvr>
                                        <p:cTn id="97" dur="500"/>
                                        <p:tgtEl>
                                          <p:spTgt spid="8237"/>
                                        </p:tgtEl>
                                      </p:cBhvr>
                                    </p:animEffect>
                                    <p:set>
                                      <p:cBhvr>
                                        <p:cTn id="98" dur="1" fill="hold">
                                          <p:stCondLst>
                                            <p:cond delay="499"/>
                                          </p:stCondLst>
                                        </p:cTn>
                                        <p:tgtEl>
                                          <p:spTgt spid="8237"/>
                                        </p:tgtEl>
                                        <p:attrNameLst>
                                          <p:attrName>style.visibility</p:attrName>
                                        </p:attrNameLst>
                                      </p:cBhvr>
                                      <p:to>
                                        <p:strVal val="hidden"/>
                                      </p:to>
                                    </p:set>
                                  </p:childTnLst>
                                </p:cTn>
                              </p:par>
                            </p:childTnLst>
                          </p:cTn>
                        </p:par>
                        <p:par>
                          <p:cTn id="99" fill="hold" nodeType="afterGroup">
                            <p:stCondLst>
                              <p:cond delay="3000"/>
                            </p:stCondLst>
                            <p:childTnLst>
                              <p:par>
                                <p:cTn id="100" presetID="9" presetClass="entr" presetSubtype="0" fill="hold" grpId="0" nodeType="afterEffect">
                                  <p:stCondLst>
                                    <p:cond delay="0"/>
                                  </p:stCondLst>
                                  <p:childTnLst>
                                    <p:set>
                                      <p:cBhvr>
                                        <p:cTn id="101" dur="1" fill="hold">
                                          <p:stCondLst>
                                            <p:cond delay="0"/>
                                          </p:stCondLst>
                                        </p:cTn>
                                        <p:tgtEl>
                                          <p:spTgt spid="8236"/>
                                        </p:tgtEl>
                                        <p:attrNameLst>
                                          <p:attrName>style.visibility</p:attrName>
                                        </p:attrNameLst>
                                      </p:cBhvr>
                                      <p:to>
                                        <p:strVal val="visible"/>
                                      </p:to>
                                    </p:set>
                                    <p:animEffect transition="in" filter="dissolve">
                                      <p:cBhvr>
                                        <p:cTn id="102" dur="500"/>
                                        <p:tgtEl>
                                          <p:spTgt spid="8236"/>
                                        </p:tgtEl>
                                      </p:cBhvr>
                                    </p:animEffect>
                                  </p:childTnLst>
                                  <p:subTnLst>
                                    <p:audio>
                                      <p:cMediaNode>
                                        <p:cTn display="0" masterRel="sameClick">
                                          <p:stCondLst>
                                            <p:cond evt="begin" delay="0">
                                              <p:tn val="100"/>
                                            </p:cond>
                                          </p:stCondLst>
                                          <p:endCondLst>
                                            <p:cond evt="onStopAudio" delay="0">
                                              <p:tgtEl>
                                                <p:sldTgt/>
                                              </p:tgtEl>
                                            </p:cond>
                                          </p:endCondLst>
                                        </p:cTn>
                                        <p:tgtEl>
                                          <p:sndTgt r:embed="rId5" name="camera.wav"/>
                                        </p:tgtEl>
                                      </p:cMediaNode>
                                    </p:audio>
                                  </p:subTnLst>
                                </p:cTn>
                              </p:par>
                            </p:childTnLst>
                          </p:cTn>
                        </p:par>
                        <p:par>
                          <p:cTn id="103" fill="hold" nodeType="afterGroup">
                            <p:stCondLst>
                              <p:cond delay="3500"/>
                            </p:stCondLst>
                            <p:childTnLst>
                              <p:par>
                                <p:cTn id="104" presetID="53" presetClass="exit" presetSubtype="0" fill="hold" grpId="1" nodeType="afterEffect">
                                  <p:stCondLst>
                                    <p:cond delay="0"/>
                                  </p:stCondLst>
                                  <p:childTnLst>
                                    <p:anim calcmode="lin" valueType="num">
                                      <p:cBhvr>
                                        <p:cTn id="105" dur="500"/>
                                        <p:tgtEl>
                                          <p:spTgt spid="8236"/>
                                        </p:tgtEl>
                                        <p:attrNameLst>
                                          <p:attrName>ppt_w</p:attrName>
                                        </p:attrNameLst>
                                      </p:cBhvr>
                                      <p:tavLst>
                                        <p:tav tm="0">
                                          <p:val>
                                            <p:strVal val="ppt_w"/>
                                          </p:val>
                                        </p:tav>
                                        <p:tav tm="100000">
                                          <p:val>
                                            <p:fltVal val="0"/>
                                          </p:val>
                                        </p:tav>
                                      </p:tavLst>
                                    </p:anim>
                                    <p:anim calcmode="lin" valueType="num">
                                      <p:cBhvr>
                                        <p:cTn id="106" dur="500"/>
                                        <p:tgtEl>
                                          <p:spTgt spid="8236"/>
                                        </p:tgtEl>
                                        <p:attrNameLst>
                                          <p:attrName>ppt_h</p:attrName>
                                        </p:attrNameLst>
                                      </p:cBhvr>
                                      <p:tavLst>
                                        <p:tav tm="0">
                                          <p:val>
                                            <p:strVal val="ppt_h"/>
                                          </p:val>
                                        </p:tav>
                                        <p:tav tm="100000">
                                          <p:val>
                                            <p:fltVal val="0"/>
                                          </p:val>
                                        </p:tav>
                                      </p:tavLst>
                                    </p:anim>
                                    <p:animEffect transition="out" filter="fade">
                                      <p:cBhvr>
                                        <p:cTn id="107" dur="500"/>
                                        <p:tgtEl>
                                          <p:spTgt spid="8236"/>
                                        </p:tgtEl>
                                      </p:cBhvr>
                                    </p:animEffect>
                                    <p:set>
                                      <p:cBhvr>
                                        <p:cTn id="108" dur="1" fill="hold">
                                          <p:stCondLst>
                                            <p:cond delay="499"/>
                                          </p:stCondLst>
                                        </p:cTn>
                                        <p:tgtEl>
                                          <p:spTgt spid="8236"/>
                                        </p:tgtEl>
                                        <p:attrNameLst>
                                          <p:attrName>style.visibility</p:attrName>
                                        </p:attrNameLst>
                                      </p:cBhvr>
                                      <p:to>
                                        <p:strVal val="hidden"/>
                                      </p:to>
                                    </p:set>
                                  </p:childTnLst>
                                </p:cTn>
                              </p:par>
                            </p:childTnLst>
                          </p:cTn>
                        </p:par>
                        <p:par>
                          <p:cTn id="109" fill="hold" nodeType="afterGroup">
                            <p:stCondLst>
                              <p:cond delay="4000"/>
                            </p:stCondLst>
                            <p:childTnLst>
                              <p:par>
                                <p:cTn id="110" presetID="9" presetClass="entr" presetSubtype="0" fill="hold" grpId="0" nodeType="afterEffect">
                                  <p:stCondLst>
                                    <p:cond delay="0"/>
                                  </p:stCondLst>
                                  <p:childTnLst>
                                    <p:set>
                                      <p:cBhvr>
                                        <p:cTn id="111" dur="1" fill="hold">
                                          <p:stCondLst>
                                            <p:cond delay="0"/>
                                          </p:stCondLst>
                                        </p:cTn>
                                        <p:tgtEl>
                                          <p:spTgt spid="8235"/>
                                        </p:tgtEl>
                                        <p:attrNameLst>
                                          <p:attrName>style.visibility</p:attrName>
                                        </p:attrNameLst>
                                      </p:cBhvr>
                                      <p:to>
                                        <p:strVal val="visible"/>
                                      </p:to>
                                    </p:set>
                                    <p:animEffect transition="in" filter="dissolve">
                                      <p:cBhvr>
                                        <p:cTn id="112" dur="500"/>
                                        <p:tgtEl>
                                          <p:spTgt spid="8235"/>
                                        </p:tgtEl>
                                      </p:cBhvr>
                                    </p:animEffect>
                                  </p:childTnLst>
                                  <p:subTnLst>
                                    <p:audio>
                                      <p:cMediaNode>
                                        <p:cTn display="0" masterRel="sameClick">
                                          <p:stCondLst>
                                            <p:cond evt="begin" delay="0">
                                              <p:tn val="110"/>
                                            </p:cond>
                                          </p:stCondLst>
                                          <p:endCondLst>
                                            <p:cond evt="onStopAudio" delay="0">
                                              <p:tgtEl>
                                                <p:sldTgt/>
                                              </p:tgtEl>
                                            </p:cond>
                                          </p:endCondLst>
                                        </p:cTn>
                                        <p:tgtEl>
                                          <p:sndTgt r:embed="rId5" name="camera.wav"/>
                                        </p:tgtEl>
                                      </p:cMediaNode>
                                    </p:audio>
                                  </p:subTnLst>
                                </p:cTn>
                              </p:par>
                            </p:childTnLst>
                          </p:cTn>
                        </p:par>
                        <p:par>
                          <p:cTn id="113" fill="hold" nodeType="afterGroup">
                            <p:stCondLst>
                              <p:cond delay="4500"/>
                            </p:stCondLst>
                            <p:childTnLst>
                              <p:par>
                                <p:cTn id="114" presetID="53" presetClass="exit" presetSubtype="0" fill="hold" grpId="1" nodeType="afterEffect">
                                  <p:stCondLst>
                                    <p:cond delay="0"/>
                                  </p:stCondLst>
                                  <p:childTnLst>
                                    <p:anim calcmode="lin" valueType="num">
                                      <p:cBhvr>
                                        <p:cTn id="115" dur="500"/>
                                        <p:tgtEl>
                                          <p:spTgt spid="8235"/>
                                        </p:tgtEl>
                                        <p:attrNameLst>
                                          <p:attrName>ppt_w</p:attrName>
                                        </p:attrNameLst>
                                      </p:cBhvr>
                                      <p:tavLst>
                                        <p:tav tm="0">
                                          <p:val>
                                            <p:strVal val="ppt_w"/>
                                          </p:val>
                                        </p:tav>
                                        <p:tav tm="100000">
                                          <p:val>
                                            <p:fltVal val="0"/>
                                          </p:val>
                                        </p:tav>
                                      </p:tavLst>
                                    </p:anim>
                                    <p:anim calcmode="lin" valueType="num">
                                      <p:cBhvr>
                                        <p:cTn id="116" dur="500"/>
                                        <p:tgtEl>
                                          <p:spTgt spid="8235"/>
                                        </p:tgtEl>
                                        <p:attrNameLst>
                                          <p:attrName>ppt_h</p:attrName>
                                        </p:attrNameLst>
                                      </p:cBhvr>
                                      <p:tavLst>
                                        <p:tav tm="0">
                                          <p:val>
                                            <p:strVal val="ppt_h"/>
                                          </p:val>
                                        </p:tav>
                                        <p:tav tm="100000">
                                          <p:val>
                                            <p:fltVal val="0"/>
                                          </p:val>
                                        </p:tav>
                                      </p:tavLst>
                                    </p:anim>
                                    <p:animEffect transition="out" filter="fade">
                                      <p:cBhvr>
                                        <p:cTn id="117" dur="500"/>
                                        <p:tgtEl>
                                          <p:spTgt spid="8235"/>
                                        </p:tgtEl>
                                      </p:cBhvr>
                                    </p:animEffect>
                                    <p:set>
                                      <p:cBhvr>
                                        <p:cTn id="118" dur="1" fill="hold">
                                          <p:stCondLst>
                                            <p:cond delay="499"/>
                                          </p:stCondLst>
                                        </p:cTn>
                                        <p:tgtEl>
                                          <p:spTgt spid="8235"/>
                                        </p:tgtEl>
                                        <p:attrNameLst>
                                          <p:attrName>style.visibility</p:attrName>
                                        </p:attrNameLst>
                                      </p:cBhvr>
                                      <p:to>
                                        <p:strVal val="hidden"/>
                                      </p:to>
                                    </p:set>
                                  </p:childTnLst>
                                </p:cTn>
                              </p:par>
                            </p:childTnLst>
                          </p:cTn>
                        </p:par>
                        <p:par>
                          <p:cTn id="119" fill="hold" nodeType="afterGroup">
                            <p:stCondLst>
                              <p:cond delay="5000"/>
                            </p:stCondLst>
                            <p:childTnLst>
                              <p:par>
                                <p:cTn id="120" presetID="9" presetClass="entr" presetSubtype="0" fill="hold" grpId="0" nodeType="afterEffect">
                                  <p:stCondLst>
                                    <p:cond delay="0"/>
                                  </p:stCondLst>
                                  <p:childTnLst>
                                    <p:set>
                                      <p:cBhvr>
                                        <p:cTn id="121" dur="1" fill="hold">
                                          <p:stCondLst>
                                            <p:cond delay="0"/>
                                          </p:stCondLst>
                                        </p:cTn>
                                        <p:tgtEl>
                                          <p:spTgt spid="8234"/>
                                        </p:tgtEl>
                                        <p:attrNameLst>
                                          <p:attrName>style.visibility</p:attrName>
                                        </p:attrNameLst>
                                      </p:cBhvr>
                                      <p:to>
                                        <p:strVal val="visible"/>
                                      </p:to>
                                    </p:set>
                                    <p:animEffect transition="in" filter="dissolve">
                                      <p:cBhvr>
                                        <p:cTn id="122" dur="500"/>
                                        <p:tgtEl>
                                          <p:spTgt spid="8234"/>
                                        </p:tgtEl>
                                      </p:cBhvr>
                                    </p:animEffect>
                                  </p:childTnLst>
                                  <p:subTnLst>
                                    <p:audio>
                                      <p:cMediaNode>
                                        <p:cTn display="0" masterRel="sameClick">
                                          <p:stCondLst>
                                            <p:cond evt="begin" delay="0">
                                              <p:tn val="120"/>
                                            </p:cond>
                                          </p:stCondLst>
                                          <p:endCondLst>
                                            <p:cond evt="onStopAudio" delay="0">
                                              <p:tgtEl>
                                                <p:sldTgt/>
                                              </p:tgtEl>
                                            </p:cond>
                                          </p:endCondLst>
                                        </p:cTn>
                                        <p:tgtEl>
                                          <p:sndTgt r:embed="rId5" name="camera.wav"/>
                                        </p:tgtEl>
                                      </p:cMediaNode>
                                    </p:audio>
                                  </p:subTnLst>
                                </p:cTn>
                              </p:par>
                            </p:childTnLst>
                          </p:cTn>
                        </p:par>
                        <p:par>
                          <p:cTn id="123" fill="hold" nodeType="afterGroup">
                            <p:stCondLst>
                              <p:cond delay="5500"/>
                            </p:stCondLst>
                            <p:childTnLst>
                              <p:par>
                                <p:cTn id="124" presetID="53" presetClass="exit" presetSubtype="0" fill="hold" grpId="1" nodeType="afterEffect">
                                  <p:stCondLst>
                                    <p:cond delay="0"/>
                                  </p:stCondLst>
                                  <p:childTnLst>
                                    <p:anim calcmode="lin" valueType="num">
                                      <p:cBhvr>
                                        <p:cTn id="125" dur="500"/>
                                        <p:tgtEl>
                                          <p:spTgt spid="8234"/>
                                        </p:tgtEl>
                                        <p:attrNameLst>
                                          <p:attrName>ppt_w</p:attrName>
                                        </p:attrNameLst>
                                      </p:cBhvr>
                                      <p:tavLst>
                                        <p:tav tm="0">
                                          <p:val>
                                            <p:strVal val="ppt_w"/>
                                          </p:val>
                                        </p:tav>
                                        <p:tav tm="100000">
                                          <p:val>
                                            <p:fltVal val="0"/>
                                          </p:val>
                                        </p:tav>
                                      </p:tavLst>
                                    </p:anim>
                                    <p:anim calcmode="lin" valueType="num">
                                      <p:cBhvr>
                                        <p:cTn id="126" dur="500"/>
                                        <p:tgtEl>
                                          <p:spTgt spid="8234"/>
                                        </p:tgtEl>
                                        <p:attrNameLst>
                                          <p:attrName>ppt_h</p:attrName>
                                        </p:attrNameLst>
                                      </p:cBhvr>
                                      <p:tavLst>
                                        <p:tav tm="0">
                                          <p:val>
                                            <p:strVal val="ppt_h"/>
                                          </p:val>
                                        </p:tav>
                                        <p:tav tm="100000">
                                          <p:val>
                                            <p:fltVal val="0"/>
                                          </p:val>
                                        </p:tav>
                                      </p:tavLst>
                                    </p:anim>
                                    <p:animEffect transition="out" filter="fade">
                                      <p:cBhvr>
                                        <p:cTn id="127" dur="500"/>
                                        <p:tgtEl>
                                          <p:spTgt spid="8234"/>
                                        </p:tgtEl>
                                      </p:cBhvr>
                                    </p:animEffect>
                                    <p:set>
                                      <p:cBhvr>
                                        <p:cTn id="128" dur="1" fill="hold">
                                          <p:stCondLst>
                                            <p:cond delay="499"/>
                                          </p:stCondLst>
                                        </p:cTn>
                                        <p:tgtEl>
                                          <p:spTgt spid="8234"/>
                                        </p:tgtEl>
                                        <p:attrNameLst>
                                          <p:attrName>style.visibility</p:attrName>
                                        </p:attrNameLst>
                                      </p:cBhvr>
                                      <p:to>
                                        <p:strVal val="hidden"/>
                                      </p:to>
                                    </p:set>
                                  </p:childTnLst>
                                </p:cTn>
                              </p:par>
                            </p:childTnLst>
                          </p:cTn>
                        </p:par>
                        <p:par>
                          <p:cTn id="129" fill="hold" nodeType="afterGroup">
                            <p:stCondLst>
                              <p:cond delay="6000"/>
                            </p:stCondLst>
                            <p:childTnLst>
                              <p:par>
                                <p:cTn id="130" presetID="9" presetClass="entr" presetSubtype="0" fill="hold" grpId="0" nodeType="afterEffect">
                                  <p:stCondLst>
                                    <p:cond delay="0"/>
                                  </p:stCondLst>
                                  <p:childTnLst>
                                    <p:set>
                                      <p:cBhvr>
                                        <p:cTn id="131" dur="1" fill="hold">
                                          <p:stCondLst>
                                            <p:cond delay="0"/>
                                          </p:stCondLst>
                                        </p:cTn>
                                        <p:tgtEl>
                                          <p:spTgt spid="8233"/>
                                        </p:tgtEl>
                                        <p:attrNameLst>
                                          <p:attrName>style.visibility</p:attrName>
                                        </p:attrNameLst>
                                      </p:cBhvr>
                                      <p:to>
                                        <p:strVal val="visible"/>
                                      </p:to>
                                    </p:set>
                                    <p:animEffect transition="in" filter="dissolve">
                                      <p:cBhvr>
                                        <p:cTn id="132" dur="500"/>
                                        <p:tgtEl>
                                          <p:spTgt spid="8233"/>
                                        </p:tgtEl>
                                      </p:cBhvr>
                                    </p:animEffect>
                                  </p:childTnLst>
                                  <p:subTnLst>
                                    <p:audio>
                                      <p:cMediaNode>
                                        <p:cTn display="0" masterRel="sameClick">
                                          <p:stCondLst>
                                            <p:cond evt="begin" delay="0">
                                              <p:tn val="130"/>
                                            </p:cond>
                                          </p:stCondLst>
                                          <p:endCondLst>
                                            <p:cond evt="onStopAudio" delay="0">
                                              <p:tgtEl>
                                                <p:sldTgt/>
                                              </p:tgtEl>
                                            </p:cond>
                                          </p:endCondLst>
                                        </p:cTn>
                                        <p:tgtEl>
                                          <p:sndTgt r:embed="rId5" name="camera.wav"/>
                                        </p:tgtEl>
                                      </p:cMediaNode>
                                    </p:audio>
                                  </p:subTnLst>
                                </p:cTn>
                              </p:par>
                            </p:childTnLst>
                          </p:cTn>
                        </p:par>
                        <p:par>
                          <p:cTn id="133" fill="hold" nodeType="afterGroup">
                            <p:stCondLst>
                              <p:cond delay="6500"/>
                            </p:stCondLst>
                            <p:childTnLst>
                              <p:par>
                                <p:cTn id="134" presetID="53" presetClass="exit" presetSubtype="0" fill="hold" grpId="1" nodeType="afterEffect">
                                  <p:stCondLst>
                                    <p:cond delay="0"/>
                                  </p:stCondLst>
                                  <p:childTnLst>
                                    <p:anim calcmode="lin" valueType="num">
                                      <p:cBhvr>
                                        <p:cTn id="135" dur="500"/>
                                        <p:tgtEl>
                                          <p:spTgt spid="8233"/>
                                        </p:tgtEl>
                                        <p:attrNameLst>
                                          <p:attrName>ppt_w</p:attrName>
                                        </p:attrNameLst>
                                      </p:cBhvr>
                                      <p:tavLst>
                                        <p:tav tm="0">
                                          <p:val>
                                            <p:strVal val="ppt_w"/>
                                          </p:val>
                                        </p:tav>
                                        <p:tav tm="100000">
                                          <p:val>
                                            <p:fltVal val="0"/>
                                          </p:val>
                                        </p:tav>
                                      </p:tavLst>
                                    </p:anim>
                                    <p:anim calcmode="lin" valueType="num">
                                      <p:cBhvr>
                                        <p:cTn id="136" dur="500"/>
                                        <p:tgtEl>
                                          <p:spTgt spid="8233"/>
                                        </p:tgtEl>
                                        <p:attrNameLst>
                                          <p:attrName>ppt_h</p:attrName>
                                        </p:attrNameLst>
                                      </p:cBhvr>
                                      <p:tavLst>
                                        <p:tav tm="0">
                                          <p:val>
                                            <p:strVal val="ppt_h"/>
                                          </p:val>
                                        </p:tav>
                                        <p:tav tm="100000">
                                          <p:val>
                                            <p:fltVal val="0"/>
                                          </p:val>
                                        </p:tav>
                                      </p:tavLst>
                                    </p:anim>
                                    <p:animEffect transition="out" filter="fade">
                                      <p:cBhvr>
                                        <p:cTn id="137" dur="500"/>
                                        <p:tgtEl>
                                          <p:spTgt spid="8233"/>
                                        </p:tgtEl>
                                      </p:cBhvr>
                                    </p:animEffect>
                                    <p:set>
                                      <p:cBhvr>
                                        <p:cTn id="138" dur="1" fill="hold">
                                          <p:stCondLst>
                                            <p:cond delay="499"/>
                                          </p:stCondLst>
                                        </p:cTn>
                                        <p:tgtEl>
                                          <p:spTgt spid="8233"/>
                                        </p:tgtEl>
                                        <p:attrNameLst>
                                          <p:attrName>style.visibility</p:attrName>
                                        </p:attrNameLst>
                                      </p:cBhvr>
                                      <p:to>
                                        <p:strVal val="hidden"/>
                                      </p:to>
                                    </p:set>
                                  </p:childTnLst>
                                </p:cTn>
                              </p:par>
                            </p:childTnLst>
                          </p:cTn>
                        </p:par>
                        <p:par>
                          <p:cTn id="139" fill="hold" nodeType="afterGroup">
                            <p:stCondLst>
                              <p:cond delay="7000"/>
                            </p:stCondLst>
                            <p:childTnLst>
                              <p:par>
                                <p:cTn id="140" presetID="9" presetClass="entr" presetSubtype="0" fill="hold" grpId="0" nodeType="afterEffect">
                                  <p:stCondLst>
                                    <p:cond delay="0"/>
                                  </p:stCondLst>
                                  <p:childTnLst>
                                    <p:set>
                                      <p:cBhvr>
                                        <p:cTn id="141" dur="1" fill="hold">
                                          <p:stCondLst>
                                            <p:cond delay="0"/>
                                          </p:stCondLst>
                                        </p:cTn>
                                        <p:tgtEl>
                                          <p:spTgt spid="8232"/>
                                        </p:tgtEl>
                                        <p:attrNameLst>
                                          <p:attrName>style.visibility</p:attrName>
                                        </p:attrNameLst>
                                      </p:cBhvr>
                                      <p:to>
                                        <p:strVal val="visible"/>
                                      </p:to>
                                    </p:set>
                                    <p:animEffect transition="in" filter="dissolve">
                                      <p:cBhvr>
                                        <p:cTn id="142" dur="500"/>
                                        <p:tgtEl>
                                          <p:spTgt spid="8232"/>
                                        </p:tgtEl>
                                      </p:cBhvr>
                                    </p:animEffect>
                                  </p:childTnLst>
                                  <p:subTnLst>
                                    <p:audio>
                                      <p:cMediaNode>
                                        <p:cTn display="0" masterRel="sameClick">
                                          <p:stCondLst>
                                            <p:cond evt="begin" delay="0">
                                              <p:tn val="140"/>
                                            </p:cond>
                                          </p:stCondLst>
                                          <p:endCondLst>
                                            <p:cond evt="onStopAudio" delay="0">
                                              <p:tgtEl>
                                                <p:sldTgt/>
                                              </p:tgtEl>
                                            </p:cond>
                                          </p:endCondLst>
                                        </p:cTn>
                                        <p:tgtEl>
                                          <p:sndTgt r:embed="rId5" name="camera.wav"/>
                                        </p:tgtEl>
                                      </p:cMediaNode>
                                    </p:audio>
                                  </p:subTnLst>
                                </p:cTn>
                              </p:par>
                            </p:childTnLst>
                          </p:cTn>
                        </p:par>
                        <p:par>
                          <p:cTn id="143" fill="hold" nodeType="afterGroup">
                            <p:stCondLst>
                              <p:cond delay="7500"/>
                            </p:stCondLst>
                            <p:childTnLst>
                              <p:par>
                                <p:cTn id="144" presetID="53" presetClass="exit" presetSubtype="0" fill="hold" grpId="1" nodeType="afterEffect">
                                  <p:stCondLst>
                                    <p:cond delay="0"/>
                                  </p:stCondLst>
                                  <p:childTnLst>
                                    <p:anim calcmode="lin" valueType="num">
                                      <p:cBhvr>
                                        <p:cTn id="145" dur="500"/>
                                        <p:tgtEl>
                                          <p:spTgt spid="8232"/>
                                        </p:tgtEl>
                                        <p:attrNameLst>
                                          <p:attrName>ppt_w</p:attrName>
                                        </p:attrNameLst>
                                      </p:cBhvr>
                                      <p:tavLst>
                                        <p:tav tm="0">
                                          <p:val>
                                            <p:strVal val="ppt_w"/>
                                          </p:val>
                                        </p:tav>
                                        <p:tav tm="100000">
                                          <p:val>
                                            <p:fltVal val="0"/>
                                          </p:val>
                                        </p:tav>
                                      </p:tavLst>
                                    </p:anim>
                                    <p:anim calcmode="lin" valueType="num">
                                      <p:cBhvr>
                                        <p:cTn id="146" dur="500"/>
                                        <p:tgtEl>
                                          <p:spTgt spid="8232"/>
                                        </p:tgtEl>
                                        <p:attrNameLst>
                                          <p:attrName>ppt_h</p:attrName>
                                        </p:attrNameLst>
                                      </p:cBhvr>
                                      <p:tavLst>
                                        <p:tav tm="0">
                                          <p:val>
                                            <p:strVal val="ppt_h"/>
                                          </p:val>
                                        </p:tav>
                                        <p:tav tm="100000">
                                          <p:val>
                                            <p:fltVal val="0"/>
                                          </p:val>
                                        </p:tav>
                                      </p:tavLst>
                                    </p:anim>
                                    <p:animEffect transition="out" filter="fade">
                                      <p:cBhvr>
                                        <p:cTn id="147" dur="500"/>
                                        <p:tgtEl>
                                          <p:spTgt spid="8232"/>
                                        </p:tgtEl>
                                      </p:cBhvr>
                                    </p:animEffect>
                                    <p:set>
                                      <p:cBhvr>
                                        <p:cTn id="148" dur="1" fill="hold">
                                          <p:stCondLst>
                                            <p:cond delay="499"/>
                                          </p:stCondLst>
                                        </p:cTn>
                                        <p:tgtEl>
                                          <p:spTgt spid="8232"/>
                                        </p:tgtEl>
                                        <p:attrNameLst>
                                          <p:attrName>style.visibility</p:attrName>
                                        </p:attrNameLst>
                                      </p:cBhvr>
                                      <p:to>
                                        <p:strVal val="hidden"/>
                                      </p:to>
                                    </p:set>
                                  </p:childTnLst>
                                </p:cTn>
                              </p:par>
                            </p:childTnLst>
                          </p:cTn>
                        </p:par>
                        <p:par>
                          <p:cTn id="149" fill="hold" nodeType="afterGroup">
                            <p:stCondLst>
                              <p:cond delay="8000"/>
                            </p:stCondLst>
                            <p:childTnLst>
                              <p:par>
                                <p:cTn id="150" presetID="9" presetClass="entr" presetSubtype="0" fill="hold" grpId="0" nodeType="afterEffect">
                                  <p:stCondLst>
                                    <p:cond delay="0"/>
                                  </p:stCondLst>
                                  <p:childTnLst>
                                    <p:set>
                                      <p:cBhvr>
                                        <p:cTn id="151" dur="1" fill="hold">
                                          <p:stCondLst>
                                            <p:cond delay="0"/>
                                          </p:stCondLst>
                                        </p:cTn>
                                        <p:tgtEl>
                                          <p:spTgt spid="8231"/>
                                        </p:tgtEl>
                                        <p:attrNameLst>
                                          <p:attrName>style.visibility</p:attrName>
                                        </p:attrNameLst>
                                      </p:cBhvr>
                                      <p:to>
                                        <p:strVal val="visible"/>
                                      </p:to>
                                    </p:set>
                                    <p:animEffect transition="in" filter="dissolve">
                                      <p:cBhvr>
                                        <p:cTn id="152" dur="500"/>
                                        <p:tgtEl>
                                          <p:spTgt spid="8231"/>
                                        </p:tgtEl>
                                      </p:cBhvr>
                                    </p:animEffect>
                                  </p:childTnLst>
                                  <p:subTnLst>
                                    <p:audio>
                                      <p:cMediaNode>
                                        <p:cTn display="0" masterRel="sameClick">
                                          <p:stCondLst>
                                            <p:cond evt="begin" delay="0">
                                              <p:tn val="150"/>
                                            </p:cond>
                                          </p:stCondLst>
                                          <p:endCondLst>
                                            <p:cond evt="onStopAudio" delay="0">
                                              <p:tgtEl>
                                                <p:sldTgt/>
                                              </p:tgtEl>
                                            </p:cond>
                                          </p:endCondLst>
                                        </p:cTn>
                                        <p:tgtEl>
                                          <p:sndTgt r:embed="rId5" name="camera.wav"/>
                                        </p:tgtEl>
                                      </p:cMediaNode>
                                    </p:audio>
                                  </p:subTnLst>
                                </p:cTn>
                              </p:par>
                            </p:childTnLst>
                          </p:cTn>
                        </p:par>
                        <p:par>
                          <p:cTn id="153" fill="hold" nodeType="afterGroup">
                            <p:stCondLst>
                              <p:cond delay="8500"/>
                            </p:stCondLst>
                            <p:childTnLst>
                              <p:par>
                                <p:cTn id="154" presetID="53" presetClass="exit" presetSubtype="0" fill="hold" grpId="1" nodeType="afterEffect">
                                  <p:stCondLst>
                                    <p:cond delay="0"/>
                                  </p:stCondLst>
                                  <p:childTnLst>
                                    <p:anim calcmode="lin" valueType="num">
                                      <p:cBhvr>
                                        <p:cTn id="155" dur="500"/>
                                        <p:tgtEl>
                                          <p:spTgt spid="8231"/>
                                        </p:tgtEl>
                                        <p:attrNameLst>
                                          <p:attrName>ppt_w</p:attrName>
                                        </p:attrNameLst>
                                      </p:cBhvr>
                                      <p:tavLst>
                                        <p:tav tm="0">
                                          <p:val>
                                            <p:strVal val="ppt_w"/>
                                          </p:val>
                                        </p:tav>
                                        <p:tav tm="100000">
                                          <p:val>
                                            <p:fltVal val="0"/>
                                          </p:val>
                                        </p:tav>
                                      </p:tavLst>
                                    </p:anim>
                                    <p:anim calcmode="lin" valueType="num">
                                      <p:cBhvr>
                                        <p:cTn id="156" dur="500"/>
                                        <p:tgtEl>
                                          <p:spTgt spid="8231"/>
                                        </p:tgtEl>
                                        <p:attrNameLst>
                                          <p:attrName>ppt_h</p:attrName>
                                        </p:attrNameLst>
                                      </p:cBhvr>
                                      <p:tavLst>
                                        <p:tav tm="0">
                                          <p:val>
                                            <p:strVal val="ppt_h"/>
                                          </p:val>
                                        </p:tav>
                                        <p:tav tm="100000">
                                          <p:val>
                                            <p:fltVal val="0"/>
                                          </p:val>
                                        </p:tav>
                                      </p:tavLst>
                                    </p:anim>
                                    <p:animEffect transition="out" filter="fade">
                                      <p:cBhvr>
                                        <p:cTn id="157" dur="500"/>
                                        <p:tgtEl>
                                          <p:spTgt spid="8231"/>
                                        </p:tgtEl>
                                      </p:cBhvr>
                                    </p:animEffect>
                                    <p:set>
                                      <p:cBhvr>
                                        <p:cTn id="158" dur="1" fill="hold">
                                          <p:stCondLst>
                                            <p:cond delay="499"/>
                                          </p:stCondLst>
                                        </p:cTn>
                                        <p:tgtEl>
                                          <p:spTgt spid="8231"/>
                                        </p:tgtEl>
                                        <p:attrNameLst>
                                          <p:attrName>style.visibility</p:attrName>
                                        </p:attrNameLst>
                                      </p:cBhvr>
                                      <p:to>
                                        <p:strVal val="hidden"/>
                                      </p:to>
                                    </p:set>
                                  </p:childTnLst>
                                </p:cTn>
                              </p:par>
                            </p:childTnLst>
                          </p:cTn>
                        </p:par>
                        <p:par>
                          <p:cTn id="159" fill="hold" nodeType="afterGroup">
                            <p:stCondLst>
                              <p:cond delay="9000"/>
                            </p:stCondLst>
                            <p:childTnLst>
                              <p:par>
                                <p:cTn id="160" presetID="9" presetClass="entr" presetSubtype="0" fill="hold" grpId="0" nodeType="afterEffect">
                                  <p:stCondLst>
                                    <p:cond delay="0"/>
                                  </p:stCondLst>
                                  <p:childTnLst>
                                    <p:set>
                                      <p:cBhvr>
                                        <p:cTn id="161" dur="1" fill="hold">
                                          <p:stCondLst>
                                            <p:cond delay="0"/>
                                          </p:stCondLst>
                                        </p:cTn>
                                        <p:tgtEl>
                                          <p:spTgt spid="8230"/>
                                        </p:tgtEl>
                                        <p:attrNameLst>
                                          <p:attrName>style.visibility</p:attrName>
                                        </p:attrNameLst>
                                      </p:cBhvr>
                                      <p:to>
                                        <p:strVal val="visible"/>
                                      </p:to>
                                    </p:set>
                                    <p:animEffect transition="in" filter="dissolve">
                                      <p:cBhvr>
                                        <p:cTn id="162" dur="500"/>
                                        <p:tgtEl>
                                          <p:spTgt spid="8230"/>
                                        </p:tgtEl>
                                      </p:cBhvr>
                                    </p:animEffect>
                                  </p:childTnLst>
                                  <p:subTnLst>
                                    <p:audio>
                                      <p:cMediaNode>
                                        <p:cTn display="0" masterRel="sameClick">
                                          <p:stCondLst>
                                            <p:cond evt="begin" delay="0">
                                              <p:tn val="160"/>
                                            </p:cond>
                                          </p:stCondLst>
                                          <p:endCondLst>
                                            <p:cond evt="onStopAudio" delay="0">
                                              <p:tgtEl>
                                                <p:sldTgt/>
                                              </p:tgtEl>
                                            </p:cond>
                                          </p:endCondLst>
                                        </p:cTn>
                                        <p:tgtEl>
                                          <p:sndTgt r:embed="rId5" name="camera.wav"/>
                                        </p:tgtEl>
                                      </p:cMediaNode>
                                    </p:audio>
                                  </p:subTnLst>
                                </p:cTn>
                              </p:par>
                            </p:childTnLst>
                          </p:cTn>
                        </p:par>
                        <p:par>
                          <p:cTn id="163" fill="hold" nodeType="afterGroup">
                            <p:stCondLst>
                              <p:cond delay="9500"/>
                            </p:stCondLst>
                            <p:childTnLst>
                              <p:par>
                                <p:cTn id="164" presetID="53" presetClass="exit" presetSubtype="0" fill="hold" grpId="1" nodeType="afterEffect">
                                  <p:stCondLst>
                                    <p:cond delay="0"/>
                                  </p:stCondLst>
                                  <p:childTnLst>
                                    <p:anim calcmode="lin" valueType="num">
                                      <p:cBhvr>
                                        <p:cTn id="165" dur="500"/>
                                        <p:tgtEl>
                                          <p:spTgt spid="8230"/>
                                        </p:tgtEl>
                                        <p:attrNameLst>
                                          <p:attrName>ppt_w</p:attrName>
                                        </p:attrNameLst>
                                      </p:cBhvr>
                                      <p:tavLst>
                                        <p:tav tm="0">
                                          <p:val>
                                            <p:strVal val="ppt_w"/>
                                          </p:val>
                                        </p:tav>
                                        <p:tav tm="100000">
                                          <p:val>
                                            <p:fltVal val="0"/>
                                          </p:val>
                                        </p:tav>
                                      </p:tavLst>
                                    </p:anim>
                                    <p:anim calcmode="lin" valueType="num">
                                      <p:cBhvr>
                                        <p:cTn id="166" dur="500"/>
                                        <p:tgtEl>
                                          <p:spTgt spid="8230"/>
                                        </p:tgtEl>
                                        <p:attrNameLst>
                                          <p:attrName>ppt_h</p:attrName>
                                        </p:attrNameLst>
                                      </p:cBhvr>
                                      <p:tavLst>
                                        <p:tav tm="0">
                                          <p:val>
                                            <p:strVal val="ppt_h"/>
                                          </p:val>
                                        </p:tav>
                                        <p:tav tm="100000">
                                          <p:val>
                                            <p:fltVal val="0"/>
                                          </p:val>
                                        </p:tav>
                                      </p:tavLst>
                                    </p:anim>
                                    <p:animEffect transition="out" filter="fade">
                                      <p:cBhvr>
                                        <p:cTn id="167" dur="500"/>
                                        <p:tgtEl>
                                          <p:spTgt spid="8230"/>
                                        </p:tgtEl>
                                      </p:cBhvr>
                                    </p:animEffect>
                                    <p:set>
                                      <p:cBhvr>
                                        <p:cTn id="168" dur="1" fill="hold">
                                          <p:stCondLst>
                                            <p:cond delay="499"/>
                                          </p:stCondLst>
                                        </p:cTn>
                                        <p:tgtEl>
                                          <p:spTgt spid="8230"/>
                                        </p:tgtEl>
                                        <p:attrNameLst>
                                          <p:attrName>style.visibility</p:attrName>
                                        </p:attrNameLst>
                                      </p:cBhvr>
                                      <p:to>
                                        <p:strVal val="hidden"/>
                                      </p:to>
                                    </p:set>
                                  </p:childTnLst>
                                </p:cTn>
                              </p:par>
                            </p:childTnLst>
                          </p:cTn>
                        </p:par>
                        <p:par>
                          <p:cTn id="169" fill="hold" nodeType="afterGroup">
                            <p:stCondLst>
                              <p:cond delay="10000"/>
                            </p:stCondLst>
                            <p:childTnLst>
                              <p:par>
                                <p:cTn id="170" presetID="9" presetClass="entr" presetSubtype="0" fill="hold" grpId="0" nodeType="afterEffect">
                                  <p:stCondLst>
                                    <p:cond delay="0"/>
                                  </p:stCondLst>
                                  <p:childTnLst>
                                    <p:set>
                                      <p:cBhvr>
                                        <p:cTn id="171" dur="1" fill="hold">
                                          <p:stCondLst>
                                            <p:cond delay="0"/>
                                          </p:stCondLst>
                                        </p:cTn>
                                        <p:tgtEl>
                                          <p:spTgt spid="8229"/>
                                        </p:tgtEl>
                                        <p:attrNameLst>
                                          <p:attrName>style.visibility</p:attrName>
                                        </p:attrNameLst>
                                      </p:cBhvr>
                                      <p:to>
                                        <p:strVal val="visible"/>
                                      </p:to>
                                    </p:set>
                                    <p:animEffect transition="in" filter="dissolve">
                                      <p:cBhvr>
                                        <p:cTn id="172" dur="500"/>
                                        <p:tgtEl>
                                          <p:spTgt spid="8229"/>
                                        </p:tgtEl>
                                      </p:cBhvr>
                                    </p:animEffect>
                                  </p:childTnLst>
                                  <p:subTnLst>
                                    <p:audio>
                                      <p:cMediaNode>
                                        <p:cTn display="0" masterRel="sameClick">
                                          <p:stCondLst>
                                            <p:cond evt="begin" delay="0">
                                              <p:tn val="170"/>
                                            </p:cond>
                                          </p:stCondLst>
                                          <p:endCondLst>
                                            <p:cond evt="onStopAudio" delay="0">
                                              <p:tgtEl>
                                                <p:sldTgt/>
                                              </p:tgtEl>
                                            </p:cond>
                                          </p:endCondLst>
                                        </p:cTn>
                                        <p:tgtEl>
                                          <p:sndTgt r:embed="rId5" name="camera.wav"/>
                                        </p:tgtEl>
                                      </p:cMediaNode>
                                    </p:audio>
                                  </p:subTnLst>
                                </p:cTn>
                              </p:par>
                            </p:childTnLst>
                          </p:cTn>
                        </p:par>
                        <p:par>
                          <p:cTn id="173" fill="hold" nodeType="afterGroup">
                            <p:stCondLst>
                              <p:cond delay="10500"/>
                            </p:stCondLst>
                            <p:childTnLst>
                              <p:par>
                                <p:cTn id="174" presetID="53" presetClass="exit" presetSubtype="0" fill="hold" grpId="1" nodeType="afterEffect">
                                  <p:stCondLst>
                                    <p:cond delay="0"/>
                                  </p:stCondLst>
                                  <p:childTnLst>
                                    <p:anim calcmode="lin" valueType="num">
                                      <p:cBhvr>
                                        <p:cTn id="175" dur="500"/>
                                        <p:tgtEl>
                                          <p:spTgt spid="8229"/>
                                        </p:tgtEl>
                                        <p:attrNameLst>
                                          <p:attrName>ppt_w</p:attrName>
                                        </p:attrNameLst>
                                      </p:cBhvr>
                                      <p:tavLst>
                                        <p:tav tm="0">
                                          <p:val>
                                            <p:strVal val="ppt_w"/>
                                          </p:val>
                                        </p:tav>
                                        <p:tav tm="100000">
                                          <p:val>
                                            <p:fltVal val="0"/>
                                          </p:val>
                                        </p:tav>
                                      </p:tavLst>
                                    </p:anim>
                                    <p:anim calcmode="lin" valueType="num">
                                      <p:cBhvr>
                                        <p:cTn id="176" dur="500"/>
                                        <p:tgtEl>
                                          <p:spTgt spid="8229"/>
                                        </p:tgtEl>
                                        <p:attrNameLst>
                                          <p:attrName>ppt_h</p:attrName>
                                        </p:attrNameLst>
                                      </p:cBhvr>
                                      <p:tavLst>
                                        <p:tav tm="0">
                                          <p:val>
                                            <p:strVal val="ppt_h"/>
                                          </p:val>
                                        </p:tav>
                                        <p:tav tm="100000">
                                          <p:val>
                                            <p:fltVal val="0"/>
                                          </p:val>
                                        </p:tav>
                                      </p:tavLst>
                                    </p:anim>
                                    <p:animEffect transition="out" filter="fade">
                                      <p:cBhvr>
                                        <p:cTn id="177" dur="500"/>
                                        <p:tgtEl>
                                          <p:spTgt spid="8229"/>
                                        </p:tgtEl>
                                      </p:cBhvr>
                                    </p:animEffect>
                                    <p:set>
                                      <p:cBhvr>
                                        <p:cTn id="178" dur="1" fill="hold">
                                          <p:stCondLst>
                                            <p:cond delay="499"/>
                                          </p:stCondLst>
                                        </p:cTn>
                                        <p:tgtEl>
                                          <p:spTgt spid="8229"/>
                                        </p:tgtEl>
                                        <p:attrNameLst>
                                          <p:attrName>style.visibility</p:attrName>
                                        </p:attrNameLst>
                                      </p:cBhvr>
                                      <p:to>
                                        <p:strVal val="hidden"/>
                                      </p:to>
                                    </p:set>
                                  </p:childTnLst>
                                </p:cTn>
                              </p:par>
                            </p:childTnLst>
                          </p:cTn>
                        </p:par>
                        <p:par>
                          <p:cTn id="179" fill="hold" nodeType="afterGroup">
                            <p:stCondLst>
                              <p:cond delay="11000"/>
                            </p:stCondLst>
                            <p:childTnLst>
                              <p:par>
                                <p:cTn id="180" presetID="9" presetClass="entr" presetSubtype="0" fill="hold" grpId="0" nodeType="afterEffect">
                                  <p:stCondLst>
                                    <p:cond delay="0"/>
                                  </p:stCondLst>
                                  <p:childTnLst>
                                    <p:set>
                                      <p:cBhvr>
                                        <p:cTn id="181" dur="1" fill="hold">
                                          <p:stCondLst>
                                            <p:cond delay="0"/>
                                          </p:stCondLst>
                                        </p:cTn>
                                        <p:tgtEl>
                                          <p:spTgt spid="8228"/>
                                        </p:tgtEl>
                                        <p:attrNameLst>
                                          <p:attrName>style.visibility</p:attrName>
                                        </p:attrNameLst>
                                      </p:cBhvr>
                                      <p:to>
                                        <p:strVal val="visible"/>
                                      </p:to>
                                    </p:set>
                                    <p:animEffect transition="in" filter="dissolve">
                                      <p:cBhvr>
                                        <p:cTn id="182" dur="500"/>
                                        <p:tgtEl>
                                          <p:spTgt spid="8228"/>
                                        </p:tgtEl>
                                      </p:cBhvr>
                                    </p:animEffect>
                                  </p:childTnLst>
                                  <p:subTnLst>
                                    <p:audio>
                                      <p:cMediaNode>
                                        <p:cTn display="0" masterRel="sameClick">
                                          <p:stCondLst>
                                            <p:cond evt="begin" delay="0">
                                              <p:tn val="180"/>
                                            </p:cond>
                                          </p:stCondLst>
                                          <p:endCondLst>
                                            <p:cond evt="onStopAudio" delay="0">
                                              <p:tgtEl>
                                                <p:sldTgt/>
                                              </p:tgtEl>
                                            </p:cond>
                                          </p:endCondLst>
                                        </p:cTn>
                                        <p:tgtEl>
                                          <p:sndTgt r:embed="rId5" name="camera.wav"/>
                                        </p:tgtEl>
                                      </p:cMediaNode>
                                    </p:audio>
                                  </p:subTnLst>
                                </p:cTn>
                              </p:par>
                            </p:childTnLst>
                          </p:cTn>
                        </p:par>
                        <p:par>
                          <p:cTn id="183" fill="hold" nodeType="afterGroup">
                            <p:stCondLst>
                              <p:cond delay="11500"/>
                            </p:stCondLst>
                            <p:childTnLst>
                              <p:par>
                                <p:cTn id="184" presetID="53" presetClass="exit" presetSubtype="0" fill="hold" grpId="1" nodeType="afterEffect">
                                  <p:stCondLst>
                                    <p:cond delay="0"/>
                                  </p:stCondLst>
                                  <p:childTnLst>
                                    <p:anim calcmode="lin" valueType="num">
                                      <p:cBhvr>
                                        <p:cTn id="185" dur="500"/>
                                        <p:tgtEl>
                                          <p:spTgt spid="8228"/>
                                        </p:tgtEl>
                                        <p:attrNameLst>
                                          <p:attrName>ppt_w</p:attrName>
                                        </p:attrNameLst>
                                      </p:cBhvr>
                                      <p:tavLst>
                                        <p:tav tm="0">
                                          <p:val>
                                            <p:strVal val="ppt_w"/>
                                          </p:val>
                                        </p:tav>
                                        <p:tav tm="100000">
                                          <p:val>
                                            <p:fltVal val="0"/>
                                          </p:val>
                                        </p:tav>
                                      </p:tavLst>
                                    </p:anim>
                                    <p:anim calcmode="lin" valueType="num">
                                      <p:cBhvr>
                                        <p:cTn id="186" dur="500"/>
                                        <p:tgtEl>
                                          <p:spTgt spid="8228"/>
                                        </p:tgtEl>
                                        <p:attrNameLst>
                                          <p:attrName>ppt_h</p:attrName>
                                        </p:attrNameLst>
                                      </p:cBhvr>
                                      <p:tavLst>
                                        <p:tav tm="0">
                                          <p:val>
                                            <p:strVal val="ppt_h"/>
                                          </p:val>
                                        </p:tav>
                                        <p:tav tm="100000">
                                          <p:val>
                                            <p:fltVal val="0"/>
                                          </p:val>
                                        </p:tav>
                                      </p:tavLst>
                                    </p:anim>
                                    <p:animEffect transition="out" filter="fade">
                                      <p:cBhvr>
                                        <p:cTn id="187" dur="500"/>
                                        <p:tgtEl>
                                          <p:spTgt spid="8228"/>
                                        </p:tgtEl>
                                      </p:cBhvr>
                                    </p:animEffect>
                                    <p:set>
                                      <p:cBhvr>
                                        <p:cTn id="188" dur="1" fill="hold">
                                          <p:stCondLst>
                                            <p:cond delay="499"/>
                                          </p:stCondLst>
                                        </p:cTn>
                                        <p:tgtEl>
                                          <p:spTgt spid="8228"/>
                                        </p:tgtEl>
                                        <p:attrNameLst>
                                          <p:attrName>style.visibility</p:attrName>
                                        </p:attrNameLst>
                                      </p:cBhvr>
                                      <p:to>
                                        <p:strVal val="hidden"/>
                                      </p:to>
                                    </p:set>
                                  </p:childTnLst>
                                </p:cTn>
                              </p:par>
                            </p:childTnLst>
                          </p:cTn>
                        </p:par>
                        <p:par>
                          <p:cTn id="189" fill="hold" nodeType="afterGroup">
                            <p:stCondLst>
                              <p:cond delay="12000"/>
                            </p:stCondLst>
                            <p:childTnLst>
                              <p:par>
                                <p:cTn id="190" presetID="9" presetClass="entr" presetSubtype="0" fill="hold" grpId="0" nodeType="afterEffect">
                                  <p:stCondLst>
                                    <p:cond delay="0"/>
                                  </p:stCondLst>
                                  <p:childTnLst>
                                    <p:set>
                                      <p:cBhvr>
                                        <p:cTn id="191" dur="1" fill="hold">
                                          <p:stCondLst>
                                            <p:cond delay="0"/>
                                          </p:stCondLst>
                                        </p:cTn>
                                        <p:tgtEl>
                                          <p:spTgt spid="8227"/>
                                        </p:tgtEl>
                                        <p:attrNameLst>
                                          <p:attrName>style.visibility</p:attrName>
                                        </p:attrNameLst>
                                      </p:cBhvr>
                                      <p:to>
                                        <p:strVal val="visible"/>
                                      </p:to>
                                    </p:set>
                                    <p:animEffect transition="in" filter="dissolve">
                                      <p:cBhvr>
                                        <p:cTn id="192" dur="500"/>
                                        <p:tgtEl>
                                          <p:spTgt spid="8227"/>
                                        </p:tgtEl>
                                      </p:cBhvr>
                                    </p:animEffect>
                                  </p:childTnLst>
                                  <p:subTnLst>
                                    <p:audio>
                                      <p:cMediaNode>
                                        <p:cTn display="0" masterRel="sameClick">
                                          <p:stCondLst>
                                            <p:cond evt="begin" delay="0">
                                              <p:tn val="190"/>
                                            </p:cond>
                                          </p:stCondLst>
                                          <p:endCondLst>
                                            <p:cond evt="onStopAudio" delay="0">
                                              <p:tgtEl>
                                                <p:sldTgt/>
                                              </p:tgtEl>
                                            </p:cond>
                                          </p:endCondLst>
                                        </p:cTn>
                                        <p:tgtEl>
                                          <p:sndTgt r:embed="rId5" name="camera.wav"/>
                                        </p:tgtEl>
                                      </p:cMediaNode>
                                    </p:audio>
                                  </p:subTnLst>
                                </p:cTn>
                              </p:par>
                            </p:childTnLst>
                          </p:cTn>
                        </p:par>
                        <p:par>
                          <p:cTn id="193" fill="hold" nodeType="afterGroup">
                            <p:stCondLst>
                              <p:cond delay="12500"/>
                            </p:stCondLst>
                            <p:childTnLst>
                              <p:par>
                                <p:cTn id="194" presetID="53" presetClass="exit" presetSubtype="0" fill="hold" grpId="1" nodeType="afterEffect">
                                  <p:stCondLst>
                                    <p:cond delay="0"/>
                                  </p:stCondLst>
                                  <p:childTnLst>
                                    <p:anim calcmode="lin" valueType="num">
                                      <p:cBhvr>
                                        <p:cTn id="195" dur="500"/>
                                        <p:tgtEl>
                                          <p:spTgt spid="8227"/>
                                        </p:tgtEl>
                                        <p:attrNameLst>
                                          <p:attrName>ppt_w</p:attrName>
                                        </p:attrNameLst>
                                      </p:cBhvr>
                                      <p:tavLst>
                                        <p:tav tm="0">
                                          <p:val>
                                            <p:strVal val="ppt_w"/>
                                          </p:val>
                                        </p:tav>
                                        <p:tav tm="100000">
                                          <p:val>
                                            <p:fltVal val="0"/>
                                          </p:val>
                                        </p:tav>
                                      </p:tavLst>
                                    </p:anim>
                                    <p:anim calcmode="lin" valueType="num">
                                      <p:cBhvr>
                                        <p:cTn id="196" dur="500"/>
                                        <p:tgtEl>
                                          <p:spTgt spid="8227"/>
                                        </p:tgtEl>
                                        <p:attrNameLst>
                                          <p:attrName>ppt_h</p:attrName>
                                        </p:attrNameLst>
                                      </p:cBhvr>
                                      <p:tavLst>
                                        <p:tav tm="0">
                                          <p:val>
                                            <p:strVal val="ppt_h"/>
                                          </p:val>
                                        </p:tav>
                                        <p:tav tm="100000">
                                          <p:val>
                                            <p:fltVal val="0"/>
                                          </p:val>
                                        </p:tav>
                                      </p:tavLst>
                                    </p:anim>
                                    <p:animEffect transition="out" filter="fade">
                                      <p:cBhvr>
                                        <p:cTn id="197" dur="500"/>
                                        <p:tgtEl>
                                          <p:spTgt spid="8227"/>
                                        </p:tgtEl>
                                      </p:cBhvr>
                                    </p:animEffect>
                                    <p:set>
                                      <p:cBhvr>
                                        <p:cTn id="198" dur="1" fill="hold">
                                          <p:stCondLst>
                                            <p:cond delay="499"/>
                                          </p:stCondLst>
                                        </p:cTn>
                                        <p:tgtEl>
                                          <p:spTgt spid="8227"/>
                                        </p:tgtEl>
                                        <p:attrNameLst>
                                          <p:attrName>style.visibility</p:attrName>
                                        </p:attrNameLst>
                                      </p:cBhvr>
                                      <p:to>
                                        <p:strVal val="hidden"/>
                                      </p:to>
                                    </p:set>
                                  </p:childTnLst>
                                </p:cTn>
                              </p:par>
                            </p:childTnLst>
                          </p:cTn>
                        </p:par>
                        <p:par>
                          <p:cTn id="199" fill="hold" nodeType="afterGroup">
                            <p:stCondLst>
                              <p:cond delay="13000"/>
                            </p:stCondLst>
                            <p:childTnLst>
                              <p:par>
                                <p:cTn id="200" presetID="9" presetClass="entr" presetSubtype="0" fill="hold" grpId="0" nodeType="afterEffect">
                                  <p:stCondLst>
                                    <p:cond delay="0"/>
                                  </p:stCondLst>
                                  <p:childTnLst>
                                    <p:set>
                                      <p:cBhvr>
                                        <p:cTn id="201" dur="1" fill="hold">
                                          <p:stCondLst>
                                            <p:cond delay="0"/>
                                          </p:stCondLst>
                                        </p:cTn>
                                        <p:tgtEl>
                                          <p:spTgt spid="8226"/>
                                        </p:tgtEl>
                                        <p:attrNameLst>
                                          <p:attrName>style.visibility</p:attrName>
                                        </p:attrNameLst>
                                      </p:cBhvr>
                                      <p:to>
                                        <p:strVal val="visible"/>
                                      </p:to>
                                    </p:set>
                                    <p:animEffect transition="in" filter="dissolve">
                                      <p:cBhvr>
                                        <p:cTn id="202" dur="500"/>
                                        <p:tgtEl>
                                          <p:spTgt spid="8226"/>
                                        </p:tgtEl>
                                      </p:cBhvr>
                                    </p:animEffect>
                                  </p:childTnLst>
                                  <p:subTnLst>
                                    <p:audio>
                                      <p:cMediaNode>
                                        <p:cTn display="0" masterRel="sameClick">
                                          <p:stCondLst>
                                            <p:cond evt="begin" delay="0">
                                              <p:tn val="200"/>
                                            </p:cond>
                                          </p:stCondLst>
                                          <p:endCondLst>
                                            <p:cond evt="onStopAudio" delay="0">
                                              <p:tgtEl>
                                                <p:sldTgt/>
                                              </p:tgtEl>
                                            </p:cond>
                                          </p:endCondLst>
                                        </p:cTn>
                                        <p:tgtEl>
                                          <p:sndTgt r:embed="rId5" name="camera.wav"/>
                                        </p:tgtEl>
                                      </p:cMediaNode>
                                    </p:audio>
                                  </p:subTnLst>
                                </p:cTn>
                              </p:par>
                            </p:childTnLst>
                          </p:cTn>
                        </p:par>
                        <p:par>
                          <p:cTn id="203" fill="hold" nodeType="afterGroup">
                            <p:stCondLst>
                              <p:cond delay="13500"/>
                            </p:stCondLst>
                            <p:childTnLst>
                              <p:par>
                                <p:cTn id="204" presetID="53" presetClass="exit" presetSubtype="0" fill="hold" grpId="1" nodeType="afterEffect">
                                  <p:stCondLst>
                                    <p:cond delay="0"/>
                                  </p:stCondLst>
                                  <p:childTnLst>
                                    <p:anim calcmode="lin" valueType="num">
                                      <p:cBhvr>
                                        <p:cTn id="205" dur="500"/>
                                        <p:tgtEl>
                                          <p:spTgt spid="8226"/>
                                        </p:tgtEl>
                                        <p:attrNameLst>
                                          <p:attrName>ppt_w</p:attrName>
                                        </p:attrNameLst>
                                      </p:cBhvr>
                                      <p:tavLst>
                                        <p:tav tm="0">
                                          <p:val>
                                            <p:strVal val="ppt_w"/>
                                          </p:val>
                                        </p:tav>
                                        <p:tav tm="100000">
                                          <p:val>
                                            <p:fltVal val="0"/>
                                          </p:val>
                                        </p:tav>
                                      </p:tavLst>
                                    </p:anim>
                                    <p:anim calcmode="lin" valueType="num">
                                      <p:cBhvr>
                                        <p:cTn id="206" dur="500"/>
                                        <p:tgtEl>
                                          <p:spTgt spid="8226"/>
                                        </p:tgtEl>
                                        <p:attrNameLst>
                                          <p:attrName>ppt_h</p:attrName>
                                        </p:attrNameLst>
                                      </p:cBhvr>
                                      <p:tavLst>
                                        <p:tav tm="0">
                                          <p:val>
                                            <p:strVal val="ppt_h"/>
                                          </p:val>
                                        </p:tav>
                                        <p:tav tm="100000">
                                          <p:val>
                                            <p:fltVal val="0"/>
                                          </p:val>
                                        </p:tav>
                                      </p:tavLst>
                                    </p:anim>
                                    <p:animEffect transition="out" filter="fade">
                                      <p:cBhvr>
                                        <p:cTn id="207" dur="500"/>
                                        <p:tgtEl>
                                          <p:spTgt spid="8226"/>
                                        </p:tgtEl>
                                      </p:cBhvr>
                                    </p:animEffect>
                                    <p:set>
                                      <p:cBhvr>
                                        <p:cTn id="208" dur="1" fill="hold">
                                          <p:stCondLst>
                                            <p:cond delay="499"/>
                                          </p:stCondLst>
                                        </p:cTn>
                                        <p:tgtEl>
                                          <p:spTgt spid="8226"/>
                                        </p:tgtEl>
                                        <p:attrNameLst>
                                          <p:attrName>style.visibility</p:attrName>
                                        </p:attrNameLst>
                                      </p:cBhvr>
                                      <p:to>
                                        <p:strVal val="hidden"/>
                                      </p:to>
                                    </p:set>
                                  </p:childTnLst>
                                </p:cTn>
                              </p:par>
                            </p:childTnLst>
                          </p:cTn>
                        </p:par>
                        <p:par>
                          <p:cTn id="209" fill="hold" nodeType="afterGroup">
                            <p:stCondLst>
                              <p:cond delay="14000"/>
                            </p:stCondLst>
                            <p:childTnLst>
                              <p:par>
                                <p:cTn id="210" presetID="9" presetClass="entr" presetSubtype="0" fill="hold" grpId="0" nodeType="afterEffect">
                                  <p:stCondLst>
                                    <p:cond delay="0"/>
                                  </p:stCondLst>
                                  <p:childTnLst>
                                    <p:set>
                                      <p:cBhvr>
                                        <p:cTn id="211" dur="1" fill="hold">
                                          <p:stCondLst>
                                            <p:cond delay="0"/>
                                          </p:stCondLst>
                                        </p:cTn>
                                        <p:tgtEl>
                                          <p:spTgt spid="8225"/>
                                        </p:tgtEl>
                                        <p:attrNameLst>
                                          <p:attrName>style.visibility</p:attrName>
                                        </p:attrNameLst>
                                      </p:cBhvr>
                                      <p:to>
                                        <p:strVal val="visible"/>
                                      </p:to>
                                    </p:set>
                                    <p:animEffect transition="in" filter="dissolve">
                                      <p:cBhvr>
                                        <p:cTn id="212" dur="500"/>
                                        <p:tgtEl>
                                          <p:spTgt spid="8225"/>
                                        </p:tgtEl>
                                      </p:cBhvr>
                                    </p:animEffect>
                                  </p:childTnLst>
                                  <p:subTnLst>
                                    <p:audio>
                                      <p:cMediaNode>
                                        <p:cTn display="0" masterRel="sameClick">
                                          <p:stCondLst>
                                            <p:cond evt="begin" delay="0">
                                              <p:tn val="210"/>
                                            </p:cond>
                                          </p:stCondLst>
                                          <p:endCondLst>
                                            <p:cond evt="onStopAudio" delay="0">
                                              <p:tgtEl>
                                                <p:sldTgt/>
                                              </p:tgtEl>
                                            </p:cond>
                                          </p:endCondLst>
                                        </p:cTn>
                                        <p:tgtEl>
                                          <p:sndTgt r:embed="rId5" name="camera.wav"/>
                                        </p:tgtEl>
                                      </p:cMediaNode>
                                    </p:audio>
                                  </p:subTnLst>
                                </p:cTn>
                              </p:par>
                            </p:childTnLst>
                          </p:cTn>
                        </p:par>
                        <p:par>
                          <p:cTn id="213" fill="hold" nodeType="afterGroup">
                            <p:stCondLst>
                              <p:cond delay="14500"/>
                            </p:stCondLst>
                            <p:childTnLst>
                              <p:par>
                                <p:cTn id="214" presetID="53" presetClass="exit" presetSubtype="0" fill="hold" grpId="1" nodeType="afterEffect">
                                  <p:stCondLst>
                                    <p:cond delay="0"/>
                                  </p:stCondLst>
                                  <p:childTnLst>
                                    <p:anim calcmode="lin" valueType="num">
                                      <p:cBhvr>
                                        <p:cTn id="215" dur="500"/>
                                        <p:tgtEl>
                                          <p:spTgt spid="8225"/>
                                        </p:tgtEl>
                                        <p:attrNameLst>
                                          <p:attrName>ppt_w</p:attrName>
                                        </p:attrNameLst>
                                      </p:cBhvr>
                                      <p:tavLst>
                                        <p:tav tm="0">
                                          <p:val>
                                            <p:strVal val="ppt_w"/>
                                          </p:val>
                                        </p:tav>
                                        <p:tav tm="100000">
                                          <p:val>
                                            <p:fltVal val="0"/>
                                          </p:val>
                                        </p:tav>
                                      </p:tavLst>
                                    </p:anim>
                                    <p:anim calcmode="lin" valueType="num">
                                      <p:cBhvr>
                                        <p:cTn id="216" dur="500"/>
                                        <p:tgtEl>
                                          <p:spTgt spid="8225"/>
                                        </p:tgtEl>
                                        <p:attrNameLst>
                                          <p:attrName>ppt_h</p:attrName>
                                        </p:attrNameLst>
                                      </p:cBhvr>
                                      <p:tavLst>
                                        <p:tav tm="0">
                                          <p:val>
                                            <p:strVal val="ppt_h"/>
                                          </p:val>
                                        </p:tav>
                                        <p:tav tm="100000">
                                          <p:val>
                                            <p:fltVal val="0"/>
                                          </p:val>
                                        </p:tav>
                                      </p:tavLst>
                                    </p:anim>
                                    <p:animEffect transition="out" filter="fade">
                                      <p:cBhvr>
                                        <p:cTn id="217" dur="500"/>
                                        <p:tgtEl>
                                          <p:spTgt spid="8225"/>
                                        </p:tgtEl>
                                      </p:cBhvr>
                                    </p:animEffect>
                                    <p:set>
                                      <p:cBhvr>
                                        <p:cTn id="218" dur="1" fill="hold">
                                          <p:stCondLst>
                                            <p:cond delay="499"/>
                                          </p:stCondLst>
                                        </p:cTn>
                                        <p:tgtEl>
                                          <p:spTgt spid="8225"/>
                                        </p:tgtEl>
                                        <p:attrNameLst>
                                          <p:attrName>style.visibility</p:attrName>
                                        </p:attrNameLst>
                                      </p:cBhvr>
                                      <p:to>
                                        <p:strVal val="hidden"/>
                                      </p:to>
                                    </p:set>
                                  </p:childTnLst>
                                </p:cTn>
                              </p:par>
                            </p:childTnLst>
                          </p:cTn>
                        </p:par>
                        <p:par>
                          <p:cTn id="219" fill="hold" nodeType="afterGroup">
                            <p:stCondLst>
                              <p:cond delay="15000"/>
                            </p:stCondLst>
                            <p:childTnLst>
                              <p:par>
                                <p:cTn id="220" presetID="9" presetClass="entr" presetSubtype="0" fill="hold" grpId="0" nodeType="afterEffect">
                                  <p:stCondLst>
                                    <p:cond delay="0"/>
                                  </p:stCondLst>
                                  <p:childTnLst>
                                    <p:set>
                                      <p:cBhvr>
                                        <p:cTn id="221" dur="1" fill="hold">
                                          <p:stCondLst>
                                            <p:cond delay="0"/>
                                          </p:stCondLst>
                                        </p:cTn>
                                        <p:tgtEl>
                                          <p:spTgt spid="8224"/>
                                        </p:tgtEl>
                                        <p:attrNameLst>
                                          <p:attrName>style.visibility</p:attrName>
                                        </p:attrNameLst>
                                      </p:cBhvr>
                                      <p:to>
                                        <p:strVal val="visible"/>
                                      </p:to>
                                    </p:set>
                                    <p:animEffect transition="in" filter="dissolve">
                                      <p:cBhvr>
                                        <p:cTn id="222" dur="500"/>
                                        <p:tgtEl>
                                          <p:spTgt spid="8224"/>
                                        </p:tgtEl>
                                      </p:cBhvr>
                                    </p:animEffect>
                                  </p:childTnLst>
                                  <p:subTnLst>
                                    <p:audio>
                                      <p:cMediaNode>
                                        <p:cTn display="0" masterRel="sameClick">
                                          <p:stCondLst>
                                            <p:cond evt="begin" delay="0">
                                              <p:tn val="220"/>
                                            </p:cond>
                                          </p:stCondLst>
                                          <p:endCondLst>
                                            <p:cond evt="onStopAudio" delay="0">
                                              <p:tgtEl>
                                                <p:sldTgt/>
                                              </p:tgtEl>
                                            </p:cond>
                                          </p:endCondLst>
                                        </p:cTn>
                                        <p:tgtEl>
                                          <p:sndTgt r:embed="rId5" name="camera.wav"/>
                                        </p:tgtEl>
                                      </p:cMediaNode>
                                    </p:audio>
                                  </p:subTnLst>
                                </p:cTn>
                              </p:par>
                            </p:childTnLst>
                          </p:cTn>
                        </p:par>
                        <p:par>
                          <p:cTn id="223" fill="hold" nodeType="afterGroup">
                            <p:stCondLst>
                              <p:cond delay="15500"/>
                            </p:stCondLst>
                            <p:childTnLst>
                              <p:par>
                                <p:cTn id="224" presetID="53" presetClass="exit" presetSubtype="0" fill="hold" grpId="1" nodeType="afterEffect">
                                  <p:stCondLst>
                                    <p:cond delay="0"/>
                                  </p:stCondLst>
                                  <p:childTnLst>
                                    <p:anim calcmode="lin" valueType="num">
                                      <p:cBhvr>
                                        <p:cTn id="225" dur="500"/>
                                        <p:tgtEl>
                                          <p:spTgt spid="8224"/>
                                        </p:tgtEl>
                                        <p:attrNameLst>
                                          <p:attrName>ppt_w</p:attrName>
                                        </p:attrNameLst>
                                      </p:cBhvr>
                                      <p:tavLst>
                                        <p:tav tm="0">
                                          <p:val>
                                            <p:strVal val="ppt_w"/>
                                          </p:val>
                                        </p:tav>
                                        <p:tav tm="100000">
                                          <p:val>
                                            <p:fltVal val="0"/>
                                          </p:val>
                                        </p:tav>
                                      </p:tavLst>
                                    </p:anim>
                                    <p:anim calcmode="lin" valueType="num">
                                      <p:cBhvr>
                                        <p:cTn id="226" dur="500"/>
                                        <p:tgtEl>
                                          <p:spTgt spid="8224"/>
                                        </p:tgtEl>
                                        <p:attrNameLst>
                                          <p:attrName>ppt_h</p:attrName>
                                        </p:attrNameLst>
                                      </p:cBhvr>
                                      <p:tavLst>
                                        <p:tav tm="0">
                                          <p:val>
                                            <p:strVal val="ppt_h"/>
                                          </p:val>
                                        </p:tav>
                                        <p:tav tm="100000">
                                          <p:val>
                                            <p:fltVal val="0"/>
                                          </p:val>
                                        </p:tav>
                                      </p:tavLst>
                                    </p:anim>
                                    <p:animEffect transition="out" filter="fade">
                                      <p:cBhvr>
                                        <p:cTn id="227" dur="500"/>
                                        <p:tgtEl>
                                          <p:spTgt spid="8224"/>
                                        </p:tgtEl>
                                      </p:cBhvr>
                                    </p:animEffect>
                                    <p:set>
                                      <p:cBhvr>
                                        <p:cTn id="228" dur="1" fill="hold">
                                          <p:stCondLst>
                                            <p:cond delay="499"/>
                                          </p:stCondLst>
                                        </p:cTn>
                                        <p:tgtEl>
                                          <p:spTgt spid="8224"/>
                                        </p:tgtEl>
                                        <p:attrNameLst>
                                          <p:attrName>style.visibility</p:attrName>
                                        </p:attrNameLst>
                                      </p:cBhvr>
                                      <p:to>
                                        <p:strVal val="hidden"/>
                                      </p:to>
                                    </p:set>
                                  </p:childTnLst>
                                </p:cTn>
                              </p:par>
                              <p:par>
                                <p:cTn id="229" presetID="53" presetClass="entr" presetSubtype="0" fill="hold" nodeType="withEffect">
                                  <p:stCondLst>
                                    <p:cond delay="0"/>
                                  </p:stCondLst>
                                  <p:childTnLst>
                                    <p:set>
                                      <p:cBhvr>
                                        <p:cTn id="230" dur="1" fill="hold">
                                          <p:stCondLst>
                                            <p:cond delay="0"/>
                                          </p:stCondLst>
                                        </p:cTn>
                                        <p:tgtEl>
                                          <p:spTgt spid="25"/>
                                        </p:tgtEl>
                                        <p:attrNameLst>
                                          <p:attrName>style.visibility</p:attrName>
                                        </p:attrNameLst>
                                      </p:cBhvr>
                                      <p:to>
                                        <p:strVal val="visible"/>
                                      </p:to>
                                    </p:set>
                                    <p:anim calcmode="lin" valueType="num">
                                      <p:cBhvr>
                                        <p:cTn id="231" dur="500" fill="hold"/>
                                        <p:tgtEl>
                                          <p:spTgt spid="25"/>
                                        </p:tgtEl>
                                        <p:attrNameLst>
                                          <p:attrName>ppt_w</p:attrName>
                                        </p:attrNameLst>
                                      </p:cBhvr>
                                      <p:tavLst>
                                        <p:tav tm="0">
                                          <p:val>
                                            <p:fltVal val="0"/>
                                          </p:val>
                                        </p:tav>
                                        <p:tav tm="100000">
                                          <p:val>
                                            <p:strVal val="#ppt_w"/>
                                          </p:val>
                                        </p:tav>
                                      </p:tavLst>
                                    </p:anim>
                                    <p:anim calcmode="lin" valueType="num">
                                      <p:cBhvr>
                                        <p:cTn id="232" dur="500" fill="hold"/>
                                        <p:tgtEl>
                                          <p:spTgt spid="25"/>
                                        </p:tgtEl>
                                        <p:attrNameLst>
                                          <p:attrName>ppt_h</p:attrName>
                                        </p:attrNameLst>
                                      </p:cBhvr>
                                      <p:tavLst>
                                        <p:tav tm="0">
                                          <p:val>
                                            <p:fltVal val="0"/>
                                          </p:val>
                                        </p:tav>
                                        <p:tav tm="100000">
                                          <p:val>
                                            <p:strVal val="#ppt_h"/>
                                          </p:val>
                                        </p:tav>
                                      </p:tavLst>
                                    </p:anim>
                                    <p:animEffect transition="in" filter="fade">
                                      <p:cBhvr>
                                        <p:cTn id="233" dur="500"/>
                                        <p:tgtEl>
                                          <p:spTgt spid="25"/>
                                        </p:tgtEl>
                                      </p:cBhvr>
                                    </p:animEffect>
                                  </p:childTnLst>
                                  <p:subTnLst>
                                    <p:audio>
                                      <p:cMediaNode>
                                        <p:cTn display="0" masterRel="sameClick">
                                          <p:stCondLst>
                                            <p:cond evt="begin" delay="0">
                                              <p:tn val="229"/>
                                            </p:cond>
                                          </p:stCondLst>
                                          <p:endCondLst>
                                            <p:cond evt="onStopAudio" delay="0">
                                              <p:tgtEl>
                                                <p:sldTgt/>
                                              </p:tgtEl>
                                            </p:cond>
                                          </p:endCondLst>
                                        </p:cTn>
                                        <p:tgtEl>
                                          <p:sndTgt r:embed="rId6" name="chimes.wav"/>
                                        </p:tgtEl>
                                      </p:cMediaNode>
                                    </p:audio>
                                  </p:subTnLst>
                                </p:cTn>
                              </p:par>
                            </p:childTnLst>
                          </p:cTn>
                        </p:par>
                      </p:childTnLst>
                    </p:cTn>
                  </p:par>
                  <p:par>
                    <p:cTn id="234" fill="hold" nodeType="clickPar">
                      <p:stCondLst>
                        <p:cond delay="indefinite"/>
                      </p:stCondLst>
                      <p:childTnLst>
                        <p:par>
                          <p:cTn id="235" fill="hold" nodeType="withGroup">
                            <p:stCondLst>
                              <p:cond delay="0"/>
                            </p:stCondLst>
                            <p:childTnLst>
                              <p:par>
                                <p:cTn id="236" presetID="2" presetClass="exit" presetSubtype="2" fill="hold" nodeType="clickEffect">
                                  <p:stCondLst>
                                    <p:cond delay="0"/>
                                  </p:stCondLst>
                                  <p:childTnLst>
                                    <p:anim calcmode="lin" valueType="num">
                                      <p:cBhvr additive="base">
                                        <p:cTn id="237" dur="500"/>
                                        <p:tgtEl>
                                          <p:spTgt spid="25"/>
                                        </p:tgtEl>
                                        <p:attrNameLst>
                                          <p:attrName>ppt_x</p:attrName>
                                        </p:attrNameLst>
                                      </p:cBhvr>
                                      <p:tavLst>
                                        <p:tav tm="0">
                                          <p:val>
                                            <p:strVal val="ppt_x"/>
                                          </p:val>
                                        </p:tav>
                                        <p:tav tm="100000">
                                          <p:val>
                                            <p:strVal val="1+ppt_w/2"/>
                                          </p:val>
                                        </p:tav>
                                      </p:tavLst>
                                    </p:anim>
                                    <p:anim calcmode="lin" valueType="num">
                                      <p:cBhvr additive="base">
                                        <p:cTn id="238" dur="500"/>
                                        <p:tgtEl>
                                          <p:spTgt spid="25"/>
                                        </p:tgtEl>
                                        <p:attrNameLst>
                                          <p:attrName>ppt_y</p:attrName>
                                        </p:attrNameLst>
                                      </p:cBhvr>
                                      <p:tavLst>
                                        <p:tav tm="0">
                                          <p:val>
                                            <p:strVal val="ppt_y"/>
                                          </p:val>
                                        </p:tav>
                                        <p:tav tm="100000">
                                          <p:val>
                                            <p:strVal val="ppt_y"/>
                                          </p:val>
                                        </p:tav>
                                      </p:tavLst>
                                    </p:anim>
                                    <p:set>
                                      <p:cBhvr>
                                        <p:cTn id="239" dur="1" fill="hold">
                                          <p:stCondLst>
                                            <p:cond delay="499"/>
                                          </p:stCondLst>
                                        </p:cTn>
                                        <p:tgtEl>
                                          <p:spTgt spid="25"/>
                                        </p:tgtEl>
                                        <p:attrNameLst>
                                          <p:attrName>style.visibility</p:attrName>
                                        </p:attrNameLst>
                                      </p:cBhvr>
                                      <p:to>
                                        <p:strVal val="hidden"/>
                                      </p:to>
                                    </p:set>
                                  </p:childTnLst>
                                </p:cTn>
                              </p:par>
                            </p:childTnLst>
                          </p:cTn>
                        </p:par>
                      </p:childTnLst>
                    </p:cTn>
                  </p:par>
                  <p:par>
                    <p:cTn id="240" fill="hold" nodeType="clickPar">
                      <p:stCondLst>
                        <p:cond delay="indefinite"/>
                      </p:stCondLst>
                      <p:childTnLst>
                        <p:par>
                          <p:cTn id="241" fill="hold" nodeType="withGroup">
                            <p:stCondLst>
                              <p:cond delay="0"/>
                            </p:stCondLst>
                            <p:childTnLst>
                              <p:par>
                                <p:cTn id="242" presetID="23" presetClass="emph" presetSubtype="0" fill="hold" grpId="0" nodeType="clickEffect">
                                  <p:stCondLst>
                                    <p:cond delay="0"/>
                                  </p:stCondLst>
                                  <p:iterate type="lt">
                                    <p:tmPct val="0"/>
                                  </p:iterate>
                                  <p:childTnLst>
                                    <p:animClr clrSpc="hsl" dir="cw">
                                      <p:cBhvr override="childStyle">
                                        <p:cTn id="243" dur="500" fill="hold"/>
                                        <p:tgtEl>
                                          <p:spTgt spid="16"/>
                                        </p:tgtEl>
                                        <p:attrNameLst>
                                          <p:attrName>style.color</p:attrName>
                                        </p:attrNameLst>
                                      </p:cBhvr>
                                      <p:by>
                                        <p:hsl h="10842353" s="0" l="0"/>
                                      </p:by>
                                    </p:animClr>
                                    <p:animClr clrSpc="hsl" dir="cw">
                                      <p:cBhvr>
                                        <p:cTn id="244" dur="500" fill="hold"/>
                                        <p:tgtEl>
                                          <p:spTgt spid="16"/>
                                        </p:tgtEl>
                                        <p:attrNameLst>
                                          <p:attrName>fillcolor</p:attrName>
                                        </p:attrNameLst>
                                      </p:cBhvr>
                                      <p:by>
                                        <p:hsl h="10842353" s="0" l="0"/>
                                      </p:by>
                                    </p:animClr>
                                    <p:animClr clrSpc="hsl" dir="cw">
                                      <p:cBhvr>
                                        <p:cTn id="245" dur="500" fill="hold"/>
                                        <p:tgtEl>
                                          <p:spTgt spid="16"/>
                                        </p:tgtEl>
                                        <p:attrNameLst>
                                          <p:attrName>stroke.color</p:attrName>
                                        </p:attrNameLst>
                                      </p:cBhvr>
                                      <p:by>
                                        <p:hsl h="10842353" s="0" l="0"/>
                                      </p:by>
                                    </p:animClr>
                                    <p:set>
                                      <p:cBhvr>
                                        <p:cTn id="246" dur="500" fill="hold"/>
                                        <p:tgtEl>
                                          <p:spTgt spid="16"/>
                                        </p:tgtEl>
                                        <p:attrNameLst>
                                          <p:attrName>fill.type</p:attrName>
                                        </p:attrNameLst>
                                      </p:cBhvr>
                                      <p:to>
                                        <p:strVal val="solid"/>
                                      </p:to>
                                    </p:set>
                                  </p:childTnLst>
                                  <p:subTnLst>
                                    <p:audio>
                                      <p:cMediaNode>
                                        <p:cTn display="0" masterRel="sameClick">
                                          <p:stCondLst>
                                            <p:cond evt="begin" delay="0">
                                              <p:tn val="242"/>
                                            </p:cond>
                                          </p:stCondLst>
                                          <p:endCondLst>
                                            <p:cond evt="onStopAudio" delay="0">
                                              <p:tgtEl>
                                                <p:sldTgt/>
                                              </p:tgtEl>
                                            </p:cond>
                                          </p:endCondLst>
                                        </p:cTn>
                                        <p:tgtEl>
                                          <p:sndTgt r:embed="rId7" name="FELIZ2.WAV"/>
                                        </p:tgtEl>
                                      </p:cMediaNode>
                                    </p:audio>
                                  </p:subTnLst>
                                </p:cTn>
                              </p:par>
                            </p:childTnLst>
                          </p:cTn>
                        </p:par>
                      </p:childTnLst>
                    </p:cTn>
                  </p:par>
                  <p:par>
                    <p:cTn id="247" fill="hold" nodeType="clickPar">
                      <p:stCondLst>
                        <p:cond delay="indefinite"/>
                      </p:stCondLst>
                      <p:childTnLst>
                        <p:par>
                          <p:cTn id="248" fill="hold" nodeType="withGroup">
                            <p:stCondLst>
                              <p:cond delay="0"/>
                            </p:stCondLst>
                            <p:childTnLst>
                              <p:par>
                                <p:cTn id="249" presetID="34" presetClass="emph" presetSubtype="0" fill="hold" grpId="1" nodeType="clickEffect">
                                  <p:stCondLst>
                                    <p:cond delay="0"/>
                                  </p:stCondLst>
                                  <p:iterate type="lt">
                                    <p:tmPct val="10000"/>
                                  </p:iterate>
                                  <p:childTnLst>
                                    <p:animMotion origin="layout" path="M 0.0 0.0 L 0.0 -0.07213" pathEditMode="relative" ptsTypes="">
                                      <p:cBhvr>
                                        <p:cTn id="250" dur="250" accel="50000" decel="50000" autoRev="1" fill="hold">
                                          <p:stCondLst>
                                            <p:cond delay="0"/>
                                          </p:stCondLst>
                                        </p:cTn>
                                        <p:tgtEl>
                                          <p:spTgt spid="16"/>
                                        </p:tgtEl>
                                        <p:attrNameLst>
                                          <p:attrName>ppt_x</p:attrName>
                                          <p:attrName>ppt_y</p:attrName>
                                        </p:attrNameLst>
                                      </p:cBhvr>
                                    </p:animMotion>
                                    <p:animRot by="1500000">
                                      <p:cBhvr>
                                        <p:cTn id="251" dur="125" fill="hold">
                                          <p:stCondLst>
                                            <p:cond delay="0"/>
                                          </p:stCondLst>
                                        </p:cTn>
                                        <p:tgtEl>
                                          <p:spTgt spid="16"/>
                                        </p:tgtEl>
                                        <p:attrNameLst>
                                          <p:attrName>r</p:attrName>
                                        </p:attrNameLst>
                                      </p:cBhvr>
                                    </p:animRot>
                                    <p:animRot by="-1500000">
                                      <p:cBhvr>
                                        <p:cTn id="252" dur="125" fill="hold">
                                          <p:stCondLst>
                                            <p:cond delay="125"/>
                                          </p:stCondLst>
                                        </p:cTn>
                                        <p:tgtEl>
                                          <p:spTgt spid="16"/>
                                        </p:tgtEl>
                                        <p:attrNameLst>
                                          <p:attrName>r</p:attrName>
                                        </p:attrNameLst>
                                      </p:cBhvr>
                                    </p:animRot>
                                    <p:animRot by="-1500000">
                                      <p:cBhvr>
                                        <p:cTn id="253" dur="125" fill="hold">
                                          <p:stCondLst>
                                            <p:cond delay="250"/>
                                          </p:stCondLst>
                                        </p:cTn>
                                        <p:tgtEl>
                                          <p:spTgt spid="16"/>
                                        </p:tgtEl>
                                        <p:attrNameLst>
                                          <p:attrName>r</p:attrName>
                                        </p:attrNameLst>
                                      </p:cBhvr>
                                    </p:animRot>
                                    <p:animRot by="1500000">
                                      <p:cBhvr>
                                        <p:cTn id="254"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 grpId="0" animBg="1"/>
      <p:bldP spid="7" grpId="0" animBg="1"/>
      <p:bldP spid="8" grpId="0" animBg="1"/>
      <p:bldP spid="13" grpId="0" animBg="1"/>
      <p:bldP spid="15" grpId="0" animBg="1"/>
      <p:bldP spid="16" grpId="0" animBg="1"/>
      <p:bldP spid="16" grpId="1" animBg="1"/>
      <p:bldP spid="19" grpId="0" animBg="1"/>
      <p:bldP spid="20" grpId="0" animBg="1"/>
      <p:bldP spid="8219" grpId="0" animBg="1"/>
      <p:bldP spid="8219" grpId="1" animBg="1"/>
      <p:bldP spid="8220" grpId="0" animBg="1"/>
      <p:bldP spid="8224" grpId="0" animBg="1"/>
      <p:bldP spid="8224" grpId="1" animBg="1"/>
      <p:bldP spid="8225" grpId="0" animBg="1"/>
      <p:bldP spid="8225" grpId="1" animBg="1"/>
      <p:bldP spid="8226" grpId="0" animBg="1"/>
      <p:bldP spid="8226" grpId="1" animBg="1"/>
      <p:bldP spid="8227" grpId="0" animBg="1"/>
      <p:bldP spid="8227" grpId="1" animBg="1"/>
      <p:bldP spid="8228" grpId="0" animBg="1"/>
      <p:bldP spid="8228" grpId="1" animBg="1"/>
      <p:bldP spid="8229" grpId="0" animBg="1"/>
      <p:bldP spid="8229" grpId="1" animBg="1"/>
      <p:bldP spid="8230" grpId="0" animBg="1"/>
      <p:bldP spid="8230" grpId="1" animBg="1"/>
      <p:bldP spid="8231" grpId="0" animBg="1"/>
      <p:bldP spid="8231" grpId="1" animBg="1"/>
      <p:bldP spid="8232" grpId="0" animBg="1"/>
      <p:bldP spid="8232" grpId="1" animBg="1"/>
      <p:bldP spid="8233" grpId="0" animBg="1"/>
      <p:bldP spid="8233" grpId="1" animBg="1"/>
      <p:bldP spid="8234" grpId="0" animBg="1"/>
      <p:bldP spid="8234" grpId="1" animBg="1"/>
      <p:bldP spid="8235" grpId="0" animBg="1"/>
      <p:bldP spid="8235" grpId="1" animBg="1"/>
      <p:bldP spid="8236" grpId="0" animBg="1"/>
      <p:bldP spid="8236" grpId="1" animBg="1"/>
      <p:bldP spid="8237" grpId="0" animBg="1"/>
      <p:bldP spid="8237" grpId="1" animBg="1"/>
      <p:bldP spid="8238" grpId="0" animBg="1"/>
      <p:bldP spid="8238" grpId="1" animBg="1"/>
      <p:bldP spid="8239" grpId="0" animBg="1"/>
      <p:bldP spid="823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828800" y="798517"/>
            <a:ext cx="10363200" cy="1997075"/>
          </a:xfrm>
          <a:prstGeom prst="roundRect">
            <a:avLst>
              <a:gd name="adj" fmla="val 16667"/>
            </a:avLst>
          </a:prstGeom>
          <a:solidFill>
            <a:srgbClr val="C00000"/>
          </a:solidFill>
          <a:ln w="9525">
            <a:solidFill>
              <a:srgbClr val="FF6600"/>
            </a:solidFill>
            <a:round/>
            <a:headEnd/>
            <a:tailEnd/>
          </a:ln>
        </p:spPr>
        <p:txBody>
          <a:bodyPr wrap="none" anchor="ctr"/>
          <a:lstStyle/>
          <a:p>
            <a:pPr algn="ctr"/>
            <a:r>
              <a:rPr lang="en-US" sz="4400" b="1" dirty="0" smtClean="0">
                <a:solidFill>
                  <a:schemeClr val="bg1"/>
                </a:solidFill>
                <a:latin typeface="Times New Roman" pitchFamily="18" charset="0"/>
              </a:rPr>
              <a:t> </a:t>
            </a:r>
          </a:p>
          <a:p>
            <a:pPr algn="ctr"/>
            <a:r>
              <a:rPr lang="en-US" sz="4400" b="1" dirty="0" smtClean="0">
                <a:solidFill>
                  <a:schemeClr val="bg1"/>
                </a:solidFill>
                <a:latin typeface="Times New Roman" pitchFamily="18" charset="0"/>
              </a:rPr>
              <a:t>                                      155</a:t>
            </a:r>
          </a:p>
          <a:p>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Kết</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quả</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của</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phép</a:t>
            </a:r>
            <a:r>
              <a:rPr lang="en-US" sz="4400" b="1" dirty="0" smtClean="0">
                <a:solidFill>
                  <a:schemeClr val="bg1"/>
                </a:solidFill>
                <a:latin typeface="Times New Roman" pitchFamily="18" charset="0"/>
              </a:rPr>
              <a:t> </a:t>
            </a:r>
            <a:r>
              <a:rPr lang="en-US" sz="4400" b="1" dirty="0" err="1" smtClean="0">
                <a:solidFill>
                  <a:schemeClr val="bg1"/>
                </a:solidFill>
                <a:latin typeface="Times New Roman" pitchFamily="18" charset="0"/>
              </a:rPr>
              <a:t>tính</a:t>
            </a:r>
            <a:r>
              <a:rPr lang="en-US" sz="4400" b="1" dirty="0" smtClean="0">
                <a:solidFill>
                  <a:schemeClr val="bg1"/>
                </a:solidFill>
                <a:latin typeface="Times New Roman" pitchFamily="18" charset="0"/>
              </a:rPr>
              <a:t>       164</a:t>
            </a:r>
          </a:p>
          <a:p>
            <a:pPr algn="ctr"/>
            <a:r>
              <a:rPr lang="en-US" sz="4400" b="1" dirty="0" smtClean="0">
                <a:solidFill>
                  <a:schemeClr val="bg1"/>
                </a:solidFill>
                <a:latin typeface="Times New Roman" pitchFamily="18" charset="0"/>
              </a:rPr>
              <a:t>              </a:t>
            </a:r>
          </a:p>
          <a:p>
            <a:pPr algn="ctr"/>
            <a:r>
              <a:rPr lang="en-US" sz="4400" b="1" dirty="0" smtClean="0">
                <a:solidFill>
                  <a:schemeClr val="bg1"/>
                </a:solidFill>
                <a:latin typeface="Times New Roman" pitchFamily="18" charset="0"/>
              </a:rPr>
              <a:t> 26 </a:t>
            </a:r>
            <a:r>
              <a:rPr lang="en-US" sz="4400" b="1" dirty="0" err="1" smtClean="0">
                <a:solidFill>
                  <a:schemeClr val="bg1"/>
                </a:solidFill>
                <a:latin typeface="Times New Roman" pitchFamily="18" charset="0"/>
              </a:rPr>
              <a:t>là</a:t>
            </a:r>
            <a:r>
              <a:rPr lang="en-US" sz="4400" b="1" dirty="0" smtClean="0">
                <a:solidFill>
                  <a:schemeClr val="bg1"/>
                </a:solidFill>
                <a:latin typeface="Times New Roman" pitchFamily="18" charset="0"/>
              </a:rPr>
              <a:t>:</a:t>
            </a:r>
          </a:p>
        </p:txBody>
      </p:sp>
      <p:grpSp>
        <p:nvGrpSpPr>
          <p:cNvPr id="5123" name="Group 51"/>
          <p:cNvGrpSpPr>
            <a:grpSpLocks/>
          </p:cNvGrpSpPr>
          <p:nvPr/>
        </p:nvGrpSpPr>
        <p:grpSpPr bwMode="auto">
          <a:xfrm>
            <a:off x="-16932" y="-85725"/>
            <a:ext cx="427567" cy="7162800"/>
            <a:chOff x="202295" y="-322943"/>
            <a:chExt cx="319314" cy="7180943"/>
          </a:xfrm>
        </p:grpSpPr>
        <p:sp>
          <p:nvSpPr>
            <p:cNvPr id="10" name="Rectangle 9"/>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itchFamily="34" charset="0"/>
              </a:endParaRPr>
            </a:p>
          </p:txBody>
        </p:sp>
        <p:sp>
          <p:nvSpPr>
            <p:cNvPr id="5169"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vi-VN" sz="2000">
                <a:latin typeface=".VnTime" pitchFamily="34" charset="0"/>
              </a:endParaRPr>
            </a:p>
          </p:txBody>
        </p:sp>
        <p:sp>
          <p:nvSpPr>
            <p:cNvPr id="14" name="Rectangle 13"/>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2159001" y="3049588"/>
            <a:ext cx="7181851" cy="760412"/>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4000" b="1" dirty="0">
                <a:solidFill>
                  <a:schemeClr val="bg1"/>
                </a:solidFill>
                <a:latin typeface="Times New Roman" pitchFamily="18" charset="0"/>
              </a:rPr>
              <a:t>3</a:t>
            </a:r>
            <a:r>
              <a:rPr lang="en-US" sz="4000" b="1" dirty="0" smtClean="0">
                <a:solidFill>
                  <a:schemeClr val="bg1"/>
                </a:solidFill>
                <a:latin typeface="Times New Roman" pitchFamily="18" charset="0"/>
              </a:rPr>
              <a:t>19</a:t>
            </a:r>
            <a:endParaRPr lang="en-US" sz="4000" b="1" dirty="0">
              <a:solidFill>
                <a:schemeClr val="bg1"/>
              </a:solidFill>
              <a:latin typeface="Times New Roman" pitchFamily="18" charset="0"/>
            </a:endParaRP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7" y="3211526"/>
            <a:ext cx="791633" cy="35242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46100" y="2963876"/>
            <a:ext cx="2000251"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571503" y="3070238"/>
            <a:ext cx="1090084"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1044" name="WordArt 226"/>
          <p:cNvSpPr>
            <a:spLocks noChangeArrowheads="1" noChangeShapeType="1" noTextEdit="1"/>
          </p:cNvSpPr>
          <p:nvPr/>
        </p:nvSpPr>
        <p:spPr bwMode="auto">
          <a:xfrm>
            <a:off x="886893" y="3176588"/>
            <a:ext cx="613833"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Times New Roman"/>
                <a:cs typeface="Times New Roman"/>
              </a:rPr>
              <a:t>A</a:t>
            </a:r>
          </a:p>
        </p:txBody>
      </p:sp>
      <p:sp>
        <p:nvSpPr>
          <p:cNvPr id="4" name="AutoShape 51"/>
          <p:cNvSpPr>
            <a:spLocks noChangeArrowheads="1"/>
          </p:cNvSpPr>
          <p:nvPr/>
        </p:nvSpPr>
        <p:spPr bwMode="auto">
          <a:xfrm>
            <a:off x="2159002" y="4187035"/>
            <a:ext cx="7200900" cy="760413"/>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4000" b="1" dirty="0" smtClean="0">
                <a:solidFill>
                  <a:schemeClr val="bg1"/>
                </a:solidFill>
                <a:latin typeface="Times New Roman" pitchFamily="18" charset="0"/>
              </a:rPr>
              <a:t>2</a:t>
            </a:r>
            <a:r>
              <a:rPr lang="en-US" sz="4000" b="1" dirty="0">
                <a:solidFill>
                  <a:schemeClr val="bg1"/>
                </a:solidFill>
                <a:latin typeface="Times New Roman" pitchFamily="18" charset="0"/>
              </a:rPr>
              <a:t>2</a:t>
            </a:r>
            <a:r>
              <a:rPr lang="en-US" sz="4000" b="1" dirty="0" smtClean="0">
                <a:solidFill>
                  <a:schemeClr val="bg1"/>
                </a:solidFill>
                <a:latin typeface="Times New Roman" pitchFamily="18" charset="0"/>
              </a:rPr>
              <a:t>9</a:t>
            </a:r>
            <a:endParaRPr lang="en-US" sz="4000" b="1" dirty="0">
              <a:solidFill>
                <a:schemeClr val="bg1"/>
              </a:solidFill>
              <a:latin typeface="Times New Roman"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755" y="4371988"/>
            <a:ext cx="79163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546100" y="4181479"/>
            <a:ext cx="2000251"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648766" y="4246566"/>
            <a:ext cx="1090084"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8" name="WordArt 226"/>
          <p:cNvSpPr>
            <a:spLocks noChangeArrowheads="1" noChangeShapeType="1" noTextEdit="1"/>
          </p:cNvSpPr>
          <p:nvPr/>
        </p:nvSpPr>
        <p:spPr bwMode="auto">
          <a:xfrm>
            <a:off x="867450" y="4306319"/>
            <a:ext cx="613833"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Times New Roman"/>
                <a:cs typeface="Times New Roman"/>
              </a:rPr>
              <a:t>B</a:t>
            </a:r>
          </a:p>
        </p:txBody>
      </p:sp>
      <p:sp>
        <p:nvSpPr>
          <p:cNvPr id="9" name="AutoShape 51"/>
          <p:cNvSpPr>
            <a:spLocks noChangeArrowheads="1"/>
          </p:cNvSpPr>
          <p:nvPr/>
        </p:nvSpPr>
        <p:spPr bwMode="auto">
          <a:xfrm>
            <a:off x="2114551" y="5306448"/>
            <a:ext cx="7200900" cy="760413"/>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4000" b="1" dirty="0">
                <a:solidFill>
                  <a:schemeClr val="bg1"/>
                </a:solidFill>
                <a:latin typeface="Times New Roman" pitchFamily="18" charset="0"/>
              </a:rPr>
              <a:t>2</a:t>
            </a:r>
            <a:r>
              <a:rPr lang="en-US" sz="4000" b="1" dirty="0" smtClean="0">
                <a:solidFill>
                  <a:schemeClr val="bg1"/>
                </a:solidFill>
                <a:latin typeface="Times New Roman" pitchFamily="18" charset="0"/>
              </a:rPr>
              <a:t>19</a:t>
            </a:r>
            <a:endParaRPr lang="en-US" sz="4000" b="1" dirty="0">
              <a:solidFill>
                <a:schemeClr val="bg1"/>
              </a:solidFill>
              <a:latin typeface="Times New Roman" pitchFamily="18" charset="0"/>
            </a:endParaRP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58" y="5484813"/>
            <a:ext cx="791633"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25481" y="5285807"/>
            <a:ext cx="2000251"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713317" y="5380268"/>
            <a:ext cx="109008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sz="2000">
              <a:latin typeface=".VnTime" pitchFamily="34" charset="0"/>
            </a:endParaRPr>
          </a:p>
        </p:txBody>
      </p:sp>
      <p:sp>
        <p:nvSpPr>
          <p:cNvPr id="15" name="WordArt 226"/>
          <p:cNvSpPr>
            <a:spLocks noChangeArrowheads="1" noChangeShapeType="1" noTextEdit="1"/>
          </p:cNvSpPr>
          <p:nvPr/>
        </p:nvSpPr>
        <p:spPr bwMode="auto">
          <a:xfrm>
            <a:off x="964816" y="5448301"/>
            <a:ext cx="516467" cy="387350"/>
          </a:xfrm>
          <a:prstGeom prst="rect">
            <a:avLst/>
          </a:prstGeom>
        </p:spPr>
        <p:txBody>
          <a:bodyPr wrap="none" fromWordArt="1">
            <a:prstTxWarp prst="textInflate">
              <a:avLst>
                <a:gd name="adj" fmla="val 20000"/>
              </a:avLst>
            </a:prstTxWarp>
          </a:bodyPr>
          <a:lstStyle/>
          <a:p>
            <a:pPr algn="ctr"/>
            <a:r>
              <a:rPr lang="vi-VN" sz="3600" kern="10" dirty="0">
                <a:ln w="9525">
                  <a:solidFill>
                    <a:srgbClr val="FFFF00"/>
                  </a:solidFill>
                  <a:round/>
                  <a:headEnd/>
                  <a:tailEnd/>
                </a:ln>
                <a:solidFill>
                  <a:srgbClr val="FFFF00"/>
                </a:solidFill>
                <a:latin typeface="Times New Roman"/>
                <a:cs typeface="Times New Roman"/>
              </a:rPr>
              <a:t>C</a:t>
            </a:r>
          </a:p>
        </p:txBody>
      </p:sp>
      <p:sp>
        <p:nvSpPr>
          <p:cNvPr id="10267" name="AutoShape 27"/>
          <p:cNvSpPr>
            <a:spLocks noChangeArrowheads="1"/>
          </p:cNvSpPr>
          <p:nvPr/>
        </p:nvSpPr>
        <p:spPr bwMode="auto">
          <a:xfrm>
            <a:off x="101600" y="1231900"/>
            <a:ext cx="205740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vi-VN"/>
          </a:p>
        </p:txBody>
      </p:sp>
      <p:sp>
        <p:nvSpPr>
          <p:cNvPr id="10268" name="WordArt 28"/>
          <p:cNvSpPr>
            <a:spLocks noChangeArrowheads="1" noChangeShapeType="1" noTextEdit="1"/>
          </p:cNvSpPr>
          <p:nvPr/>
        </p:nvSpPr>
        <p:spPr bwMode="auto">
          <a:xfrm>
            <a:off x="590560" y="1627188"/>
            <a:ext cx="1035049" cy="582612"/>
          </a:xfrm>
          <a:prstGeom prst="rect">
            <a:avLst/>
          </a:prstGeom>
        </p:spPr>
        <p:txBody>
          <a:bodyPr wrap="none" fromWordArt="1">
            <a:prstTxWarp prst="textPlain">
              <a:avLst>
                <a:gd name="adj" fmla="val 50000"/>
              </a:avLst>
            </a:prstTxWarp>
          </a:bodyPr>
          <a:lstStyle/>
          <a:p>
            <a:pPr algn="ctr"/>
            <a:r>
              <a:rPr lang="vi-VN"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3</a:t>
            </a:r>
          </a:p>
        </p:txBody>
      </p:sp>
      <p:pic>
        <p:nvPicPr>
          <p:cNvPr id="5146"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349" y="798513"/>
            <a:ext cx="12192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7" name="Picture 31"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10896600" y="57150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32"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 y="-200025"/>
            <a:ext cx="220345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3" name="WordArt 33"/>
          <p:cNvSpPr>
            <a:spLocks noChangeArrowheads="1" noChangeShapeType="1" noTextEdit="1"/>
          </p:cNvSpPr>
          <p:nvPr/>
        </p:nvSpPr>
        <p:spPr bwMode="auto">
          <a:xfrm>
            <a:off x="9969500" y="38385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0</a:t>
            </a:r>
          </a:p>
        </p:txBody>
      </p:sp>
      <p:sp>
        <p:nvSpPr>
          <p:cNvPr id="10274" name="WordArt 34"/>
          <p:cNvSpPr>
            <a:spLocks noChangeArrowheads="1" noChangeShapeType="1" noTextEdit="1"/>
          </p:cNvSpPr>
          <p:nvPr/>
        </p:nvSpPr>
        <p:spPr bwMode="auto">
          <a:xfrm>
            <a:off x="9969500" y="38385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a:t>
            </a:r>
          </a:p>
        </p:txBody>
      </p:sp>
      <p:sp>
        <p:nvSpPr>
          <p:cNvPr id="10275" name="WordArt 35"/>
          <p:cNvSpPr>
            <a:spLocks noChangeArrowheads="1" noChangeShapeType="1" noTextEdit="1"/>
          </p:cNvSpPr>
          <p:nvPr/>
        </p:nvSpPr>
        <p:spPr bwMode="auto">
          <a:xfrm>
            <a:off x="9975851" y="3810000"/>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2</a:t>
            </a:r>
          </a:p>
        </p:txBody>
      </p:sp>
      <p:sp>
        <p:nvSpPr>
          <p:cNvPr id="10276" name="WordArt 36"/>
          <p:cNvSpPr>
            <a:spLocks noChangeArrowheads="1" noChangeShapeType="1" noTextEdit="1"/>
          </p:cNvSpPr>
          <p:nvPr/>
        </p:nvSpPr>
        <p:spPr bwMode="auto">
          <a:xfrm>
            <a:off x="9969500" y="38385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3</a:t>
            </a:r>
          </a:p>
        </p:txBody>
      </p:sp>
      <p:sp>
        <p:nvSpPr>
          <p:cNvPr id="10277" name="WordArt 37"/>
          <p:cNvSpPr>
            <a:spLocks noChangeArrowheads="1" noChangeShapeType="1" noTextEdit="1"/>
          </p:cNvSpPr>
          <p:nvPr/>
        </p:nvSpPr>
        <p:spPr bwMode="auto">
          <a:xfrm>
            <a:off x="10033000" y="38385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4</a:t>
            </a:r>
          </a:p>
        </p:txBody>
      </p:sp>
      <p:sp>
        <p:nvSpPr>
          <p:cNvPr id="10278" name="WordArt 38"/>
          <p:cNvSpPr>
            <a:spLocks noChangeArrowheads="1" noChangeShapeType="1" noTextEdit="1"/>
          </p:cNvSpPr>
          <p:nvPr/>
        </p:nvSpPr>
        <p:spPr bwMode="auto">
          <a:xfrm>
            <a:off x="9988551" y="38385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5</a:t>
            </a:r>
          </a:p>
        </p:txBody>
      </p:sp>
      <p:sp>
        <p:nvSpPr>
          <p:cNvPr id="10279" name="WordArt 39"/>
          <p:cNvSpPr>
            <a:spLocks noChangeArrowheads="1" noChangeShapeType="1" noTextEdit="1"/>
          </p:cNvSpPr>
          <p:nvPr/>
        </p:nvSpPr>
        <p:spPr bwMode="auto">
          <a:xfrm>
            <a:off x="9969500" y="38385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6</a:t>
            </a:r>
          </a:p>
        </p:txBody>
      </p:sp>
      <p:sp>
        <p:nvSpPr>
          <p:cNvPr id="10280" name="WordArt 40"/>
          <p:cNvSpPr>
            <a:spLocks noChangeArrowheads="1" noChangeShapeType="1" noTextEdit="1"/>
          </p:cNvSpPr>
          <p:nvPr/>
        </p:nvSpPr>
        <p:spPr bwMode="auto">
          <a:xfrm>
            <a:off x="9969500" y="38385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7</a:t>
            </a:r>
          </a:p>
        </p:txBody>
      </p:sp>
      <p:sp>
        <p:nvSpPr>
          <p:cNvPr id="10281" name="WordArt 41"/>
          <p:cNvSpPr>
            <a:spLocks noChangeArrowheads="1" noChangeShapeType="1" noTextEdit="1"/>
          </p:cNvSpPr>
          <p:nvPr/>
        </p:nvSpPr>
        <p:spPr bwMode="auto">
          <a:xfrm>
            <a:off x="9975851" y="3824288"/>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8</a:t>
            </a:r>
          </a:p>
        </p:txBody>
      </p:sp>
      <p:sp>
        <p:nvSpPr>
          <p:cNvPr id="10282" name="WordArt 42"/>
          <p:cNvSpPr>
            <a:spLocks noChangeArrowheads="1" noChangeShapeType="1" noTextEdit="1"/>
          </p:cNvSpPr>
          <p:nvPr/>
        </p:nvSpPr>
        <p:spPr bwMode="auto">
          <a:xfrm>
            <a:off x="9969500" y="38385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9</a:t>
            </a:r>
          </a:p>
        </p:txBody>
      </p:sp>
      <p:sp>
        <p:nvSpPr>
          <p:cNvPr id="10283" name="WordArt 43"/>
          <p:cNvSpPr>
            <a:spLocks noChangeArrowheads="1" noChangeShapeType="1" noTextEdit="1"/>
          </p:cNvSpPr>
          <p:nvPr/>
        </p:nvSpPr>
        <p:spPr bwMode="auto">
          <a:xfrm>
            <a:off x="9969500" y="38385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10</a:t>
            </a:r>
          </a:p>
        </p:txBody>
      </p:sp>
      <p:sp>
        <p:nvSpPr>
          <p:cNvPr id="10284" name="WordArt 44"/>
          <p:cNvSpPr>
            <a:spLocks noChangeArrowheads="1" noChangeShapeType="1" noTextEdit="1"/>
          </p:cNvSpPr>
          <p:nvPr/>
        </p:nvSpPr>
        <p:spPr bwMode="auto">
          <a:xfrm>
            <a:off x="9969500" y="38385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11</a:t>
            </a:r>
          </a:p>
        </p:txBody>
      </p:sp>
      <p:sp>
        <p:nvSpPr>
          <p:cNvPr id="10285" name="WordArt 45"/>
          <p:cNvSpPr>
            <a:spLocks noChangeArrowheads="1" noChangeShapeType="1" noTextEdit="1"/>
          </p:cNvSpPr>
          <p:nvPr/>
        </p:nvSpPr>
        <p:spPr bwMode="auto">
          <a:xfrm>
            <a:off x="9969500" y="383857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12</a:t>
            </a:r>
          </a:p>
        </p:txBody>
      </p:sp>
      <p:sp>
        <p:nvSpPr>
          <p:cNvPr id="10286" name="WordArt 46"/>
          <p:cNvSpPr>
            <a:spLocks noChangeArrowheads="1" noChangeShapeType="1" noTextEdit="1"/>
          </p:cNvSpPr>
          <p:nvPr/>
        </p:nvSpPr>
        <p:spPr bwMode="auto">
          <a:xfrm>
            <a:off x="9956800" y="381952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13</a:t>
            </a:r>
          </a:p>
        </p:txBody>
      </p:sp>
      <p:sp>
        <p:nvSpPr>
          <p:cNvPr id="10287" name="WordArt 47"/>
          <p:cNvSpPr>
            <a:spLocks noChangeArrowheads="1" noChangeShapeType="1" noTextEdit="1"/>
          </p:cNvSpPr>
          <p:nvPr/>
        </p:nvSpPr>
        <p:spPr bwMode="auto">
          <a:xfrm>
            <a:off x="9975851" y="3810000"/>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14</a:t>
            </a:r>
          </a:p>
        </p:txBody>
      </p:sp>
      <p:sp>
        <p:nvSpPr>
          <p:cNvPr id="10288" name="WordArt 48"/>
          <p:cNvSpPr>
            <a:spLocks noChangeArrowheads="1" noChangeShapeType="1" noTextEdit="1"/>
          </p:cNvSpPr>
          <p:nvPr/>
        </p:nvSpPr>
        <p:spPr bwMode="auto">
          <a:xfrm>
            <a:off x="9975851" y="3857625"/>
            <a:ext cx="88900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15</a:t>
            </a:r>
          </a:p>
        </p:txBody>
      </p:sp>
      <p:grpSp>
        <p:nvGrpSpPr>
          <p:cNvPr id="21" name="Group 49"/>
          <p:cNvGrpSpPr>
            <a:grpSpLocks/>
          </p:cNvGrpSpPr>
          <p:nvPr/>
        </p:nvGrpSpPr>
        <p:grpSpPr bwMode="auto">
          <a:xfrm>
            <a:off x="9448800" y="2514600"/>
            <a:ext cx="2235200" cy="1295400"/>
            <a:chOff x="4320" y="2928"/>
            <a:chExt cx="1104" cy="1104"/>
          </a:xfrm>
        </p:grpSpPr>
        <p:sp>
          <p:nvSpPr>
            <p:cNvPr id="5166"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algn="ctr"/>
              <a:endParaRPr lang="vi-VN" sz="6000" b="1">
                <a:solidFill>
                  <a:srgbClr val="FF0066"/>
                </a:solidFill>
                <a:latin typeface=".VnHelvetInsH" pitchFamily="34" charset="0"/>
              </a:endParaRPr>
            </a:p>
          </p:txBody>
        </p:sp>
        <p:sp>
          <p:nvSpPr>
            <p:cNvPr id="5167" name="WordArt 51"/>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000000"/>
                  </a:solidFill>
                  <a:latin typeface="Times New Roman"/>
                  <a:cs typeface="Times New Roman"/>
                </a:rPr>
                <a:t>Hết giờ</a:t>
              </a:r>
            </a:p>
          </p:txBody>
        </p:sp>
      </p:grpSp>
      <p:sp>
        <p:nvSpPr>
          <p:cNvPr id="2" name="TextBox 1"/>
          <p:cNvSpPr txBox="1"/>
          <p:nvPr/>
        </p:nvSpPr>
        <p:spPr>
          <a:xfrm>
            <a:off x="8969938" y="1231900"/>
            <a:ext cx="389964" cy="523220"/>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9059585" y="2209800"/>
            <a:ext cx="1063062" cy="0"/>
          </a:xfrm>
          <a:prstGeom prst="line">
            <a:avLst/>
          </a:prstGeom>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3479410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267"/>
                                        </p:tgtEl>
                                        <p:attrNameLst>
                                          <p:attrName>style.visibility</p:attrName>
                                        </p:attrNameLst>
                                      </p:cBhvr>
                                      <p:to>
                                        <p:strVal val="visible"/>
                                      </p:to>
                                    </p:set>
                                    <p:animEffect transition="in" filter="fade">
                                      <p:cBhvr>
                                        <p:cTn id="7" dur="500"/>
                                        <p:tgtEl>
                                          <p:spTgt spid="10267"/>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6" presetClass="entr" presetSubtype="16" fill="hold" grpId="0" nodeType="withEffect">
                                  <p:stCondLst>
                                    <p:cond delay="500"/>
                                  </p:stCondLst>
                                  <p:childTnLst>
                                    <p:set>
                                      <p:cBhvr>
                                        <p:cTn id="9" dur="1" fill="hold">
                                          <p:stCondLst>
                                            <p:cond delay="0"/>
                                          </p:stCondLst>
                                        </p:cTn>
                                        <p:tgtEl>
                                          <p:spTgt spid="10268"/>
                                        </p:tgtEl>
                                        <p:attrNameLst>
                                          <p:attrName>style.visibility</p:attrName>
                                        </p:attrNameLst>
                                      </p:cBhvr>
                                      <p:to>
                                        <p:strVal val="visible"/>
                                      </p:to>
                                    </p:set>
                                    <p:animEffect transition="in" filter="circle(in)">
                                      <p:cBhvr>
                                        <p:cTn id="10" dur="500"/>
                                        <p:tgtEl>
                                          <p:spTgt spid="10268"/>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10267"/>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grpId="0"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grpId="0"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grpId="0"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0288"/>
                                        </p:tgtEl>
                                        <p:attrNameLst>
                                          <p:attrName>style.visibility</p:attrName>
                                        </p:attrNameLst>
                                      </p:cBhvr>
                                      <p:to>
                                        <p:strVal val="visible"/>
                                      </p:to>
                                    </p:set>
                                    <p:animEffect transition="in" filter="dissolve">
                                      <p:cBhvr>
                                        <p:cTn id="66" dur="500"/>
                                        <p:tgtEl>
                                          <p:spTgt spid="10288"/>
                                        </p:tgtEl>
                                      </p:cBhvr>
                                    </p:animEffect>
                                  </p:childTnLst>
                                  <p:subTnLst>
                                    <p:audio>
                                      <p:cMediaNode>
                                        <p:cTn display="0" masterRel="sameClick">
                                          <p:stCondLst>
                                            <p:cond evt="begin" delay="0">
                                              <p:tn val="64"/>
                                            </p:cond>
                                          </p:stCondLst>
                                          <p:endCondLst>
                                            <p:cond evt="onStopAudio" delay="0">
                                              <p:tgtEl>
                                                <p:sldTgt/>
                                              </p:tgtEl>
                                            </p:cond>
                                          </p:endCondLst>
                                        </p:cTn>
                                        <p:tgtEl>
                                          <p:sndTgt r:embed="rId5" name="camera.wav"/>
                                        </p:tgtEl>
                                      </p:cMediaNode>
                                    </p:audio>
                                  </p:subTnLst>
                                </p:cTn>
                              </p:par>
                            </p:childTnLst>
                          </p:cTn>
                        </p:par>
                        <p:par>
                          <p:cTn id="67" fill="hold" nodeType="afterGroup">
                            <p:stCondLst>
                              <p:cond delay="500"/>
                            </p:stCondLst>
                            <p:childTnLst>
                              <p:par>
                                <p:cTn id="68" presetID="53" presetClass="exit" presetSubtype="0" fill="hold" grpId="1" nodeType="afterEffect">
                                  <p:stCondLst>
                                    <p:cond delay="0"/>
                                  </p:stCondLst>
                                  <p:childTnLst>
                                    <p:anim calcmode="lin" valueType="num">
                                      <p:cBhvr>
                                        <p:cTn id="69" dur="500"/>
                                        <p:tgtEl>
                                          <p:spTgt spid="10288"/>
                                        </p:tgtEl>
                                        <p:attrNameLst>
                                          <p:attrName>ppt_w</p:attrName>
                                        </p:attrNameLst>
                                      </p:cBhvr>
                                      <p:tavLst>
                                        <p:tav tm="0">
                                          <p:val>
                                            <p:strVal val="ppt_w"/>
                                          </p:val>
                                        </p:tav>
                                        <p:tav tm="100000">
                                          <p:val>
                                            <p:fltVal val="0"/>
                                          </p:val>
                                        </p:tav>
                                      </p:tavLst>
                                    </p:anim>
                                    <p:anim calcmode="lin" valueType="num">
                                      <p:cBhvr>
                                        <p:cTn id="70" dur="500"/>
                                        <p:tgtEl>
                                          <p:spTgt spid="10288"/>
                                        </p:tgtEl>
                                        <p:attrNameLst>
                                          <p:attrName>ppt_h</p:attrName>
                                        </p:attrNameLst>
                                      </p:cBhvr>
                                      <p:tavLst>
                                        <p:tav tm="0">
                                          <p:val>
                                            <p:strVal val="ppt_h"/>
                                          </p:val>
                                        </p:tav>
                                        <p:tav tm="100000">
                                          <p:val>
                                            <p:fltVal val="0"/>
                                          </p:val>
                                        </p:tav>
                                      </p:tavLst>
                                    </p:anim>
                                    <p:animEffect transition="out" filter="fade">
                                      <p:cBhvr>
                                        <p:cTn id="71" dur="500"/>
                                        <p:tgtEl>
                                          <p:spTgt spid="10288"/>
                                        </p:tgtEl>
                                      </p:cBhvr>
                                    </p:animEffect>
                                    <p:set>
                                      <p:cBhvr>
                                        <p:cTn id="72" dur="1" fill="hold">
                                          <p:stCondLst>
                                            <p:cond delay="499"/>
                                          </p:stCondLst>
                                        </p:cTn>
                                        <p:tgtEl>
                                          <p:spTgt spid="10288"/>
                                        </p:tgtEl>
                                        <p:attrNameLst>
                                          <p:attrName>style.visibility</p:attrName>
                                        </p:attrNameLst>
                                      </p:cBhvr>
                                      <p:to>
                                        <p:strVal val="hidden"/>
                                      </p:to>
                                    </p:set>
                                  </p:childTnLst>
                                </p:cTn>
                              </p:par>
                            </p:childTnLst>
                          </p:cTn>
                        </p:par>
                        <p:par>
                          <p:cTn id="73" fill="hold" nodeType="afterGroup">
                            <p:stCondLst>
                              <p:cond delay="1000"/>
                            </p:stCondLst>
                            <p:childTnLst>
                              <p:par>
                                <p:cTn id="74" presetID="9" presetClass="entr" presetSubtype="0" fill="hold" grpId="0" nodeType="afterEffect">
                                  <p:stCondLst>
                                    <p:cond delay="0"/>
                                  </p:stCondLst>
                                  <p:childTnLst>
                                    <p:set>
                                      <p:cBhvr>
                                        <p:cTn id="75" dur="1" fill="hold">
                                          <p:stCondLst>
                                            <p:cond delay="0"/>
                                          </p:stCondLst>
                                        </p:cTn>
                                        <p:tgtEl>
                                          <p:spTgt spid="10287"/>
                                        </p:tgtEl>
                                        <p:attrNameLst>
                                          <p:attrName>style.visibility</p:attrName>
                                        </p:attrNameLst>
                                      </p:cBhvr>
                                      <p:to>
                                        <p:strVal val="visible"/>
                                      </p:to>
                                    </p:set>
                                    <p:animEffect transition="in" filter="dissolve">
                                      <p:cBhvr>
                                        <p:cTn id="76" dur="500"/>
                                        <p:tgtEl>
                                          <p:spTgt spid="10287"/>
                                        </p:tgtEl>
                                      </p:cBhvr>
                                    </p:animEffect>
                                  </p:childTnLst>
                                  <p:subTnLst>
                                    <p:audio>
                                      <p:cMediaNode>
                                        <p:cTn display="0" masterRel="sameClick">
                                          <p:stCondLst>
                                            <p:cond evt="begin" delay="0">
                                              <p:tn val="74"/>
                                            </p:cond>
                                          </p:stCondLst>
                                          <p:endCondLst>
                                            <p:cond evt="onStopAudio" delay="0">
                                              <p:tgtEl>
                                                <p:sldTgt/>
                                              </p:tgtEl>
                                            </p:cond>
                                          </p:endCondLst>
                                        </p:cTn>
                                        <p:tgtEl>
                                          <p:sndTgt r:embed="rId5" name="camera.wav"/>
                                        </p:tgtEl>
                                      </p:cMediaNode>
                                    </p:audio>
                                  </p:subTnLst>
                                </p:cTn>
                              </p:par>
                            </p:childTnLst>
                          </p:cTn>
                        </p:par>
                        <p:par>
                          <p:cTn id="77" fill="hold" nodeType="afterGroup">
                            <p:stCondLst>
                              <p:cond delay="1500"/>
                            </p:stCondLst>
                            <p:childTnLst>
                              <p:par>
                                <p:cTn id="78" presetID="53" presetClass="exit" presetSubtype="0" fill="hold" grpId="1" nodeType="afterEffect">
                                  <p:stCondLst>
                                    <p:cond delay="0"/>
                                  </p:stCondLst>
                                  <p:childTnLst>
                                    <p:anim calcmode="lin" valueType="num">
                                      <p:cBhvr>
                                        <p:cTn id="79" dur="500"/>
                                        <p:tgtEl>
                                          <p:spTgt spid="10287"/>
                                        </p:tgtEl>
                                        <p:attrNameLst>
                                          <p:attrName>ppt_w</p:attrName>
                                        </p:attrNameLst>
                                      </p:cBhvr>
                                      <p:tavLst>
                                        <p:tav tm="0">
                                          <p:val>
                                            <p:strVal val="ppt_w"/>
                                          </p:val>
                                        </p:tav>
                                        <p:tav tm="100000">
                                          <p:val>
                                            <p:fltVal val="0"/>
                                          </p:val>
                                        </p:tav>
                                      </p:tavLst>
                                    </p:anim>
                                    <p:anim calcmode="lin" valueType="num">
                                      <p:cBhvr>
                                        <p:cTn id="80" dur="500"/>
                                        <p:tgtEl>
                                          <p:spTgt spid="10287"/>
                                        </p:tgtEl>
                                        <p:attrNameLst>
                                          <p:attrName>ppt_h</p:attrName>
                                        </p:attrNameLst>
                                      </p:cBhvr>
                                      <p:tavLst>
                                        <p:tav tm="0">
                                          <p:val>
                                            <p:strVal val="ppt_h"/>
                                          </p:val>
                                        </p:tav>
                                        <p:tav tm="100000">
                                          <p:val>
                                            <p:fltVal val="0"/>
                                          </p:val>
                                        </p:tav>
                                      </p:tavLst>
                                    </p:anim>
                                    <p:animEffect transition="out" filter="fade">
                                      <p:cBhvr>
                                        <p:cTn id="81" dur="500"/>
                                        <p:tgtEl>
                                          <p:spTgt spid="10287"/>
                                        </p:tgtEl>
                                      </p:cBhvr>
                                    </p:animEffect>
                                    <p:set>
                                      <p:cBhvr>
                                        <p:cTn id="82" dur="1" fill="hold">
                                          <p:stCondLst>
                                            <p:cond delay="499"/>
                                          </p:stCondLst>
                                        </p:cTn>
                                        <p:tgtEl>
                                          <p:spTgt spid="10287"/>
                                        </p:tgtEl>
                                        <p:attrNameLst>
                                          <p:attrName>style.visibility</p:attrName>
                                        </p:attrNameLst>
                                      </p:cBhvr>
                                      <p:to>
                                        <p:strVal val="hidden"/>
                                      </p:to>
                                    </p:set>
                                  </p:childTnLst>
                                </p:cTn>
                              </p:par>
                            </p:childTnLst>
                          </p:cTn>
                        </p:par>
                        <p:par>
                          <p:cTn id="83" fill="hold" nodeType="afterGroup">
                            <p:stCondLst>
                              <p:cond delay="2000"/>
                            </p:stCondLst>
                            <p:childTnLst>
                              <p:par>
                                <p:cTn id="84" presetID="9" presetClass="entr" presetSubtype="0" fill="hold" grpId="0" nodeType="afterEffect">
                                  <p:stCondLst>
                                    <p:cond delay="0"/>
                                  </p:stCondLst>
                                  <p:childTnLst>
                                    <p:set>
                                      <p:cBhvr>
                                        <p:cTn id="85" dur="1" fill="hold">
                                          <p:stCondLst>
                                            <p:cond delay="0"/>
                                          </p:stCondLst>
                                        </p:cTn>
                                        <p:tgtEl>
                                          <p:spTgt spid="10286"/>
                                        </p:tgtEl>
                                        <p:attrNameLst>
                                          <p:attrName>style.visibility</p:attrName>
                                        </p:attrNameLst>
                                      </p:cBhvr>
                                      <p:to>
                                        <p:strVal val="visible"/>
                                      </p:to>
                                    </p:set>
                                    <p:animEffect transition="in" filter="dissolve">
                                      <p:cBhvr>
                                        <p:cTn id="86" dur="500"/>
                                        <p:tgtEl>
                                          <p:spTgt spid="10286"/>
                                        </p:tgtEl>
                                      </p:cBhvr>
                                    </p:animEffect>
                                  </p:childTnLst>
                                  <p:subTnLst>
                                    <p:audio>
                                      <p:cMediaNode>
                                        <p:cTn display="0" masterRel="sameClick">
                                          <p:stCondLst>
                                            <p:cond evt="begin" delay="0">
                                              <p:tn val="84"/>
                                            </p:cond>
                                          </p:stCondLst>
                                          <p:endCondLst>
                                            <p:cond evt="onStopAudio" delay="0">
                                              <p:tgtEl>
                                                <p:sldTgt/>
                                              </p:tgtEl>
                                            </p:cond>
                                          </p:endCondLst>
                                        </p:cTn>
                                        <p:tgtEl>
                                          <p:sndTgt r:embed="rId5" name="camera.wav"/>
                                        </p:tgtEl>
                                      </p:cMediaNode>
                                    </p:audio>
                                  </p:subTnLst>
                                </p:cTn>
                              </p:par>
                            </p:childTnLst>
                          </p:cTn>
                        </p:par>
                        <p:par>
                          <p:cTn id="87" fill="hold" nodeType="afterGroup">
                            <p:stCondLst>
                              <p:cond delay="2500"/>
                            </p:stCondLst>
                            <p:childTnLst>
                              <p:par>
                                <p:cTn id="88" presetID="53" presetClass="exit" presetSubtype="0" fill="hold" grpId="1" nodeType="afterEffect">
                                  <p:stCondLst>
                                    <p:cond delay="0"/>
                                  </p:stCondLst>
                                  <p:childTnLst>
                                    <p:anim calcmode="lin" valueType="num">
                                      <p:cBhvr>
                                        <p:cTn id="89" dur="500"/>
                                        <p:tgtEl>
                                          <p:spTgt spid="10286"/>
                                        </p:tgtEl>
                                        <p:attrNameLst>
                                          <p:attrName>ppt_w</p:attrName>
                                        </p:attrNameLst>
                                      </p:cBhvr>
                                      <p:tavLst>
                                        <p:tav tm="0">
                                          <p:val>
                                            <p:strVal val="ppt_w"/>
                                          </p:val>
                                        </p:tav>
                                        <p:tav tm="100000">
                                          <p:val>
                                            <p:fltVal val="0"/>
                                          </p:val>
                                        </p:tav>
                                      </p:tavLst>
                                    </p:anim>
                                    <p:anim calcmode="lin" valueType="num">
                                      <p:cBhvr>
                                        <p:cTn id="90" dur="500"/>
                                        <p:tgtEl>
                                          <p:spTgt spid="10286"/>
                                        </p:tgtEl>
                                        <p:attrNameLst>
                                          <p:attrName>ppt_h</p:attrName>
                                        </p:attrNameLst>
                                      </p:cBhvr>
                                      <p:tavLst>
                                        <p:tav tm="0">
                                          <p:val>
                                            <p:strVal val="ppt_h"/>
                                          </p:val>
                                        </p:tav>
                                        <p:tav tm="100000">
                                          <p:val>
                                            <p:fltVal val="0"/>
                                          </p:val>
                                        </p:tav>
                                      </p:tavLst>
                                    </p:anim>
                                    <p:animEffect transition="out" filter="fade">
                                      <p:cBhvr>
                                        <p:cTn id="91" dur="500"/>
                                        <p:tgtEl>
                                          <p:spTgt spid="10286"/>
                                        </p:tgtEl>
                                      </p:cBhvr>
                                    </p:animEffect>
                                    <p:set>
                                      <p:cBhvr>
                                        <p:cTn id="92" dur="1" fill="hold">
                                          <p:stCondLst>
                                            <p:cond delay="499"/>
                                          </p:stCondLst>
                                        </p:cTn>
                                        <p:tgtEl>
                                          <p:spTgt spid="10286"/>
                                        </p:tgtEl>
                                        <p:attrNameLst>
                                          <p:attrName>style.visibility</p:attrName>
                                        </p:attrNameLst>
                                      </p:cBhvr>
                                      <p:to>
                                        <p:strVal val="hidden"/>
                                      </p:to>
                                    </p:set>
                                  </p:childTnLst>
                                </p:cTn>
                              </p:par>
                            </p:childTnLst>
                          </p:cTn>
                        </p:par>
                        <p:par>
                          <p:cTn id="93" fill="hold" nodeType="afterGroup">
                            <p:stCondLst>
                              <p:cond delay="3000"/>
                            </p:stCondLst>
                            <p:childTnLst>
                              <p:par>
                                <p:cTn id="94" presetID="9" presetClass="entr" presetSubtype="0" fill="hold" grpId="0" nodeType="afterEffect">
                                  <p:stCondLst>
                                    <p:cond delay="0"/>
                                  </p:stCondLst>
                                  <p:childTnLst>
                                    <p:set>
                                      <p:cBhvr>
                                        <p:cTn id="95" dur="1" fill="hold">
                                          <p:stCondLst>
                                            <p:cond delay="0"/>
                                          </p:stCondLst>
                                        </p:cTn>
                                        <p:tgtEl>
                                          <p:spTgt spid="10285"/>
                                        </p:tgtEl>
                                        <p:attrNameLst>
                                          <p:attrName>style.visibility</p:attrName>
                                        </p:attrNameLst>
                                      </p:cBhvr>
                                      <p:to>
                                        <p:strVal val="visible"/>
                                      </p:to>
                                    </p:set>
                                    <p:animEffect transition="in" filter="dissolve">
                                      <p:cBhvr>
                                        <p:cTn id="96" dur="500"/>
                                        <p:tgtEl>
                                          <p:spTgt spid="10285"/>
                                        </p:tgtEl>
                                      </p:cBhvr>
                                    </p:animEffect>
                                  </p:childTnLst>
                                  <p:subTnLst>
                                    <p:audio>
                                      <p:cMediaNode>
                                        <p:cTn display="0" masterRel="sameClick">
                                          <p:stCondLst>
                                            <p:cond evt="begin" delay="0">
                                              <p:tn val="94"/>
                                            </p:cond>
                                          </p:stCondLst>
                                          <p:endCondLst>
                                            <p:cond evt="onStopAudio" delay="0">
                                              <p:tgtEl>
                                                <p:sldTgt/>
                                              </p:tgtEl>
                                            </p:cond>
                                          </p:endCondLst>
                                        </p:cTn>
                                        <p:tgtEl>
                                          <p:sndTgt r:embed="rId5" name="camera.wav"/>
                                        </p:tgtEl>
                                      </p:cMediaNode>
                                    </p:audio>
                                  </p:subTnLst>
                                </p:cTn>
                              </p:par>
                            </p:childTnLst>
                          </p:cTn>
                        </p:par>
                        <p:par>
                          <p:cTn id="97" fill="hold" nodeType="afterGroup">
                            <p:stCondLst>
                              <p:cond delay="3500"/>
                            </p:stCondLst>
                            <p:childTnLst>
                              <p:par>
                                <p:cTn id="98" presetID="53" presetClass="exit" presetSubtype="0" fill="hold" grpId="1" nodeType="afterEffect">
                                  <p:stCondLst>
                                    <p:cond delay="0"/>
                                  </p:stCondLst>
                                  <p:childTnLst>
                                    <p:anim calcmode="lin" valueType="num">
                                      <p:cBhvr>
                                        <p:cTn id="99" dur="500"/>
                                        <p:tgtEl>
                                          <p:spTgt spid="10285"/>
                                        </p:tgtEl>
                                        <p:attrNameLst>
                                          <p:attrName>ppt_w</p:attrName>
                                        </p:attrNameLst>
                                      </p:cBhvr>
                                      <p:tavLst>
                                        <p:tav tm="0">
                                          <p:val>
                                            <p:strVal val="ppt_w"/>
                                          </p:val>
                                        </p:tav>
                                        <p:tav tm="100000">
                                          <p:val>
                                            <p:fltVal val="0"/>
                                          </p:val>
                                        </p:tav>
                                      </p:tavLst>
                                    </p:anim>
                                    <p:anim calcmode="lin" valueType="num">
                                      <p:cBhvr>
                                        <p:cTn id="100" dur="500"/>
                                        <p:tgtEl>
                                          <p:spTgt spid="10285"/>
                                        </p:tgtEl>
                                        <p:attrNameLst>
                                          <p:attrName>ppt_h</p:attrName>
                                        </p:attrNameLst>
                                      </p:cBhvr>
                                      <p:tavLst>
                                        <p:tav tm="0">
                                          <p:val>
                                            <p:strVal val="ppt_h"/>
                                          </p:val>
                                        </p:tav>
                                        <p:tav tm="100000">
                                          <p:val>
                                            <p:fltVal val="0"/>
                                          </p:val>
                                        </p:tav>
                                      </p:tavLst>
                                    </p:anim>
                                    <p:animEffect transition="out" filter="fade">
                                      <p:cBhvr>
                                        <p:cTn id="101" dur="500"/>
                                        <p:tgtEl>
                                          <p:spTgt spid="10285"/>
                                        </p:tgtEl>
                                      </p:cBhvr>
                                    </p:animEffect>
                                    <p:set>
                                      <p:cBhvr>
                                        <p:cTn id="102" dur="1" fill="hold">
                                          <p:stCondLst>
                                            <p:cond delay="499"/>
                                          </p:stCondLst>
                                        </p:cTn>
                                        <p:tgtEl>
                                          <p:spTgt spid="10285"/>
                                        </p:tgtEl>
                                        <p:attrNameLst>
                                          <p:attrName>style.visibility</p:attrName>
                                        </p:attrNameLst>
                                      </p:cBhvr>
                                      <p:to>
                                        <p:strVal val="hidden"/>
                                      </p:to>
                                    </p:set>
                                  </p:childTnLst>
                                </p:cTn>
                              </p:par>
                            </p:childTnLst>
                          </p:cTn>
                        </p:par>
                        <p:par>
                          <p:cTn id="103" fill="hold" nodeType="afterGroup">
                            <p:stCondLst>
                              <p:cond delay="4000"/>
                            </p:stCondLst>
                            <p:childTnLst>
                              <p:par>
                                <p:cTn id="104" presetID="9" presetClass="entr" presetSubtype="0" fill="hold" grpId="0" nodeType="afterEffect">
                                  <p:stCondLst>
                                    <p:cond delay="0"/>
                                  </p:stCondLst>
                                  <p:childTnLst>
                                    <p:set>
                                      <p:cBhvr>
                                        <p:cTn id="105" dur="1" fill="hold">
                                          <p:stCondLst>
                                            <p:cond delay="0"/>
                                          </p:stCondLst>
                                        </p:cTn>
                                        <p:tgtEl>
                                          <p:spTgt spid="10284"/>
                                        </p:tgtEl>
                                        <p:attrNameLst>
                                          <p:attrName>style.visibility</p:attrName>
                                        </p:attrNameLst>
                                      </p:cBhvr>
                                      <p:to>
                                        <p:strVal val="visible"/>
                                      </p:to>
                                    </p:set>
                                    <p:animEffect transition="in" filter="dissolve">
                                      <p:cBhvr>
                                        <p:cTn id="106" dur="500"/>
                                        <p:tgtEl>
                                          <p:spTgt spid="10284"/>
                                        </p:tgtEl>
                                      </p:cBhvr>
                                    </p:animEffect>
                                  </p:childTnLst>
                                  <p:subTnLst>
                                    <p:audio>
                                      <p:cMediaNode>
                                        <p:cTn display="0" masterRel="sameClick">
                                          <p:stCondLst>
                                            <p:cond evt="begin" delay="0">
                                              <p:tn val="104"/>
                                            </p:cond>
                                          </p:stCondLst>
                                          <p:endCondLst>
                                            <p:cond evt="onStopAudio" delay="0">
                                              <p:tgtEl>
                                                <p:sldTgt/>
                                              </p:tgtEl>
                                            </p:cond>
                                          </p:endCondLst>
                                        </p:cTn>
                                        <p:tgtEl>
                                          <p:sndTgt r:embed="rId5" name="camera.wav"/>
                                        </p:tgtEl>
                                      </p:cMediaNode>
                                    </p:audio>
                                  </p:subTnLst>
                                </p:cTn>
                              </p:par>
                            </p:childTnLst>
                          </p:cTn>
                        </p:par>
                        <p:par>
                          <p:cTn id="107" fill="hold" nodeType="afterGroup">
                            <p:stCondLst>
                              <p:cond delay="4500"/>
                            </p:stCondLst>
                            <p:childTnLst>
                              <p:par>
                                <p:cTn id="108" presetID="53" presetClass="exit" presetSubtype="0" fill="hold" grpId="1" nodeType="afterEffect">
                                  <p:stCondLst>
                                    <p:cond delay="0"/>
                                  </p:stCondLst>
                                  <p:childTnLst>
                                    <p:anim calcmode="lin" valueType="num">
                                      <p:cBhvr>
                                        <p:cTn id="109" dur="500"/>
                                        <p:tgtEl>
                                          <p:spTgt spid="10284"/>
                                        </p:tgtEl>
                                        <p:attrNameLst>
                                          <p:attrName>ppt_w</p:attrName>
                                        </p:attrNameLst>
                                      </p:cBhvr>
                                      <p:tavLst>
                                        <p:tav tm="0">
                                          <p:val>
                                            <p:strVal val="ppt_w"/>
                                          </p:val>
                                        </p:tav>
                                        <p:tav tm="100000">
                                          <p:val>
                                            <p:fltVal val="0"/>
                                          </p:val>
                                        </p:tav>
                                      </p:tavLst>
                                    </p:anim>
                                    <p:anim calcmode="lin" valueType="num">
                                      <p:cBhvr>
                                        <p:cTn id="110" dur="500"/>
                                        <p:tgtEl>
                                          <p:spTgt spid="10284"/>
                                        </p:tgtEl>
                                        <p:attrNameLst>
                                          <p:attrName>ppt_h</p:attrName>
                                        </p:attrNameLst>
                                      </p:cBhvr>
                                      <p:tavLst>
                                        <p:tav tm="0">
                                          <p:val>
                                            <p:strVal val="ppt_h"/>
                                          </p:val>
                                        </p:tav>
                                        <p:tav tm="100000">
                                          <p:val>
                                            <p:fltVal val="0"/>
                                          </p:val>
                                        </p:tav>
                                      </p:tavLst>
                                    </p:anim>
                                    <p:animEffect transition="out" filter="fade">
                                      <p:cBhvr>
                                        <p:cTn id="111" dur="500"/>
                                        <p:tgtEl>
                                          <p:spTgt spid="10284"/>
                                        </p:tgtEl>
                                      </p:cBhvr>
                                    </p:animEffect>
                                    <p:set>
                                      <p:cBhvr>
                                        <p:cTn id="112" dur="1" fill="hold">
                                          <p:stCondLst>
                                            <p:cond delay="499"/>
                                          </p:stCondLst>
                                        </p:cTn>
                                        <p:tgtEl>
                                          <p:spTgt spid="10284"/>
                                        </p:tgtEl>
                                        <p:attrNameLst>
                                          <p:attrName>style.visibility</p:attrName>
                                        </p:attrNameLst>
                                      </p:cBhvr>
                                      <p:to>
                                        <p:strVal val="hidden"/>
                                      </p:to>
                                    </p:set>
                                  </p:childTnLst>
                                </p:cTn>
                              </p:par>
                            </p:childTnLst>
                          </p:cTn>
                        </p:par>
                        <p:par>
                          <p:cTn id="113" fill="hold" nodeType="afterGroup">
                            <p:stCondLst>
                              <p:cond delay="5000"/>
                            </p:stCondLst>
                            <p:childTnLst>
                              <p:par>
                                <p:cTn id="114" presetID="9" presetClass="entr" presetSubtype="0" fill="hold" grpId="0" nodeType="afterEffect">
                                  <p:stCondLst>
                                    <p:cond delay="0"/>
                                  </p:stCondLst>
                                  <p:childTnLst>
                                    <p:set>
                                      <p:cBhvr>
                                        <p:cTn id="115" dur="1" fill="hold">
                                          <p:stCondLst>
                                            <p:cond delay="0"/>
                                          </p:stCondLst>
                                        </p:cTn>
                                        <p:tgtEl>
                                          <p:spTgt spid="10283"/>
                                        </p:tgtEl>
                                        <p:attrNameLst>
                                          <p:attrName>style.visibility</p:attrName>
                                        </p:attrNameLst>
                                      </p:cBhvr>
                                      <p:to>
                                        <p:strVal val="visible"/>
                                      </p:to>
                                    </p:set>
                                    <p:animEffect transition="in" filter="dissolve">
                                      <p:cBhvr>
                                        <p:cTn id="116" dur="500"/>
                                        <p:tgtEl>
                                          <p:spTgt spid="10283"/>
                                        </p:tgtEl>
                                      </p:cBhvr>
                                    </p:animEffect>
                                  </p:childTnLst>
                                  <p:subTnLst>
                                    <p:audio>
                                      <p:cMediaNode>
                                        <p:cTn display="0" masterRel="sameClick">
                                          <p:stCondLst>
                                            <p:cond evt="begin" delay="0">
                                              <p:tn val="114"/>
                                            </p:cond>
                                          </p:stCondLst>
                                          <p:endCondLst>
                                            <p:cond evt="onStopAudio" delay="0">
                                              <p:tgtEl>
                                                <p:sldTgt/>
                                              </p:tgtEl>
                                            </p:cond>
                                          </p:endCondLst>
                                        </p:cTn>
                                        <p:tgtEl>
                                          <p:sndTgt r:embed="rId5" name="camera.wav"/>
                                        </p:tgtEl>
                                      </p:cMediaNode>
                                    </p:audio>
                                  </p:subTnLst>
                                </p:cTn>
                              </p:par>
                            </p:childTnLst>
                          </p:cTn>
                        </p:par>
                        <p:par>
                          <p:cTn id="117" fill="hold" nodeType="afterGroup">
                            <p:stCondLst>
                              <p:cond delay="5500"/>
                            </p:stCondLst>
                            <p:childTnLst>
                              <p:par>
                                <p:cTn id="118" presetID="53" presetClass="exit" presetSubtype="0" fill="hold" grpId="1" nodeType="afterEffect">
                                  <p:stCondLst>
                                    <p:cond delay="0"/>
                                  </p:stCondLst>
                                  <p:childTnLst>
                                    <p:anim calcmode="lin" valueType="num">
                                      <p:cBhvr>
                                        <p:cTn id="119" dur="500"/>
                                        <p:tgtEl>
                                          <p:spTgt spid="10283"/>
                                        </p:tgtEl>
                                        <p:attrNameLst>
                                          <p:attrName>ppt_w</p:attrName>
                                        </p:attrNameLst>
                                      </p:cBhvr>
                                      <p:tavLst>
                                        <p:tav tm="0">
                                          <p:val>
                                            <p:strVal val="ppt_w"/>
                                          </p:val>
                                        </p:tav>
                                        <p:tav tm="100000">
                                          <p:val>
                                            <p:fltVal val="0"/>
                                          </p:val>
                                        </p:tav>
                                      </p:tavLst>
                                    </p:anim>
                                    <p:anim calcmode="lin" valueType="num">
                                      <p:cBhvr>
                                        <p:cTn id="120" dur="500"/>
                                        <p:tgtEl>
                                          <p:spTgt spid="10283"/>
                                        </p:tgtEl>
                                        <p:attrNameLst>
                                          <p:attrName>ppt_h</p:attrName>
                                        </p:attrNameLst>
                                      </p:cBhvr>
                                      <p:tavLst>
                                        <p:tav tm="0">
                                          <p:val>
                                            <p:strVal val="ppt_h"/>
                                          </p:val>
                                        </p:tav>
                                        <p:tav tm="100000">
                                          <p:val>
                                            <p:fltVal val="0"/>
                                          </p:val>
                                        </p:tav>
                                      </p:tavLst>
                                    </p:anim>
                                    <p:animEffect transition="out" filter="fade">
                                      <p:cBhvr>
                                        <p:cTn id="121" dur="500"/>
                                        <p:tgtEl>
                                          <p:spTgt spid="10283"/>
                                        </p:tgtEl>
                                      </p:cBhvr>
                                    </p:animEffect>
                                    <p:set>
                                      <p:cBhvr>
                                        <p:cTn id="122" dur="1" fill="hold">
                                          <p:stCondLst>
                                            <p:cond delay="499"/>
                                          </p:stCondLst>
                                        </p:cTn>
                                        <p:tgtEl>
                                          <p:spTgt spid="10283"/>
                                        </p:tgtEl>
                                        <p:attrNameLst>
                                          <p:attrName>style.visibility</p:attrName>
                                        </p:attrNameLst>
                                      </p:cBhvr>
                                      <p:to>
                                        <p:strVal val="hidden"/>
                                      </p:to>
                                    </p:set>
                                  </p:childTnLst>
                                </p:cTn>
                              </p:par>
                            </p:childTnLst>
                          </p:cTn>
                        </p:par>
                        <p:par>
                          <p:cTn id="123" fill="hold" nodeType="afterGroup">
                            <p:stCondLst>
                              <p:cond delay="6000"/>
                            </p:stCondLst>
                            <p:childTnLst>
                              <p:par>
                                <p:cTn id="124" presetID="9" presetClass="entr" presetSubtype="0" fill="hold" grpId="0" nodeType="afterEffect">
                                  <p:stCondLst>
                                    <p:cond delay="0"/>
                                  </p:stCondLst>
                                  <p:childTnLst>
                                    <p:set>
                                      <p:cBhvr>
                                        <p:cTn id="125" dur="1" fill="hold">
                                          <p:stCondLst>
                                            <p:cond delay="0"/>
                                          </p:stCondLst>
                                        </p:cTn>
                                        <p:tgtEl>
                                          <p:spTgt spid="10282"/>
                                        </p:tgtEl>
                                        <p:attrNameLst>
                                          <p:attrName>style.visibility</p:attrName>
                                        </p:attrNameLst>
                                      </p:cBhvr>
                                      <p:to>
                                        <p:strVal val="visible"/>
                                      </p:to>
                                    </p:set>
                                    <p:animEffect transition="in" filter="dissolve">
                                      <p:cBhvr>
                                        <p:cTn id="126" dur="500"/>
                                        <p:tgtEl>
                                          <p:spTgt spid="10282"/>
                                        </p:tgtEl>
                                      </p:cBhvr>
                                    </p:animEffect>
                                  </p:childTnLst>
                                  <p:subTnLst>
                                    <p:audio>
                                      <p:cMediaNode>
                                        <p:cTn display="0" masterRel="sameClick">
                                          <p:stCondLst>
                                            <p:cond evt="begin" delay="0">
                                              <p:tn val="124"/>
                                            </p:cond>
                                          </p:stCondLst>
                                          <p:endCondLst>
                                            <p:cond evt="onStopAudio" delay="0">
                                              <p:tgtEl>
                                                <p:sldTgt/>
                                              </p:tgtEl>
                                            </p:cond>
                                          </p:endCondLst>
                                        </p:cTn>
                                        <p:tgtEl>
                                          <p:sndTgt r:embed="rId5" name="camera.wav"/>
                                        </p:tgtEl>
                                      </p:cMediaNode>
                                    </p:audio>
                                  </p:subTnLst>
                                </p:cTn>
                              </p:par>
                            </p:childTnLst>
                          </p:cTn>
                        </p:par>
                        <p:par>
                          <p:cTn id="127" fill="hold" nodeType="afterGroup">
                            <p:stCondLst>
                              <p:cond delay="6500"/>
                            </p:stCondLst>
                            <p:childTnLst>
                              <p:par>
                                <p:cTn id="128" presetID="53" presetClass="exit" presetSubtype="0" fill="hold" grpId="1" nodeType="afterEffect">
                                  <p:stCondLst>
                                    <p:cond delay="0"/>
                                  </p:stCondLst>
                                  <p:childTnLst>
                                    <p:anim calcmode="lin" valueType="num">
                                      <p:cBhvr>
                                        <p:cTn id="129" dur="500"/>
                                        <p:tgtEl>
                                          <p:spTgt spid="10282"/>
                                        </p:tgtEl>
                                        <p:attrNameLst>
                                          <p:attrName>ppt_w</p:attrName>
                                        </p:attrNameLst>
                                      </p:cBhvr>
                                      <p:tavLst>
                                        <p:tav tm="0">
                                          <p:val>
                                            <p:strVal val="ppt_w"/>
                                          </p:val>
                                        </p:tav>
                                        <p:tav tm="100000">
                                          <p:val>
                                            <p:fltVal val="0"/>
                                          </p:val>
                                        </p:tav>
                                      </p:tavLst>
                                    </p:anim>
                                    <p:anim calcmode="lin" valueType="num">
                                      <p:cBhvr>
                                        <p:cTn id="130" dur="500"/>
                                        <p:tgtEl>
                                          <p:spTgt spid="10282"/>
                                        </p:tgtEl>
                                        <p:attrNameLst>
                                          <p:attrName>ppt_h</p:attrName>
                                        </p:attrNameLst>
                                      </p:cBhvr>
                                      <p:tavLst>
                                        <p:tav tm="0">
                                          <p:val>
                                            <p:strVal val="ppt_h"/>
                                          </p:val>
                                        </p:tav>
                                        <p:tav tm="100000">
                                          <p:val>
                                            <p:fltVal val="0"/>
                                          </p:val>
                                        </p:tav>
                                      </p:tavLst>
                                    </p:anim>
                                    <p:animEffect transition="out" filter="fade">
                                      <p:cBhvr>
                                        <p:cTn id="131" dur="500"/>
                                        <p:tgtEl>
                                          <p:spTgt spid="10282"/>
                                        </p:tgtEl>
                                      </p:cBhvr>
                                    </p:animEffect>
                                    <p:set>
                                      <p:cBhvr>
                                        <p:cTn id="132" dur="1" fill="hold">
                                          <p:stCondLst>
                                            <p:cond delay="499"/>
                                          </p:stCondLst>
                                        </p:cTn>
                                        <p:tgtEl>
                                          <p:spTgt spid="10282"/>
                                        </p:tgtEl>
                                        <p:attrNameLst>
                                          <p:attrName>style.visibility</p:attrName>
                                        </p:attrNameLst>
                                      </p:cBhvr>
                                      <p:to>
                                        <p:strVal val="hidden"/>
                                      </p:to>
                                    </p:set>
                                  </p:childTnLst>
                                </p:cTn>
                              </p:par>
                            </p:childTnLst>
                          </p:cTn>
                        </p:par>
                        <p:par>
                          <p:cTn id="133" fill="hold" nodeType="afterGroup">
                            <p:stCondLst>
                              <p:cond delay="7000"/>
                            </p:stCondLst>
                            <p:childTnLst>
                              <p:par>
                                <p:cTn id="134" presetID="9" presetClass="entr" presetSubtype="0" fill="hold" grpId="0" nodeType="afterEffect">
                                  <p:stCondLst>
                                    <p:cond delay="0"/>
                                  </p:stCondLst>
                                  <p:childTnLst>
                                    <p:set>
                                      <p:cBhvr>
                                        <p:cTn id="135" dur="1" fill="hold">
                                          <p:stCondLst>
                                            <p:cond delay="0"/>
                                          </p:stCondLst>
                                        </p:cTn>
                                        <p:tgtEl>
                                          <p:spTgt spid="10281"/>
                                        </p:tgtEl>
                                        <p:attrNameLst>
                                          <p:attrName>style.visibility</p:attrName>
                                        </p:attrNameLst>
                                      </p:cBhvr>
                                      <p:to>
                                        <p:strVal val="visible"/>
                                      </p:to>
                                    </p:set>
                                    <p:animEffect transition="in" filter="dissolve">
                                      <p:cBhvr>
                                        <p:cTn id="136" dur="500"/>
                                        <p:tgtEl>
                                          <p:spTgt spid="10281"/>
                                        </p:tgtEl>
                                      </p:cBhvr>
                                    </p:animEffect>
                                  </p:childTnLst>
                                  <p:subTnLst>
                                    <p:audio>
                                      <p:cMediaNode>
                                        <p:cTn display="0" masterRel="sameClick">
                                          <p:stCondLst>
                                            <p:cond evt="begin" delay="0">
                                              <p:tn val="134"/>
                                            </p:cond>
                                          </p:stCondLst>
                                          <p:endCondLst>
                                            <p:cond evt="onStopAudio" delay="0">
                                              <p:tgtEl>
                                                <p:sldTgt/>
                                              </p:tgtEl>
                                            </p:cond>
                                          </p:endCondLst>
                                        </p:cTn>
                                        <p:tgtEl>
                                          <p:sndTgt r:embed="rId5" name="camera.wav"/>
                                        </p:tgtEl>
                                      </p:cMediaNode>
                                    </p:audio>
                                  </p:subTnLst>
                                </p:cTn>
                              </p:par>
                            </p:childTnLst>
                          </p:cTn>
                        </p:par>
                        <p:par>
                          <p:cTn id="137" fill="hold" nodeType="afterGroup">
                            <p:stCondLst>
                              <p:cond delay="7500"/>
                            </p:stCondLst>
                            <p:childTnLst>
                              <p:par>
                                <p:cTn id="138" presetID="53" presetClass="exit" presetSubtype="0" fill="hold" grpId="1" nodeType="afterEffect">
                                  <p:stCondLst>
                                    <p:cond delay="0"/>
                                  </p:stCondLst>
                                  <p:childTnLst>
                                    <p:anim calcmode="lin" valueType="num">
                                      <p:cBhvr>
                                        <p:cTn id="139" dur="500"/>
                                        <p:tgtEl>
                                          <p:spTgt spid="10281"/>
                                        </p:tgtEl>
                                        <p:attrNameLst>
                                          <p:attrName>ppt_w</p:attrName>
                                        </p:attrNameLst>
                                      </p:cBhvr>
                                      <p:tavLst>
                                        <p:tav tm="0">
                                          <p:val>
                                            <p:strVal val="ppt_w"/>
                                          </p:val>
                                        </p:tav>
                                        <p:tav tm="100000">
                                          <p:val>
                                            <p:fltVal val="0"/>
                                          </p:val>
                                        </p:tav>
                                      </p:tavLst>
                                    </p:anim>
                                    <p:anim calcmode="lin" valueType="num">
                                      <p:cBhvr>
                                        <p:cTn id="140" dur="500"/>
                                        <p:tgtEl>
                                          <p:spTgt spid="10281"/>
                                        </p:tgtEl>
                                        <p:attrNameLst>
                                          <p:attrName>ppt_h</p:attrName>
                                        </p:attrNameLst>
                                      </p:cBhvr>
                                      <p:tavLst>
                                        <p:tav tm="0">
                                          <p:val>
                                            <p:strVal val="ppt_h"/>
                                          </p:val>
                                        </p:tav>
                                        <p:tav tm="100000">
                                          <p:val>
                                            <p:fltVal val="0"/>
                                          </p:val>
                                        </p:tav>
                                      </p:tavLst>
                                    </p:anim>
                                    <p:animEffect transition="out" filter="fade">
                                      <p:cBhvr>
                                        <p:cTn id="141" dur="500"/>
                                        <p:tgtEl>
                                          <p:spTgt spid="10281"/>
                                        </p:tgtEl>
                                      </p:cBhvr>
                                    </p:animEffect>
                                    <p:set>
                                      <p:cBhvr>
                                        <p:cTn id="142" dur="1" fill="hold">
                                          <p:stCondLst>
                                            <p:cond delay="499"/>
                                          </p:stCondLst>
                                        </p:cTn>
                                        <p:tgtEl>
                                          <p:spTgt spid="10281"/>
                                        </p:tgtEl>
                                        <p:attrNameLst>
                                          <p:attrName>style.visibility</p:attrName>
                                        </p:attrNameLst>
                                      </p:cBhvr>
                                      <p:to>
                                        <p:strVal val="hidden"/>
                                      </p:to>
                                    </p:set>
                                  </p:childTnLst>
                                </p:cTn>
                              </p:par>
                            </p:childTnLst>
                          </p:cTn>
                        </p:par>
                        <p:par>
                          <p:cTn id="143" fill="hold" nodeType="afterGroup">
                            <p:stCondLst>
                              <p:cond delay="8000"/>
                            </p:stCondLst>
                            <p:childTnLst>
                              <p:par>
                                <p:cTn id="144" presetID="9" presetClass="entr" presetSubtype="0" fill="hold" grpId="0" nodeType="afterEffect">
                                  <p:stCondLst>
                                    <p:cond delay="0"/>
                                  </p:stCondLst>
                                  <p:childTnLst>
                                    <p:set>
                                      <p:cBhvr>
                                        <p:cTn id="145" dur="1" fill="hold">
                                          <p:stCondLst>
                                            <p:cond delay="0"/>
                                          </p:stCondLst>
                                        </p:cTn>
                                        <p:tgtEl>
                                          <p:spTgt spid="10280"/>
                                        </p:tgtEl>
                                        <p:attrNameLst>
                                          <p:attrName>style.visibility</p:attrName>
                                        </p:attrNameLst>
                                      </p:cBhvr>
                                      <p:to>
                                        <p:strVal val="visible"/>
                                      </p:to>
                                    </p:set>
                                    <p:animEffect transition="in" filter="dissolve">
                                      <p:cBhvr>
                                        <p:cTn id="146" dur="500"/>
                                        <p:tgtEl>
                                          <p:spTgt spid="10280"/>
                                        </p:tgtEl>
                                      </p:cBhvr>
                                    </p:animEffect>
                                  </p:childTnLst>
                                  <p:subTnLst>
                                    <p:audio>
                                      <p:cMediaNode>
                                        <p:cTn display="0" masterRel="sameClick">
                                          <p:stCondLst>
                                            <p:cond evt="begin" delay="0">
                                              <p:tn val="144"/>
                                            </p:cond>
                                          </p:stCondLst>
                                          <p:endCondLst>
                                            <p:cond evt="onStopAudio" delay="0">
                                              <p:tgtEl>
                                                <p:sldTgt/>
                                              </p:tgtEl>
                                            </p:cond>
                                          </p:endCondLst>
                                        </p:cTn>
                                        <p:tgtEl>
                                          <p:sndTgt r:embed="rId5" name="camera.wav"/>
                                        </p:tgtEl>
                                      </p:cMediaNode>
                                    </p:audio>
                                  </p:subTnLst>
                                </p:cTn>
                              </p:par>
                            </p:childTnLst>
                          </p:cTn>
                        </p:par>
                        <p:par>
                          <p:cTn id="147" fill="hold" nodeType="afterGroup">
                            <p:stCondLst>
                              <p:cond delay="8500"/>
                            </p:stCondLst>
                            <p:childTnLst>
                              <p:par>
                                <p:cTn id="148" presetID="53" presetClass="exit" presetSubtype="0" fill="hold" grpId="1" nodeType="afterEffect">
                                  <p:stCondLst>
                                    <p:cond delay="0"/>
                                  </p:stCondLst>
                                  <p:childTnLst>
                                    <p:anim calcmode="lin" valueType="num">
                                      <p:cBhvr>
                                        <p:cTn id="149" dur="500"/>
                                        <p:tgtEl>
                                          <p:spTgt spid="10280"/>
                                        </p:tgtEl>
                                        <p:attrNameLst>
                                          <p:attrName>ppt_w</p:attrName>
                                        </p:attrNameLst>
                                      </p:cBhvr>
                                      <p:tavLst>
                                        <p:tav tm="0">
                                          <p:val>
                                            <p:strVal val="ppt_w"/>
                                          </p:val>
                                        </p:tav>
                                        <p:tav tm="100000">
                                          <p:val>
                                            <p:fltVal val="0"/>
                                          </p:val>
                                        </p:tav>
                                      </p:tavLst>
                                    </p:anim>
                                    <p:anim calcmode="lin" valueType="num">
                                      <p:cBhvr>
                                        <p:cTn id="150" dur="500"/>
                                        <p:tgtEl>
                                          <p:spTgt spid="10280"/>
                                        </p:tgtEl>
                                        <p:attrNameLst>
                                          <p:attrName>ppt_h</p:attrName>
                                        </p:attrNameLst>
                                      </p:cBhvr>
                                      <p:tavLst>
                                        <p:tav tm="0">
                                          <p:val>
                                            <p:strVal val="ppt_h"/>
                                          </p:val>
                                        </p:tav>
                                        <p:tav tm="100000">
                                          <p:val>
                                            <p:fltVal val="0"/>
                                          </p:val>
                                        </p:tav>
                                      </p:tavLst>
                                    </p:anim>
                                    <p:animEffect transition="out" filter="fade">
                                      <p:cBhvr>
                                        <p:cTn id="151" dur="500"/>
                                        <p:tgtEl>
                                          <p:spTgt spid="10280"/>
                                        </p:tgtEl>
                                      </p:cBhvr>
                                    </p:animEffect>
                                    <p:set>
                                      <p:cBhvr>
                                        <p:cTn id="152" dur="1" fill="hold">
                                          <p:stCondLst>
                                            <p:cond delay="499"/>
                                          </p:stCondLst>
                                        </p:cTn>
                                        <p:tgtEl>
                                          <p:spTgt spid="10280"/>
                                        </p:tgtEl>
                                        <p:attrNameLst>
                                          <p:attrName>style.visibility</p:attrName>
                                        </p:attrNameLst>
                                      </p:cBhvr>
                                      <p:to>
                                        <p:strVal val="hidden"/>
                                      </p:to>
                                    </p:set>
                                  </p:childTnLst>
                                </p:cTn>
                              </p:par>
                            </p:childTnLst>
                          </p:cTn>
                        </p:par>
                        <p:par>
                          <p:cTn id="153" fill="hold" nodeType="afterGroup">
                            <p:stCondLst>
                              <p:cond delay="9000"/>
                            </p:stCondLst>
                            <p:childTnLst>
                              <p:par>
                                <p:cTn id="154" presetID="9" presetClass="entr" presetSubtype="0" fill="hold" grpId="0" nodeType="afterEffect">
                                  <p:stCondLst>
                                    <p:cond delay="0"/>
                                  </p:stCondLst>
                                  <p:childTnLst>
                                    <p:set>
                                      <p:cBhvr>
                                        <p:cTn id="155" dur="1" fill="hold">
                                          <p:stCondLst>
                                            <p:cond delay="0"/>
                                          </p:stCondLst>
                                        </p:cTn>
                                        <p:tgtEl>
                                          <p:spTgt spid="10279"/>
                                        </p:tgtEl>
                                        <p:attrNameLst>
                                          <p:attrName>style.visibility</p:attrName>
                                        </p:attrNameLst>
                                      </p:cBhvr>
                                      <p:to>
                                        <p:strVal val="visible"/>
                                      </p:to>
                                    </p:set>
                                    <p:animEffect transition="in" filter="dissolve">
                                      <p:cBhvr>
                                        <p:cTn id="156" dur="500"/>
                                        <p:tgtEl>
                                          <p:spTgt spid="10279"/>
                                        </p:tgtEl>
                                      </p:cBhvr>
                                    </p:animEffect>
                                  </p:childTnLst>
                                  <p:subTnLst>
                                    <p:audio>
                                      <p:cMediaNode>
                                        <p:cTn display="0" masterRel="sameClick">
                                          <p:stCondLst>
                                            <p:cond evt="begin" delay="0">
                                              <p:tn val="154"/>
                                            </p:cond>
                                          </p:stCondLst>
                                          <p:endCondLst>
                                            <p:cond evt="onStopAudio" delay="0">
                                              <p:tgtEl>
                                                <p:sldTgt/>
                                              </p:tgtEl>
                                            </p:cond>
                                          </p:endCondLst>
                                        </p:cTn>
                                        <p:tgtEl>
                                          <p:sndTgt r:embed="rId5" name="camera.wav"/>
                                        </p:tgtEl>
                                      </p:cMediaNode>
                                    </p:audio>
                                  </p:subTnLst>
                                </p:cTn>
                              </p:par>
                            </p:childTnLst>
                          </p:cTn>
                        </p:par>
                        <p:par>
                          <p:cTn id="157" fill="hold" nodeType="afterGroup">
                            <p:stCondLst>
                              <p:cond delay="9500"/>
                            </p:stCondLst>
                            <p:childTnLst>
                              <p:par>
                                <p:cTn id="158" presetID="53" presetClass="exit" presetSubtype="0" fill="hold" grpId="1" nodeType="afterEffect">
                                  <p:stCondLst>
                                    <p:cond delay="0"/>
                                  </p:stCondLst>
                                  <p:childTnLst>
                                    <p:anim calcmode="lin" valueType="num">
                                      <p:cBhvr>
                                        <p:cTn id="159" dur="500"/>
                                        <p:tgtEl>
                                          <p:spTgt spid="10279"/>
                                        </p:tgtEl>
                                        <p:attrNameLst>
                                          <p:attrName>ppt_w</p:attrName>
                                        </p:attrNameLst>
                                      </p:cBhvr>
                                      <p:tavLst>
                                        <p:tav tm="0">
                                          <p:val>
                                            <p:strVal val="ppt_w"/>
                                          </p:val>
                                        </p:tav>
                                        <p:tav tm="100000">
                                          <p:val>
                                            <p:fltVal val="0"/>
                                          </p:val>
                                        </p:tav>
                                      </p:tavLst>
                                    </p:anim>
                                    <p:anim calcmode="lin" valueType="num">
                                      <p:cBhvr>
                                        <p:cTn id="160" dur="500"/>
                                        <p:tgtEl>
                                          <p:spTgt spid="10279"/>
                                        </p:tgtEl>
                                        <p:attrNameLst>
                                          <p:attrName>ppt_h</p:attrName>
                                        </p:attrNameLst>
                                      </p:cBhvr>
                                      <p:tavLst>
                                        <p:tav tm="0">
                                          <p:val>
                                            <p:strVal val="ppt_h"/>
                                          </p:val>
                                        </p:tav>
                                        <p:tav tm="100000">
                                          <p:val>
                                            <p:fltVal val="0"/>
                                          </p:val>
                                        </p:tav>
                                      </p:tavLst>
                                    </p:anim>
                                    <p:animEffect transition="out" filter="fade">
                                      <p:cBhvr>
                                        <p:cTn id="161" dur="500"/>
                                        <p:tgtEl>
                                          <p:spTgt spid="10279"/>
                                        </p:tgtEl>
                                      </p:cBhvr>
                                    </p:animEffect>
                                    <p:set>
                                      <p:cBhvr>
                                        <p:cTn id="162" dur="1" fill="hold">
                                          <p:stCondLst>
                                            <p:cond delay="499"/>
                                          </p:stCondLst>
                                        </p:cTn>
                                        <p:tgtEl>
                                          <p:spTgt spid="10279"/>
                                        </p:tgtEl>
                                        <p:attrNameLst>
                                          <p:attrName>style.visibility</p:attrName>
                                        </p:attrNameLst>
                                      </p:cBhvr>
                                      <p:to>
                                        <p:strVal val="hidden"/>
                                      </p:to>
                                    </p:set>
                                  </p:childTnLst>
                                </p:cTn>
                              </p:par>
                            </p:childTnLst>
                          </p:cTn>
                        </p:par>
                        <p:par>
                          <p:cTn id="163" fill="hold" nodeType="afterGroup">
                            <p:stCondLst>
                              <p:cond delay="10000"/>
                            </p:stCondLst>
                            <p:childTnLst>
                              <p:par>
                                <p:cTn id="164" presetID="9" presetClass="entr" presetSubtype="0" fill="hold" grpId="0" nodeType="afterEffect">
                                  <p:stCondLst>
                                    <p:cond delay="0"/>
                                  </p:stCondLst>
                                  <p:childTnLst>
                                    <p:set>
                                      <p:cBhvr>
                                        <p:cTn id="165" dur="1" fill="hold">
                                          <p:stCondLst>
                                            <p:cond delay="0"/>
                                          </p:stCondLst>
                                        </p:cTn>
                                        <p:tgtEl>
                                          <p:spTgt spid="10278"/>
                                        </p:tgtEl>
                                        <p:attrNameLst>
                                          <p:attrName>style.visibility</p:attrName>
                                        </p:attrNameLst>
                                      </p:cBhvr>
                                      <p:to>
                                        <p:strVal val="visible"/>
                                      </p:to>
                                    </p:set>
                                    <p:animEffect transition="in" filter="dissolve">
                                      <p:cBhvr>
                                        <p:cTn id="166" dur="500"/>
                                        <p:tgtEl>
                                          <p:spTgt spid="10278"/>
                                        </p:tgtEl>
                                      </p:cBhvr>
                                    </p:animEffect>
                                  </p:childTnLst>
                                  <p:subTnLst>
                                    <p:audio>
                                      <p:cMediaNode>
                                        <p:cTn display="0" masterRel="sameClick">
                                          <p:stCondLst>
                                            <p:cond evt="begin" delay="0">
                                              <p:tn val="164"/>
                                            </p:cond>
                                          </p:stCondLst>
                                          <p:endCondLst>
                                            <p:cond evt="onStopAudio" delay="0">
                                              <p:tgtEl>
                                                <p:sldTgt/>
                                              </p:tgtEl>
                                            </p:cond>
                                          </p:endCondLst>
                                        </p:cTn>
                                        <p:tgtEl>
                                          <p:sndTgt r:embed="rId5" name="camera.wav"/>
                                        </p:tgtEl>
                                      </p:cMediaNode>
                                    </p:audio>
                                  </p:subTnLst>
                                </p:cTn>
                              </p:par>
                            </p:childTnLst>
                          </p:cTn>
                        </p:par>
                        <p:par>
                          <p:cTn id="167" fill="hold" nodeType="afterGroup">
                            <p:stCondLst>
                              <p:cond delay="10500"/>
                            </p:stCondLst>
                            <p:childTnLst>
                              <p:par>
                                <p:cTn id="168" presetID="53" presetClass="exit" presetSubtype="0" fill="hold" grpId="1" nodeType="afterEffect">
                                  <p:stCondLst>
                                    <p:cond delay="0"/>
                                  </p:stCondLst>
                                  <p:childTnLst>
                                    <p:anim calcmode="lin" valueType="num">
                                      <p:cBhvr>
                                        <p:cTn id="169" dur="500"/>
                                        <p:tgtEl>
                                          <p:spTgt spid="10278"/>
                                        </p:tgtEl>
                                        <p:attrNameLst>
                                          <p:attrName>ppt_w</p:attrName>
                                        </p:attrNameLst>
                                      </p:cBhvr>
                                      <p:tavLst>
                                        <p:tav tm="0">
                                          <p:val>
                                            <p:strVal val="ppt_w"/>
                                          </p:val>
                                        </p:tav>
                                        <p:tav tm="100000">
                                          <p:val>
                                            <p:fltVal val="0"/>
                                          </p:val>
                                        </p:tav>
                                      </p:tavLst>
                                    </p:anim>
                                    <p:anim calcmode="lin" valueType="num">
                                      <p:cBhvr>
                                        <p:cTn id="170" dur="500"/>
                                        <p:tgtEl>
                                          <p:spTgt spid="10278"/>
                                        </p:tgtEl>
                                        <p:attrNameLst>
                                          <p:attrName>ppt_h</p:attrName>
                                        </p:attrNameLst>
                                      </p:cBhvr>
                                      <p:tavLst>
                                        <p:tav tm="0">
                                          <p:val>
                                            <p:strVal val="ppt_h"/>
                                          </p:val>
                                        </p:tav>
                                        <p:tav tm="100000">
                                          <p:val>
                                            <p:fltVal val="0"/>
                                          </p:val>
                                        </p:tav>
                                      </p:tavLst>
                                    </p:anim>
                                    <p:animEffect transition="out" filter="fade">
                                      <p:cBhvr>
                                        <p:cTn id="171" dur="500"/>
                                        <p:tgtEl>
                                          <p:spTgt spid="10278"/>
                                        </p:tgtEl>
                                      </p:cBhvr>
                                    </p:animEffect>
                                    <p:set>
                                      <p:cBhvr>
                                        <p:cTn id="172" dur="1" fill="hold">
                                          <p:stCondLst>
                                            <p:cond delay="499"/>
                                          </p:stCondLst>
                                        </p:cTn>
                                        <p:tgtEl>
                                          <p:spTgt spid="10278"/>
                                        </p:tgtEl>
                                        <p:attrNameLst>
                                          <p:attrName>style.visibility</p:attrName>
                                        </p:attrNameLst>
                                      </p:cBhvr>
                                      <p:to>
                                        <p:strVal val="hidden"/>
                                      </p:to>
                                    </p:set>
                                  </p:childTnLst>
                                </p:cTn>
                              </p:par>
                            </p:childTnLst>
                          </p:cTn>
                        </p:par>
                        <p:par>
                          <p:cTn id="173" fill="hold" nodeType="afterGroup">
                            <p:stCondLst>
                              <p:cond delay="11000"/>
                            </p:stCondLst>
                            <p:childTnLst>
                              <p:par>
                                <p:cTn id="174" presetID="9" presetClass="entr" presetSubtype="0" fill="hold" grpId="0" nodeType="afterEffect">
                                  <p:stCondLst>
                                    <p:cond delay="0"/>
                                  </p:stCondLst>
                                  <p:childTnLst>
                                    <p:set>
                                      <p:cBhvr>
                                        <p:cTn id="175" dur="1" fill="hold">
                                          <p:stCondLst>
                                            <p:cond delay="0"/>
                                          </p:stCondLst>
                                        </p:cTn>
                                        <p:tgtEl>
                                          <p:spTgt spid="10277"/>
                                        </p:tgtEl>
                                        <p:attrNameLst>
                                          <p:attrName>style.visibility</p:attrName>
                                        </p:attrNameLst>
                                      </p:cBhvr>
                                      <p:to>
                                        <p:strVal val="visible"/>
                                      </p:to>
                                    </p:set>
                                    <p:animEffect transition="in" filter="dissolve">
                                      <p:cBhvr>
                                        <p:cTn id="176" dur="500"/>
                                        <p:tgtEl>
                                          <p:spTgt spid="10277"/>
                                        </p:tgtEl>
                                      </p:cBhvr>
                                    </p:animEffect>
                                  </p:childTnLst>
                                  <p:subTnLst>
                                    <p:audio>
                                      <p:cMediaNode>
                                        <p:cTn display="0" masterRel="sameClick">
                                          <p:stCondLst>
                                            <p:cond evt="begin" delay="0">
                                              <p:tn val="174"/>
                                            </p:cond>
                                          </p:stCondLst>
                                          <p:endCondLst>
                                            <p:cond evt="onStopAudio" delay="0">
                                              <p:tgtEl>
                                                <p:sldTgt/>
                                              </p:tgtEl>
                                            </p:cond>
                                          </p:endCondLst>
                                        </p:cTn>
                                        <p:tgtEl>
                                          <p:sndTgt r:embed="rId5" name="camera.wav"/>
                                        </p:tgtEl>
                                      </p:cMediaNode>
                                    </p:audio>
                                  </p:subTnLst>
                                </p:cTn>
                              </p:par>
                            </p:childTnLst>
                          </p:cTn>
                        </p:par>
                        <p:par>
                          <p:cTn id="177" fill="hold" nodeType="afterGroup">
                            <p:stCondLst>
                              <p:cond delay="11500"/>
                            </p:stCondLst>
                            <p:childTnLst>
                              <p:par>
                                <p:cTn id="178" presetID="53" presetClass="exit" presetSubtype="0" fill="hold" grpId="1" nodeType="afterEffect">
                                  <p:stCondLst>
                                    <p:cond delay="0"/>
                                  </p:stCondLst>
                                  <p:childTnLst>
                                    <p:anim calcmode="lin" valueType="num">
                                      <p:cBhvr>
                                        <p:cTn id="179" dur="500"/>
                                        <p:tgtEl>
                                          <p:spTgt spid="10277"/>
                                        </p:tgtEl>
                                        <p:attrNameLst>
                                          <p:attrName>ppt_w</p:attrName>
                                        </p:attrNameLst>
                                      </p:cBhvr>
                                      <p:tavLst>
                                        <p:tav tm="0">
                                          <p:val>
                                            <p:strVal val="ppt_w"/>
                                          </p:val>
                                        </p:tav>
                                        <p:tav tm="100000">
                                          <p:val>
                                            <p:fltVal val="0"/>
                                          </p:val>
                                        </p:tav>
                                      </p:tavLst>
                                    </p:anim>
                                    <p:anim calcmode="lin" valueType="num">
                                      <p:cBhvr>
                                        <p:cTn id="180" dur="500"/>
                                        <p:tgtEl>
                                          <p:spTgt spid="10277"/>
                                        </p:tgtEl>
                                        <p:attrNameLst>
                                          <p:attrName>ppt_h</p:attrName>
                                        </p:attrNameLst>
                                      </p:cBhvr>
                                      <p:tavLst>
                                        <p:tav tm="0">
                                          <p:val>
                                            <p:strVal val="ppt_h"/>
                                          </p:val>
                                        </p:tav>
                                        <p:tav tm="100000">
                                          <p:val>
                                            <p:fltVal val="0"/>
                                          </p:val>
                                        </p:tav>
                                      </p:tavLst>
                                    </p:anim>
                                    <p:animEffect transition="out" filter="fade">
                                      <p:cBhvr>
                                        <p:cTn id="181" dur="500"/>
                                        <p:tgtEl>
                                          <p:spTgt spid="10277"/>
                                        </p:tgtEl>
                                      </p:cBhvr>
                                    </p:animEffect>
                                    <p:set>
                                      <p:cBhvr>
                                        <p:cTn id="182" dur="1" fill="hold">
                                          <p:stCondLst>
                                            <p:cond delay="499"/>
                                          </p:stCondLst>
                                        </p:cTn>
                                        <p:tgtEl>
                                          <p:spTgt spid="10277"/>
                                        </p:tgtEl>
                                        <p:attrNameLst>
                                          <p:attrName>style.visibility</p:attrName>
                                        </p:attrNameLst>
                                      </p:cBhvr>
                                      <p:to>
                                        <p:strVal val="hidden"/>
                                      </p:to>
                                    </p:set>
                                  </p:childTnLst>
                                </p:cTn>
                              </p:par>
                            </p:childTnLst>
                          </p:cTn>
                        </p:par>
                        <p:par>
                          <p:cTn id="183" fill="hold" nodeType="afterGroup">
                            <p:stCondLst>
                              <p:cond delay="12000"/>
                            </p:stCondLst>
                            <p:childTnLst>
                              <p:par>
                                <p:cTn id="184" presetID="9" presetClass="entr" presetSubtype="0" fill="hold" grpId="0" nodeType="afterEffect">
                                  <p:stCondLst>
                                    <p:cond delay="0"/>
                                  </p:stCondLst>
                                  <p:childTnLst>
                                    <p:set>
                                      <p:cBhvr>
                                        <p:cTn id="185" dur="1" fill="hold">
                                          <p:stCondLst>
                                            <p:cond delay="0"/>
                                          </p:stCondLst>
                                        </p:cTn>
                                        <p:tgtEl>
                                          <p:spTgt spid="10276"/>
                                        </p:tgtEl>
                                        <p:attrNameLst>
                                          <p:attrName>style.visibility</p:attrName>
                                        </p:attrNameLst>
                                      </p:cBhvr>
                                      <p:to>
                                        <p:strVal val="visible"/>
                                      </p:to>
                                    </p:set>
                                    <p:animEffect transition="in" filter="dissolve">
                                      <p:cBhvr>
                                        <p:cTn id="186" dur="500"/>
                                        <p:tgtEl>
                                          <p:spTgt spid="10276"/>
                                        </p:tgtEl>
                                      </p:cBhvr>
                                    </p:animEffect>
                                  </p:childTnLst>
                                  <p:subTnLst>
                                    <p:audio>
                                      <p:cMediaNode>
                                        <p:cTn display="0" masterRel="sameClick">
                                          <p:stCondLst>
                                            <p:cond evt="begin" delay="0">
                                              <p:tn val="184"/>
                                            </p:cond>
                                          </p:stCondLst>
                                          <p:endCondLst>
                                            <p:cond evt="onStopAudio" delay="0">
                                              <p:tgtEl>
                                                <p:sldTgt/>
                                              </p:tgtEl>
                                            </p:cond>
                                          </p:endCondLst>
                                        </p:cTn>
                                        <p:tgtEl>
                                          <p:sndTgt r:embed="rId5" name="camera.wav"/>
                                        </p:tgtEl>
                                      </p:cMediaNode>
                                    </p:audio>
                                  </p:subTnLst>
                                </p:cTn>
                              </p:par>
                            </p:childTnLst>
                          </p:cTn>
                        </p:par>
                        <p:par>
                          <p:cTn id="187" fill="hold" nodeType="afterGroup">
                            <p:stCondLst>
                              <p:cond delay="12500"/>
                            </p:stCondLst>
                            <p:childTnLst>
                              <p:par>
                                <p:cTn id="188" presetID="53" presetClass="exit" presetSubtype="0" fill="hold" grpId="1" nodeType="afterEffect">
                                  <p:stCondLst>
                                    <p:cond delay="0"/>
                                  </p:stCondLst>
                                  <p:childTnLst>
                                    <p:anim calcmode="lin" valueType="num">
                                      <p:cBhvr>
                                        <p:cTn id="189" dur="500"/>
                                        <p:tgtEl>
                                          <p:spTgt spid="10276"/>
                                        </p:tgtEl>
                                        <p:attrNameLst>
                                          <p:attrName>ppt_w</p:attrName>
                                        </p:attrNameLst>
                                      </p:cBhvr>
                                      <p:tavLst>
                                        <p:tav tm="0">
                                          <p:val>
                                            <p:strVal val="ppt_w"/>
                                          </p:val>
                                        </p:tav>
                                        <p:tav tm="100000">
                                          <p:val>
                                            <p:fltVal val="0"/>
                                          </p:val>
                                        </p:tav>
                                      </p:tavLst>
                                    </p:anim>
                                    <p:anim calcmode="lin" valueType="num">
                                      <p:cBhvr>
                                        <p:cTn id="190" dur="500"/>
                                        <p:tgtEl>
                                          <p:spTgt spid="10276"/>
                                        </p:tgtEl>
                                        <p:attrNameLst>
                                          <p:attrName>ppt_h</p:attrName>
                                        </p:attrNameLst>
                                      </p:cBhvr>
                                      <p:tavLst>
                                        <p:tav tm="0">
                                          <p:val>
                                            <p:strVal val="ppt_h"/>
                                          </p:val>
                                        </p:tav>
                                        <p:tav tm="100000">
                                          <p:val>
                                            <p:fltVal val="0"/>
                                          </p:val>
                                        </p:tav>
                                      </p:tavLst>
                                    </p:anim>
                                    <p:animEffect transition="out" filter="fade">
                                      <p:cBhvr>
                                        <p:cTn id="191" dur="500"/>
                                        <p:tgtEl>
                                          <p:spTgt spid="10276"/>
                                        </p:tgtEl>
                                      </p:cBhvr>
                                    </p:animEffect>
                                    <p:set>
                                      <p:cBhvr>
                                        <p:cTn id="192" dur="1" fill="hold">
                                          <p:stCondLst>
                                            <p:cond delay="499"/>
                                          </p:stCondLst>
                                        </p:cTn>
                                        <p:tgtEl>
                                          <p:spTgt spid="10276"/>
                                        </p:tgtEl>
                                        <p:attrNameLst>
                                          <p:attrName>style.visibility</p:attrName>
                                        </p:attrNameLst>
                                      </p:cBhvr>
                                      <p:to>
                                        <p:strVal val="hidden"/>
                                      </p:to>
                                    </p:set>
                                  </p:childTnLst>
                                </p:cTn>
                              </p:par>
                            </p:childTnLst>
                          </p:cTn>
                        </p:par>
                        <p:par>
                          <p:cTn id="193" fill="hold" nodeType="afterGroup">
                            <p:stCondLst>
                              <p:cond delay="13000"/>
                            </p:stCondLst>
                            <p:childTnLst>
                              <p:par>
                                <p:cTn id="194" presetID="9" presetClass="entr" presetSubtype="0" fill="hold" grpId="0" nodeType="afterEffect">
                                  <p:stCondLst>
                                    <p:cond delay="0"/>
                                  </p:stCondLst>
                                  <p:childTnLst>
                                    <p:set>
                                      <p:cBhvr>
                                        <p:cTn id="195" dur="1" fill="hold">
                                          <p:stCondLst>
                                            <p:cond delay="0"/>
                                          </p:stCondLst>
                                        </p:cTn>
                                        <p:tgtEl>
                                          <p:spTgt spid="10275"/>
                                        </p:tgtEl>
                                        <p:attrNameLst>
                                          <p:attrName>style.visibility</p:attrName>
                                        </p:attrNameLst>
                                      </p:cBhvr>
                                      <p:to>
                                        <p:strVal val="visible"/>
                                      </p:to>
                                    </p:set>
                                    <p:animEffect transition="in" filter="dissolve">
                                      <p:cBhvr>
                                        <p:cTn id="196" dur="500"/>
                                        <p:tgtEl>
                                          <p:spTgt spid="10275"/>
                                        </p:tgtEl>
                                      </p:cBhvr>
                                    </p:animEffect>
                                  </p:childTnLst>
                                  <p:subTnLst>
                                    <p:audio>
                                      <p:cMediaNode>
                                        <p:cTn display="0" masterRel="sameClick">
                                          <p:stCondLst>
                                            <p:cond evt="begin" delay="0">
                                              <p:tn val="194"/>
                                            </p:cond>
                                          </p:stCondLst>
                                          <p:endCondLst>
                                            <p:cond evt="onStopAudio" delay="0">
                                              <p:tgtEl>
                                                <p:sldTgt/>
                                              </p:tgtEl>
                                            </p:cond>
                                          </p:endCondLst>
                                        </p:cTn>
                                        <p:tgtEl>
                                          <p:sndTgt r:embed="rId5" name="camera.wav"/>
                                        </p:tgtEl>
                                      </p:cMediaNode>
                                    </p:audio>
                                  </p:subTnLst>
                                </p:cTn>
                              </p:par>
                            </p:childTnLst>
                          </p:cTn>
                        </p:par>
                        <p:par>
                          <p:cTn id="197" fill="hold" nodeType="afterGroup">
                            <p:stCondLst>
                              <p:cond delay="13500"/>
                            </p:stCondLst>
                            <p:childTnLst>
                              <p:par>
                                <p:cTn id="198" presetID="53" presetClass="exit" presetSubtype="0" fill="hold" grpId="1" nodeType="afterEffect">
                                  <p:stCondLst>
                                    <p:cond delay="0"/>
                                  </p:stCondLst>
                                  <p:childTnLst>
                                    <p:anim calcmode="lin" valueType="num">
                                      <p:cBhvr>
                                        <p:cTn id="199" dur="500"/>
                                        <p:tgtEl>
                                          <p:spTgt spid="10275"/>
                                        </p:tgtEl>
                                        <p:attrNameLst>
                                          <p:attrName>ppt_w</p:attrName>
                                        </p:attrNameLst>
                                      </p:cBhvr>
                                      <p:tavLst>
                                        <p:tav tm="0">
                                          <p:val>
                                            <p:strVal val="ppt_w"/>
                                          </p:val>
                                        </p:tav>
                                        <p:tav tm="100000">
                                          <p:val>
                                            <p:fltVal val="0"/>
                                          </p:val>
                                        </p:tav>
                                      </p:tavLst>
                                    </p:anim>
                                    <p:anim calcmode="lin" valueType="num">
                                      <p:cBhvr>
                                        <p:cTn id="200" dur="500"/>
                                        <p:tgtEl>
                                          <p:spTgt spid="10275"/>
                                        </p:tgtEl>
                                        <p:attrNameLst>
                                          <p:attrName>ppt_h</p:attrName>
                                        </p:attrNameLst>
                                      </p:cBhvr>
                                      <p:tavLst>
                                        <p:tav tm="0">
                                          <p:val>
                                            <p:strVal val="ppt_h"/>
                                          </p:val>
                                        </p:tav>
                                        <p:tav tm="100000">
                                          <p:val>
                                            <p:fltVal val="0"/>
                                          </p:val>
                                        </p:tav>
                                      </p:tavLst>
                                    </p:anim>
                                    <p:animEffect transition="out" filter="fade">
                                      <p:cBhvr>
                                        <p:cTn id="201" dur="500"/>
                                        <p:tgtEl>
                                          <p:spTgt spid="10275"/>
                                        </p:tgtEl>
                                      </p:cBhvr>
                                    </p:animEffect>
                                    <p:set>
                                      <p:cBhvr>
                                        <p:cTn id="202" dur="1" fill="hold">
                                          <p:stCondLst>
                                            <p:cond delay="499"/>
                                          </p:stCondLst>
                                        </p:cTn>
                                        <p:tgtEl>
                                          <p:spTgt spid="10275"/>
                                        </p:tgtEl>
                                        <p:attrNameLst>
                                          <p:attrName>style.visibility</p:attrName>
                                        </p:attrNameLst>
                                      </p:cBhvr>
                                      <p:to>
                                        <p:strVal val="hidden"/>
                                      </p:to>
                                    </p:set>
                                  </p:childTnLst>
                                </p:cTn>
                              </p:par>
                            </p:childTnLst>
                          </p:cTn>
                        </p:par>
                        <p:par>
                          <p:cTn id="203" fill="hold" nodeType="afterGroup">
                            <p:stCondLst>
                              <p:cond delay="14000"/>
                            </p:stCondLst>
                            <p:childTnLst>
                              <p:par>
                                <p:cTn id="204" presetID="9" presetClass="entr" presetSubtype="0" fill="hold" grpId="0" nodeType="afterEffect">
                                  <p:stCondLst>
                                    <p:cond delay="0"/>
                                  </p:stCondLst>
                                  <p:childTnLst>
                                    <p:set>
                                      <p:cBhvr>
                                        <p:cTn id="205" dur="1" fill="hold">
                                          <p:stCondLst>
                                            <p:cond delay="0"/>
                                          </p:stCondLst>
                                        </p:cTn>
                                        <p:tgtEl>
                                          <p:spTgt spid="10274"/>
                                        </p:tgtEl>
                                        <p:attrNameLst>
                                          <p:attrName>style.visibility</p:attrName>
                                        </p:attrNameLst>
                                      </p:cBhvr>
                                      <p:to>
                                        <p:strVal val="visible"/>
                                      </p:to>
                                    </p:set>
                                    <p:animEffect transition="in" filter="dissolve">
                                      <p:cBhvr>
                                        <p:cTn id="206" dur="500"/>
                                        <p:tgtEl>
                                          <p:spTgt spid="10274"/>
                                        </p:tgtEl>
                                      </p:cBhvr>
                                    </p:animEffect>
                                  </p:childTnLst>
                                  <p:subTnLst>
                                    <p:audio>
                                      <p:cMediaNode>
                                        <p:cTn display="0" masterRel="sameClick">
                                          <p:stCondLst>
                                            <p:cond evt="begin" delay="0">
                                              <p:tn val="204"/>
                                            </p:cond>
                                          </p:stCondLst>
                                          <p:endCondLst>
                                            <p:cond evt="onStopAudio" delay="0">
                                              <p:tgtEl>
                                                <p:sldTgt/>
                                              </p:tgtEl>
                                            </p:cond>
                                          </p:endCondLst>
                                        </p:cTn>
                                        <p:tgtEl>
                                          <p:sndTgt r:embed="rId5" name="camera.wav"/>
                                        </p:tgtEl>
                                      </p:cMediaNode>
                                    </p:audio>
                                  </p:subTnLst>
                                </p:cTn>
                              </p:par>
                            </p:childTnLst>
                          </p:cTn>
                        </p:par>
                        <p:par>
                          <p:cTn id="207" fill="hold" nodeType="afterGroup">
                            <p:stCondLst>
                              <p:cond delay="14500"/>
                            </p:stCondLst>
                            <p:childTnLst>
                              <p:par>
                                <p:cTn id="208" presetID="53" presetClass="exit" presetSubtype="0" fill="hold" grpId="1" nodeType="afterEffect">
                                  <p:stCondLst>
                                    <p:cond delay="0"/>
                                  </p:stCondLst>
                                  <p:childTnLst>
                                    <p:anim calcmode="lin" valueType="num">
                                      <p:cBhvr>
                                        <p:cTn id="209" dur="500"/>
                                        <p:tgtEl>
                                          <p:spTgt spid="10274"/>
                                        </p:tgtEl>
                                        <p:attrNameLst>
                                          <p:attrName>ppt_w</p:attrName>
                                        </p:attrNameLst>
                                      </p:cBhvr>
                                      <p:tavLst>
                                        <p:tav tm="0">
                                          <p:val>
                                            <p:strVal val="ppt_w"/>
                                          </p:val>
                                        </p:tav>
                                        <p:tav tm="100000">
                                          <p:val>
                                            <p:fltVal val="0"/>
                                          </p:val>
                                        </p:tav>
                                      </p:tavLst>
                                    </p:anim>
                                    <p:anim calcmode="lin" valueType="num">
                                      <p:cBhvr>
                                        <p:cTn id="210" dur="500"/>
                                        <p:tgtEl>
                                          <p:spTgt spid="10274"/>
                                        </p:tgtEl>
                                        <p:attrNameLst>
                                          <p:attrName>ppt_h</p:attrName>
                                        </p:attrNameLst>
                                      </p:cBhvr>
                                      <p:tavLst>
                                        <p:tav tm="0">
                                          <p:val>
                                            <p:strVal val="ppt_h"/>
                                          </p:val>
                                        </p:tav>
                                        <p:tav tm="100000">
                                          <p:val>
                                            <p:fltVal val="0"/>
                                          </p:val>
                                        </p:tav>
                                      </p:tavLst>
                                    </p:anim>
                                    <p:animEffect transition="out" filter="fade">
                                      <p:cBhvr>
                                        <p:cTn id="211" dur="500"/>
                                        <p:tgtEl>
                                          <p:spTgt spid="10274"/>
                                        </p:tgtEl>
                                      </p:cBhvr>
                                    </p:animEffect>
                                    <p:set>
                                      <p:cBhvr>
                                        <p:cTn id="212" dur="1" fill="hold">
                                          <p:stCondLst>
                                            <p:cond delay="499"/>
                                          </p:stCondLst>
                                        </p:cTn>
                                        <p:tgtEl>
                                          <p:spTgt spid="10274"/>
                                        </p:tgtEl>
                                        <p:attrNameLst>
                                          <p:attrName>style.visibility</p:attrName>
                                        </p:attrNameLst>
                                      </p:cBhvr>
                                      <p:to>
                                        <p:strVal val="hidden"/>
                                      </p:to>
                                    </p:set>
                                  </p:childTnLst>
                                </p:cTn>
                              </p:par>
                            </p:childTnLst>
                          </p:cTn>
                        </p:par>
                        <p:par>
                          <p:cTn id="213" fill="hold" nodeType="afterGroup">
                            <p:stCondLst>
                              <p:cond delay="15000"/>
                            </p:stCondLst>
                            <p:childTnLst>
                              <p:par>
                                <p:cTn id="214" presetID="9" presetClass="entr" presetSubtype="0" fill="hold" grpId="0" nodeType="afterEffect">
                                  <p:stCondLst>
                                    <p:cond delay="0"/>
                                  </p:stCondLst>
                                  <p:childTnLst>
                                    <p:set>
                                      <p:cBhvr>
                                        <p:cTn id="215" dur="1" fill="hold">
                                          <p:stCondLst>
                                            <p:cond delay="0"/>
                                          </p:stCondLst>
                                        </p:cTn>
                                        <p:tgtEl>
                                          <p:spTgt spid="10273"/>
                                        </p:tgtEl>
                                        <p:attrNameLst>
                                          <p:attrName>style.visibility</p:attrName>
                                        </p:attrNameLst>
                                      </p:cBhvr>
                                      <p:to>
                                        <p:strVal val="visible"/>
                                      </p:to>
                                    </p:set>
                                    <p:animEffect transition="in" filter="dissolve">
                                      <p:cBhvr>
                                        <p:cTn id="216" dur="500"/>
                                        <p:tgtEl>
                                          <p:spTgt spid="10273"/>
                                        </p:tgtEl>
                                      </p:cBhvr>
                                    </p:animEffect>
                                  </p:childTnLst>
                                  <p:subTnLst>
                                    <p:audio>
                                      <p:cMediaNode>
                                        <p:cTn display="0" masterRel="sameClick">
                                          <p:stCondLst>
                                            <p:cond evt="begin" delay="0">
                                              <p:tn val="214"/>
                                            </p:cond>
                                          </p:stCondLst>
                                          <p:endCondLst>
                                            <p:cond evt="onStopAudio" delay="0">
                                              <p:tgtEl>
                                                <p:sldTgt/>
                                              </p:tgtEl>
                                            </p:cond>
                                          </p:endCondLst>
                                        </p:cTn>
                                        <p:tgtEl>
                                          <p:sndTgt r:embed="rId5" name="camera.wav"/>
                                        </p:tgtEl>
                                      </p:cMediaNode>
                                    </p:audio>
                                  </p:subTnLst>
                                </p:cTn>
                              </p:par>
                            </p:childTnLst>
                          </p:cTn>
                        </p:par>
                        <p:par>
                          <p:cTn id="217" fill="hold" nodeType="afterGroup">
                            <p:stCondLst>
                              <p:cond delay="15500"/>
                            </p:stCondLst>
                            <p:childTnLst>
                              <p:par>
                                <p:cTn id="218" presetID="53" presetClass="exit" presetSubtype="0" fill="hold" grpId="1" nodeType="afterEffect">
                                  <p:stCondLst>
                                    <p:cond delay="0"/>
                                  </p:stCondLst>
                                  <p:childTnLst>
                                    <p:anim calcmode="lin" valueType="num">
                                      <p:cBhvr>
                                        <p:cTn id="219" dur="500"/>
                                        <p:tgtEl>
                                          <p:spTgt spid="10273"/>
                                        </p:tgtEl>
                                        <p:attrNameLst>
                                          <p:attrName>ppt_w</p:attrName>
                                        </p:attrNameLst>
                                      </p:cBhvr>
                                      <p:tavLst>
                                        <p:tav tm="0">
                                          <p:val>
                                            <p:strVal val="ppt_w"/>
                                          </p:val>
                                        </p:tav>
                                        <p:tav tm="100000">
                                          <p:val>
                                            <p:fltVal val="0"/>
                                          </p:val>
                                        </p:tav>
                                      </p:tavLst>
                                    </p:anim>
                                    <p:anim calcmode="lin" valueType="num">
                                      <p:cBhvr>
                                        <p:cTn id="220" dur="500"/>
                                        <p:tgtEl>
                                          <p:spTgt spid="10273"/>
                                        </p:tgtEl>
                                        <p:attrNameLst>
                                          <p:attrName>ppt_h</p:attrName>
                                        </p:attrNameLst>
                                      </p:cBhvr>
                                      <p:tavLst>
                                        <p:tav tm="0">
                                          <p:val>
                                            <p:strVal val="ppt_h"/>
                                          </p:val>
                                        </p:tav>
                                        <p:tav tm="100000">
                                          <p:val>
                                            <p:fltVal val="0"/>
                                          </p:val>
                                        </p:tav>
                                      </p:tavLst>
                                    </p:anim>
                                    <p:animEffect transition="out" filter="fade">
                                      <p:cBhvr>
                                        <p:cTn id="221" dur="500"/>
                                        <p:tgtEl>
                                          <p:spTgt spid="10273"/>
                                        </p:tgtEl>
                                      </p:cBhvr>
                                    </p:animEffect>
                                    <p:set>
                                      <p:cBhvr>
                                        <p:cTn id="222" dur="1" fill="hold">
                                          <p:stCondLst>
                                            <p:cond delay="499"/>
                                          </p:stCondLst>
                                        </p:cTn>
                                        <p:tgtEl>
                                          <p:spTgt spid="10273"/>
                                        </p:tgtEl>
                                        <p:attrNameLst>
                                          <p:attrName>style.visibility</p:attrName>
                                        </p:attrNameLst>
                                      </p:cBhvr>
                                      <p:to>
                                        <p:strVal val="hidden"/>
                                      </p:to>
                                    </p:set>
                                  </p:childTnLst>
                                </p:cTn>
                              </p:par>
                              <p:par>
                                <p:cTn id="223" presetID="53" presetClass="entr" presetSubtype="0" fill="hold" nodeType="withEffect">
                                  <p:stCondLst>
                                    <p:cond delay="0"/>
                                  </p:stCondLst>
                                  <p:childTnLst>
                                    <p:set>
                                      <p:cBhvr>
                                        <p:cTn id="224" dur="1" fill="hold">
                                          <p:stCondLst>
                                            <p:cond delay="0"/>
                                          </p:stCondLst>
                                        </p:cTn>
                                        <p:tgtEl>
                                          <p:spTgt spid="21"/>
                                        </p:tgtEl>
                                        <p:attrNameLst>
                                          <p:attrName>style.visibility</p:attrName>
                                        </p:attrNameLst>
                                      </p:cBhvr>
                                      <p:to>
                                        <p:strVal val="visible"/>
                                      </p:to>
                                    </p:set>
                                    <p:anim calcmode="lin" valueType="num">
                                      <p:cBhvr>
                                        <p:cTn id="225" dur="500" fill="hold"/>
                                        <p:tgtEl>
                                          <p:spTgt spid="21"/>
                                        </p:tgtEl>
                                        <p:attrNameLst>
                                          <p:attrName>ppt_w</p:attrName>
                                        </p:attrNameLst>
                                      </p:cBhvr>
                                      <p:tavLst>
                                        <p:tav tm="0">
                                          <p:val>
                                            <p:fltVal val="0"/>
                                          </p:val>
                                        </p:tav>
                                        <p:tav tm="100000">
                                          <p:val>
                                            <p:strVal val="#ppt_w"/>
                                          </p:val>
                                        </p:tav>
                                      </p:tavLst>
                                    </p:anim>
                                    <p:anim calcmode="lin" valueType="num">
                                      <p:cBhvr>
                                        <p:cTn id="226" dur="500" fill="hold"/>
                                        <p:tgtEl>
                                          <p:spTgt spid="21"/>
                                        </p:tgtEl>
                                        <p:attrNameLst>
                                          <p:attrName>ppt_h</p:attrName>
                                        </p:attrNameLst>
                                      </p:cBhvr>
                                      <p:tavLst>
                                        <p:tav tm="0">
                                          <p:val>
                                            <p:fltVal val="0"/>
                                          </p:val>
                                        </p:tav>
                                        <p:tav tm="100000">
                                          <p:val>
                                            <p:strVal val="#ppt_h"/>
                                          </p:val>
                                        </p:tav>
                                      </p:tavLst>
                                    </p:anim>
                                    <p:animEffect transition="in" filter="fade">
                                      <p:cBhvr>
                                        <p:cTn id="227" dur="500"/>
                                        <p:tgtEl>
                                          <p:spTgt spid="21"/>
                                        </p:tgtEl>
                                      </p:cBhvr>
                                    </p:animEffect>
                                  </p:childTnLst>
                                  <p:subTnLst>
                                    <p:audio>
                                      <p:cMediaNode>
                                        <p:cTn display="0" masterRel="sameClick">
                                          <p:stCondLst>
                                            <p:cond evt="begin" delay="0">
                                              <p:tn val="223"/>
                                            </p:cond>
                                          </p:stCondLst>
                                          <p:endCondLst>
                                            <p:cond evt="onStopAudio" delay="0">
                                              <p:tgtEl>
                                                <p:sldTgt/>
                                              </p:tgtEl>
                                            </p:cond>
                                          </p:endCondLst>
                                        </p:cTn>
                                        <p:tgtEl>
                                          <p:sndTgt r:embed="rId6" name="chimes.wav"/>
                                        </p:tgtEl>
                                      </p:cMediaNode>
                                    </p:audio>
                                  </p:subTnLst>
                                </p:cTn>
                              </p:par>
                            </p:childTnLst>
                          </p:cTn>
                        </p:par>
                      </p:childTnLst>
                    </p:cTn>
                  </p:par>
                  <p:par>
                    <p:cTn id="228" fill="hold" nodeType="clickPar">
                      <p:stCondLst>
                        <p:cond delay="indefinite"/>
                      </p:stCondLst>
                      <p:childTnLst>
                        <p:par>
                          <p:cTn id="229" fill="hold" nodeType="withGroup">
                            <p:stCondLst>
                              <p:cond delay="0"/>
                            </p:stCondLst>
                            <p:childTnLst>
                              <p:par>
                                <p:cTn id="230" presetID="2" presetClass="exit" presetSubtype="2" fill="hold" nodeType="clickEffect">
                                  <p:stCondLst>
                                    <p:cond delay="0"/>
                                  </p:stCondLst>
                                  <p:childTnLst>
                                    <p:anim calcmode="lin" valueType="num">
                                      <p:cBhvr additive="base">
                                        <p:cTn id="231" dur="500"/>
                                        <p:tgtEl>
                                          <p:spTgt spid="21"/>
                                        </p:tgtEl>
                                        <p:attrNameLst>
                                          <p:attrName>ppt_x</p:attrName>
                                        </p:attrNameLst>
                                      </p:cBhvr>
                                      <p:tavLst>
                                        <p:tav tm="0">
                                          <p:val>
                                            <p:strVal val="ppt_x"/>
                                          </p:val>
                                        </p:tav>
                                        <p:tav tm="100000">
                                          <p:val>
                                            <p:strVal val="1+ppt_w/2"/>
                                          </p:val>
                                        </p:tav>
                                      </p:tavLst>
                                    </p:anim>
                                    <p:anim calcmode="lin" valueType="num">
                                      <p:cBhvr additive="base">
                                        <p:cTn id="232" dur="500"/>
                                        <p:tgtEl>
                                          <p:spTgt spid="21"/>
                                        </p:tgtEl>
                                        <p:attrNameLst>
                                          <p:attrName>ppt_y</p:attrName>
                                        </p:attrNameLst>
                                      </p:cBhvr>
                                      <p:tavLst>
                                        <p:tav tm="0">
                                          <p:val>
                                            <p:strVal val="ppt_y"/>
                                          </p:val>
                                        </p:tav>
                                        <p:tav tm="100000">
                                          <p:val>
                                            <p:strVal val="ppt_y"/>
                                          </p:val>
                                        </p:tav>
                                      </p:tavLst>
                                    </p:anim>
                                    <p:set>
                                      <p:cBhvr>
                                        <p:cTn id="233" dur="1" fill="hold">
                                          <p:stCondLst>
                                            <p:cond delay="499"/>
                                          </p:stCondLst>
                                        </p:cTn>
                                        <p:tgtEl>
                                          <p:spTgt spid="21"/>
                                        </p:tgtEl>
                                        <p:attrNameLst>
                                          <p:attrName>style.visibility</p:attrName>
                                        </p:attrNameLst>
                                      </p:cBhvr>
                                      <p:to>
                                        <p:strVal val="hidden"/>
                                      </p:to>
                                    </p:set>
                                  </p:childTnLst>
                                </p:cTn>
                              </p:par>
                            </p:childTnLst>
                          </p:cTn>
                        </p:par>
                      </p:childTnLst>
                    </p:cTn>
                  </p:par>
                  <p:par>
                    <p:cTn id="234" fill="hold" nodeType="clickPar">
                      <p:stCondLst>
                        <p:cond delay="indefinite"/>
                      </p:stCondLst>
                      <p:childTnLst>
                        <p:par>
                          <p:cTn id="235" fill="hold" nodeType="withGroup">
                            <p:stCondLst>
                              <p:cond delay="0"/>
                            </p:stCondLst>
                            <p:childTnLst>
                              <p:par>
                                <p:cTn id="236" presetID="23" presetClass="emph" presetSubtype="0" fill="hold" grpId="0" nodeType="clickEffect">
                                  <p:stCondLst>
                                    <p:cond delay="0"/>
                                  </p:stCondLst>
                                  <p:iterate type="lt">
                                    <p:tmPct val="0"/>
                                  </p:iterate>
                                  <p:childTnLst>
                                    <p:animClr clrSpc="hsl" dir="cw">
                                      <p:cBhvr override="childStyle">
                                        <p:cTn id="237" dur="500" fill="hold"/>
                                        <p:tgtEl>
                                          <p:spTgt spid="9"/>
                                        </p:tgtEl>
                                        <p:attrNameLst>
                                          <p:attrName>style.color</p:attrName>
                                        </p:attrNameLst>
                                      </p:cBhvr>
                                      <p:by>
                                        <p:hsl h="10842353" s="0" l="0"/>
                                      </p:by>
                                    </p:animClr>
                                    <p:animClr clrSpc="hsl" dir="cw">
                                      <p:cBhvr>
                                        <p:cTn id="238" dur="500" fill="hold"/>
                                        <p:tgtEl>
                                          <p:spTgt spid="9"/>
                                        </p:tgtEl>
                                        <p:attrNameLst>
                                          <p:attrName>fillcolor</p:attrName>
                                        </p:attrNameLst>
                                      </p:cBhvr>
                                      <p:by>
                                        <p:hsl h="10842353" s="0" l="0"/>
                                      </p:by>
                                    </p:animClr>
                                    <p:animClr clrSpc="hsl" dir="cw">
                                      <p:cBhvr>
                                        <p:cTn id="239" dur="500" fill="hold"/>
                                        <p:tgtEl>
                                          <p:spTgt spid="9"/>
                                        </p:tgtEl>
                                        <p:attrNameLst>
                                          <p:attrName>stroke.color</p:attrName>
                                        </p:attrNameLst>
                                      </p:cBhvr>
                                      <p:by>
                                        <p:hsl h="10842353" s="0" l="0"/>
                                      </p:by>
                                    </p:animClr>
                                    <p:set>
                                      <p:cBhvr>
                                        <p:cTn id="240" dur="500" fill="hold"/>
                                        <p:tgtEl>
                                          <p:spTgt spid="9"/>
                                        </p:tgtEl>
                                        <p:attrNameLst>
                                          <p:attrName>fill.type</p:attrName>
                                        </p:attrNameLst>
                                      </p:cBhvr>
                                      <p:to>
                                        <p:strVal val="solid"/>
                                      </p:to>
                                    </p:set>
                                  </p:childTnLst>
                                  <p:subTnLst>
                                    <p:audio>
                                      <p:cMediaNode>
                                        <p:cTn display="0" masterRel="sameClick">
                                          <p:stCondLst>
                                            <p:cond evt="begin" delay="0">
                                              <p:tn val="236"/>
                                            </p:cond>
                                          </p:stCondLst>
                                          <p:endCondLst>
                                            <p:cond evt="onStopAudio" delay="0">
                                              <p:tgtEl>
                                                <p:sldTgt/>
                                              </p:tgtEl>
                                            </p:cond>
                                          </p:endCondLst>
                                        </p:cTn>
                                        <p:tgtEl>
                                          <p:sndTgt r:embed="rId7" name="FELIZ2.WAV"/>
                                        </p:tgtEl>
                                      </p:cMediaNode>
                                    </p:audio>
                                  </p:subTnLst>
                                </p:cTn>
                              </p:par>
                              <p:par>
                                <p:cTn id="241" presetID="34" presetClass="emph" presetSubtype="0" fill="hold" grpId="1" nodeType="withEffect">
                                  <p:stCondLst>
                                    <p:cond delay="0"/>
                                  </p:stCondLst>
                                  <p:iterate type="lt">
                                    <p:tmPct val="10000"/>
                                  </p:iterate>
                                  <p:childTnLst>
                                    <p:animMotion origin="layout" path="M 0.0 0.0 L 0.0 -0.07213" pathEditMode="relative" ptsTypes="">
                                      <p:cBhvr>
                                        <p:cTn id="242" dur="250" accel="50000" decel="50000" autoRev="1" fill="hold">
                                          <p:stCondLst>
                                            <p:cond delay="0"/>
                                          </p:stCondLst>
                                        </p:cTn>
                                        <p:tgtEl>
                                          <p:spTgt spid="9"/>
                                        </p:tgtEl>
                                        <p:attrNameLst>
                                          <p:attrName>ppt_x</p:attrName>
                                          <p:attrName>ppt_y</p:attrName>
                                        </p:attrNameLst>
                                      </p:cBhvr>
                                    </p:animMotion>
                                    <p:animRot by="1500000">
                                      <p:cBhvr>
                                        <p:cTn id="243" dur="125" fill="hold">
                                          <p:stCondLst>
                                            <p:cond delay="0"/>
                                          </p:stCondLst>
                                        </p:cTn>
                                        <p:tgtEl>
                                          <p:spTgt spid="9"/>
                                        </p:tgtEl>
                                        <p:attrNameLst>
                                          <p:attrName>r</p:attrName>
                                        </p:attrNameLst>
                                      </p:cBhvr>
                                    </p:animRot>
                                    <p:animRot by="-1500000">
                                      <p:cBhvr>
                                        <p:cTn id="244" dur="125" fill="hold">
                                          <p:stCondLst>
                                            <p:cond delay="125"/>
                                          </p:stCondLst>
                                        </p:cTn>
                                        <p:tgtEl>
                                          <p:spTgt spid="9"/>
                                        </p:tgtEl>
                                        <p:attrNameLst>
                                          <p:attrName>r</p:attrName>
                                        </p:attrNameLst>
                                      </p:cBhvr>
                                    </p:animRot>
                                    <p:animRot by="-1500000">
                                      <p:cBhvr>
                                        <p:cTn id="245" dur="125" fill="hold">
                                          <p:stCondLst>
                                            <p:cond delay="250"/>
                                          </p:stCondLst>
                                        </p:cTn>
                                        <p:tgtEl>
                                          <p:spTgt spid="9"/>
                                        </p:tgtEl>
                                        <p:attrNameLst>
                                          <p:attrName>r</p:attrName>
                                        </p:attrNameLst>
                                      </p:cBhvr>
                                    </p:animRot>
                                    <p:animRot by="1500000">
                                      <p:cBhvr>
                                        <p:cTn id="246"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1044" grpId="0" animBg="1"/>
      <p:bldP spid="7" grpId="0" animBg="1"/>
      <p:bldP spid="8" grpId="0" animBg="1"/>
      <p:bldP spid="9" grpId="0" animBg="1"/>
      <p:bldP spid="9" grpId="1" animBg="1"/>
      <p:bldP spid="13" grpId="0" animBg="1"/>
      <p:bldP spid="15" grpId="0" animBg="1"/>
      <p:bldP spid="10267" grpId="0" animBg="1"/>
      <p:bldP spid="10267" grpId="1" animBg="1"/>
      <p:bldP spid="10268" grpId="0" animBg="1"/>
      <p:bldP spid="10273" grpId="0" animBg="1"/>
      <p:bldP spid="10273" grpId="1" animBg="1"/>
      <p:bldP spid="10274" grpId="0" animBg="1"/>
      <p:bldP spid="10274" grpId="1" animBg="1"/>
      <p:bldP spid="10275" grpId="0" animBg="1"/>
      <p:bldP spid="10275" grpId="1" animBg="1"/>
      <p:bldP spid="10276" grpId="0" animBg="1"/>
      <p:bldP spid="10276" grpId="1" animBg="1"/>
      <p:bldP spid="10277" grpId="0" animBg="1"/>
      <p:bldP spid="10277" grpId="1" animBg="1"/>
      <p:bldP spid="10278" grpId="0" animBg="1"/>
      <p:bldP spid="10278" grpId="1" animBg="1"/>
      <p:bldP spid="10279" grpId="0" animBg="1"/>
      <p:bldP spid="10279" grpId="1" animBg="1"/>
      <p:bldP spid="10280" grpId="0" animBg="1"/>
      <p:bldP spid="10280" grpId="1" animBg="1"/>
      <p:bldP spid="10281" grpId="0" animBg="1"/>
      <p:bldP spid="10281" grpId="1" animBg="1"/>
      <p:bldP spid="10282" grpId="0" animBg="1"/>
      <p:bldP spid="10282" grpId="1" animBg="1"/>
      <p:bldP spid="10283" grpId="0" animBg="1"/>
      <p:bldP spid="10283" grpId="1" animBg="1"/>
      <p:bldP spid="10284" grpId="0" animBg="1"/>
      <p:bldP spid="10284" grpId="1" animBg="1"/>
      <p:bldP spid="10285" grpId="0" animBg="1"/>
      <p:bldP spid="10285" grpId="1" animBg="1"/>
      <p:bldP spid="10286" grpId="0" animBg="1"/>
      <p:bldP spid="10286" grpId="1" animBg="1"/>
      <p:bldP spid="10287" grpId="0" animBg="1"/>
      <p:bldP spid="10287" grpId="1" animBg="1"/>
      <p:bldP spid="10288" grpId="0" animBg="1"/>
      <p:bldP spid="1028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72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61:</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(KHÔNG NHỚ) TRONG PHẠM VI 1000</a:t>
            </a:r>
            <a:endParaRPr sz="4400" b="0" i="0" u="none" strike="noStrike" cap="none">
              <a:solidFill>
                <a:schemeClr val="lt1"/>
              </a:solidFill>
              <a:latin typeface="Cookie"/>
              <a:ea typeface="Cookie"/>
              <a:cs typeface="Cookie"/>
              <a:sym typeface="Cookie"/>
            </a:endParaRPr>
          </a:p>
        </p:txBody>
      </p:sp>
    </p:spTree>
    <p:extLst>
      <p:ext uri="{BB962C8B-B14F-4D97-AF65-F5344CB8AC3E}">
        <p14:creationId xmlns:p14="http://schemas.microsoft.com/office/powerpoint/2010/main" val="387227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extLst>
      <p:ext uri="{BB962C8B-B14F-4D97-AF65-F5344CB8AC3E}">
        <p14:creationId xmlns:p14="http://schemas.microsoft.com/office/powerpoint/2010/main" val="48706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586 – 254 = ?</a:t>
            </a:r>
            <a:endParaRPr sz="3200" b="1">
              <a:solidFill>
                <a:srgbClr val="E36C09"/>
              </a:solidFill>
              <a:latin typeface="Arial"/>
              <a:ea typeface="Arial"/>
              <a:cs typeface="Arial"/>
              <a:sym typeface="Arial"/>
            </a:endParaRPr>
          </a:p>
        </p:txBody>
      </p:sp>
      <p:pic>
        <p:nvPicPr>
          <p:cNvPr id="2613" name="Google Shape;2613;p3" descr="Screen Clipping"/>
          <p:cNvPicPr preferRelativeResize="0"/>
          <p:nvPr/>
        </p:nvPicPr>
        <p:blipFill rotWithShape="1">
          <a:blip r:embed="rId3">
            <a:alphaModFix/>
          </a:blip>
          <a:srcRect l="4133" t="6508"/>
          <a:stretch/>
        </p:blipFill>
        <p:spPr>
          <a:xfrm>
            <a:off x="1087066" y="1461852"/>
            <a:ext cx="9856761" cy="3017519"/>
          </a:xfrm>
          <a:prstGeom prst="rect">
            <a:avLst/>
          </a:prstGeom>
          <a:noFill/>
          <a:ln>
            <a:noFill/>
          </a:ln>
        </p:spPr>
      </p:pic>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97835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3"/>
                                        </p:tgtEl>
                                        <p:attrNameLst>
                                          <p:attrName>style.visibility</p:attrName>
                                        </p:attrNameLst>
                                      </p:cBhvr>
                                      <p:to>
                                        <p:strVal val="visible"/>
                                      </p:to>
                                    </p:set>
                                    <p:animEffect transition="in" filter="fade">
                                      <p:cBhvr>
                                        <p:cTn id="7" dur="500"/>
                                        <p:tgtEl>
                                          <p:spTgt spid="2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2"/>
                                        </p:tgtEl>
                                        <p:attrNameLst>
                                          <p:attrName>style.visibility</p:attrName>
                                        </p:attrNameLst>
                                      </p:cBhvr>
                                      <p:to>
                                        <p:strVal val="visible"/>
                                      </p:to>
                                    </p:set>
                                    <p:animEffect transition="in" filter="fade">
                                      <p:cBhvr>
                                        <p:cTn id="12"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5|2.4|0.5|0.5|0.5|0.4"/>
</p:tagLst>
</file>

<file path=ppt/tags/tag2.xml><?xml version="1.0" encoding="utf-8"?>
<p:tagLst xmlns:a="http://schemas.openxmlformats.org/drawingml/2006/main" xmlns:r="http://schemas.openxmlformats.org/officeDocument/2006/relationships" xmlns:p="http://schemas.openxmlformats.org/presentationml/2006/main">
  <p:tag name="TIMING" val="|6.5|2.4|0.5|0.5|0.5|0.4"/>
</p:tagLst>
</file>

<file path=ppt/tags/tag3.xml><?xml version="1.0" encoding="utf-8"?>
<p:tagLst xmlns:a="http://schemas.openxmlformats.org/drawingml/2006/main" xmlns:r="http://schemas.openxmlformats.org/officeDocument/2006/relationships" xmlns:p="http://schemas.openxmlformats.org/presentationml/2006/main">
  <p:tag name="TIMING" val="|6.5|2.4|0.5|0.5|0.5|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411</Words>
  <Application>Microsoft Office PowerPoint</Application>
  <PresentationFormat>Widescreen</PresentationFormat>
  <Paragraphs>171</Paragraphs>
  <Slides>16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.VnHelvetInsH</vt:lpstr>
      <vt:lpstr>.VnTime</vt:lpstr>
      <vt:lpstr>Arial</vt:lpstr>
      <vt:lpstr>Calibri</vt:lpstr>
      <vt:lpstr>Calibri Light</vt:lpstr>
      <vt:lpstr>Cookie</vt:lpstr>
      <vt:lpstr>Times New Roman</vt:lpstr>
      <vt:lpstr>Office Theme</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HUYỆN VĨNH BẢO TRƯỜNG TIỂU HỌC VĨNH AN</dc:title>
  <dc:creator>DELL</dc:creator>
  <cp:lastModifiedBy>ACER</cp:lastModifiedBy>
  <cp:revision>4</cp:revision>
  <dcterms:created xsi:type="dcterms:W3CDTF">2023-04-08T07:33:17Z</dcterms:created>
  <dcterms:modified xsi:type="dcterms:W3CDTF">2023-04-12T14:02:41Z</dcterms:modified>
</cp:coreProperties>
</file>