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59"/>
  </p:notesMasterIdLst>
  <p:sldIdLst>
    <p:sldId id="410" r:id="rId2"/>
    <p:sldId id="328" r:id="rId3"/>
    <p:sldId id="634" r:id="rId4"/>
    <p:sldId id="676" r:id="rId5"/>
    <p:sldId id="499" r:id="rId6"/>
    <p:sldId id="503" r:id="rId7"/>
    <p:sldId id="504" r:id="rId8"/>
    <p:sldId id="505" r:id="rId9"/>
    <p:sldId id="317" r:id="rId10"/>
    <p:sldId id="702" r:id="rId11"/>
    <p:sldId id="318" r:id="rId12"/>
    <p:sldId id="348" r:id="rId13"/>
    <p:sldId id="628" r:id="rId14"/>
    <p:sldId id="742" r:id="rId15"/>
    <p:sldId id="743" r:id="rId16"/>
    <p:sldId id="352" r:id="rId17"/>
    <p:sldId id="665" r:id="rId18"/>
    <p:sldId id="746" r:id="rId19"/>
    <p:sldId id="745" r:id="rId20"/>
    <p:sldId id="744" r:id="rId21"/>
    <p:sldId id="607" r:id="rId22"/>
    <p:sldId id="736" r:id="rId23"/>
    <p:sldId id="643" r:id="rId24"/>
    <p:sldId id="376" r:id="rId25"/>
    <p:sldId id="644" r:id="rId26"/>
    <p:sldId id="315" r:id="rId27"/>
    <p:sldId id="645" r:id="rId28"/>
    <p:sldId id="319" r:id="rId29"/>
    <p:sldId id="630" r:id="rId30"/>
    <p:sldId id="354" r:id="rId31"/>
    <p:sldId id="747" r:id="rId32"/>
    <p:sldId id="748" r:id="rId33"/>
    <p:sldId id="749" r:id="rId34"/>
    <p:sldId id="750" r:id="rId35"/>
    <p:sldId id="751" r:id="rId36"/>
    <p:sldId id="752" r:id="rId37"/>
    <p:sldId id="753" r:id="rId38"/>
    <p:sldId id="754" r:id="rId39"/>
    <p:sldId id="755" r:id="rId40"/>
    <p:sldId id="367" r:id="rId41"/>
    <p:sldId id="646" r:id="rId42"/>
    <p:sldId id="664" r:id="rId43"/>
    <p:sldId id="398" r:id="rId44"/>
    <p:sldId id="601" r:id="rId45"/>
    <p:sldId id="687" r:id="rId46"/>
    <p:sldId id="361" r:id="rId47"/>
    <p:sldId id="362" r:id="rId48"/>
    <p:sldId id="720" r:id="rId49"/>
    <p:sldId id="756" r:id="rId50"/>
    <p:sldId id="391" r:id="rId51"/>
    <p:sldId id="737" r:id="rId52"/>
    <p:sldId id="758" r:id="rId53"/>
    <p:sldId id="740" r:id="rId54"/>
    <p:sldId id="741" r:id="rId55"/>
    <p:sldId id="757" r:id="rId56"/>
    <p:sldId id="717" r:id="rId57"/>
    <p:sldId id="375" r:id="rId58"/>
  </p:sldIdLst>
  <p:sldSz cx="12161838" cy="6858000"/>
  <p:notesSz cx="6858000" cy="9144000"/>
  <p:embeddedFontLst>
    <p:embeddedFont>
      <p:font typeface="Annifont" panose="020B0604020202020204"/>
      <p:italic r:id="rId60"/>
    </p:embeddedFont>
    <p:embeddedFont>
      <p:font typeface="Short Stack" panose="020B0604020202020204" charset="0"/>
      <p:regular r:id="rId61"/>
    </p:embeddedFont>
    <p:embeddedFont>
      <p:font typeface="HP001 4 hàng" panose="020B0603050302020204" pitchFamily="34" charset="0"/>
      <p:regular r:id="rId62"/>
      <p:bold r:id="rId63"/>
    </p:embeddedFont>
    <p:embeddedFont>
      <p:font typeface="Fredoka One" panose="020B0604020202020204" charset="0"/>
      <p:regular r:id="rId64"/>
    </p:embeddedFont>
    <p:embeddedFont>
      <p:font typeface="HP001 4H" panose="020B0603050302020204" pitchFamily="34" charset="0"/>
      <p:bold r:id="rId65"/>
    </p:embeddedFont>
    <p:embeddedFont>
      <p:font typeface="Rockstone" panose="020B0604020202020204" charset="0"/>
      <p:regular r:id="rId66"/>
    </p:embeddedFont>
    <p:embeddedFont>
      <p:font typeface="Roboto Condensed Light" panose="020B0604020202020204" charset="0"/>
      <p:regular r:id="rId67"/>
      <p:italic r:id="rId68"/>
    </p:embeddedFont>
    <p:embeddedFont>
      <p:font typeface="HP001 5 hàng" panose="020B0603050302020204" pitchFamily="34" charset="0"/>
      <p:regular r:id="rId69"/>
      <p:bold r:id="rId70"/>
    </p:embeddedFont>
    <p:embeddedFont>
      <p:font typeface="Nunito" panose="020B0604020202020204" charset="0"/>
      <p:regular r:id="rId71"/>
      <p:bold r:id="rId72"/>
      <p:italic r:id="rId73"/>
      <p:boldItalic r:id="rId74"/>
    </p:embeddedFont>
    <p:embeddedFont>
      <p:font typeface="SVN-Bjola" panose="02000000000000000000" charset="0"/>
      <p:bold r:id="rId75"/>
    </p:embeddedFont>
    <p:embeddedFont>
      <p:font typeface="Arimo" panose="020B0604020202020204" charset="0"/>
      <p:regular r:id="rId76"/>
      <p:bold r:id="rId77"/>
      <p:italic r:id="rId78"/>
      <p:boldItalic r:id="rId79"/>
    </p:embeddedFont>
    <p:embeddedFont>
      <p:font typeface="Arial Rounded MT Bold" panose="020F0704030504030204" pitchFamily="34" charset="0"/>
      <p:regular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1452" userDrawn="1">
          <p15:clr>
            <a:srgbClr val="9AA0A6"/>
          </p15:clr>
        </p15:guide>
        <p15:guide id="2" pos="4644" userDrawn="1">
          <p15:clr>
            <a:srgbClr val="9AA0A6"/>
          </p15:clr>
        </p15:guide>
        <p15:guide id="3" pos="6209" userDrawn="1">
          <p15:clr>
            <a:srgbClr val="9AA0A6"/>
          </p15:clr>
        </p15:guide>
        <p15:guide id="4"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D27C51C-6313-40CE-A657-C0D79118E432}">
  <a:tblStyle styleId="{AD27C51C-6313-40CE-A657-C0D79118E43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950" autoAdjust="0"/>
  </p:normalViewPr>
  <p:slideViewPr>
    <p:cSldViewPr snapToGrid="0">
      <p:cViewPr varScale="1">
        <p:scale>
          <a:sx n="61" d="100"/>
          <a:sy n="61" d="100"/>
        </p:scale>
        <p:origin x="1002" y="42"/>
      </p:cViewPr>
      <p:guideLst>
        <p:guide pos="1452"/>
        <p:guide pos="4644"/>
        <p:guide pos="6209"/>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4.fntdata"/><Relationship Id="rId68" Type="http://schemas.openxmlformats.org/officeDocument/2006/relationships/font" Target="fonts/font9.fntdata"/><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5.fntdata"/><Relationship Id="rId79" Type="http://schemas.openxmlformats.org/officeDocument/2006/relationships/font" Target="fonts/font20.fntdata"/><Relationship Id="rId5" Type="http://schemas.openxmlformats.org/officeDocument/2006/relationships/slide" Target="slides/slide4.xml"/><Relationship Id="rId61" Type="http://schemas.openxmlformats.org/officeDocument/2006/relationships/font" Target="fonts/font2.fntdata"/><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3.fntdata"/><Relationship Id="rId80" Type="http://schemas.openxmlformats.org/officeDocument/2006/relationships/font" Target="fonts/font2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7.fntdata"/><Relationship Id="rId7" Type="http://schemas.openxmlformats.org/officeDocument/2006/relationships/slide" Target="slides/slide6.xml"/><Relationship Id="rId71" Type="http://schemas.openxmlformats.org/officeDocument/2006/relationships/font" Target="fonts/font1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74638316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137bde1848e_0_12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137bde1848e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3086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a:t>Văn bản dài nên thầy cô cho HS khải thác ở trong sách để rèn thêm kĩ năng theo dõi văn bản cho HS nhé</a:t>
            </a:r>
          </a:p>
          <a:p>
            <a:pPr marL="0" lvl="0" indent="0" algn="l" rtl="0">
              <a:spcBef>
                <a:spcPts val="0"/>
              </a:spcBef>
              <a:spcAft>
                <a:spcPts val="0"/>
              </a:spcAft>
              <a:buNone/>
            </a:pPr>
            <a:r>
              <a:rPr lang="en-US" b="0"/>
              <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2931419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a:t>GV yêu cầu hs đọc từ khó</a:t>
            </a:r>
          </a:p>
          <a:p>
            <a:pPr marL="0" lvl="0" indent="0" algn="l" rtl="0">
              <a:spcBef>
                <a:spcPts val="0"/>
              </a:spcBef>
              <a:spcAft>
                <a:spcPts val="0"/>
              </a:spcAft>
              <a:buNone/>
            </a:pPr>
            <a:r>
              <a:rPr lang="en-US" b="0"/>
              <a:t/>
            </a:r>
            <a:br>
              <a:rPr lang="en-US" b="0"/>
            </a:br>
            <a:r>
              <a:rPr lang="vi-VN" b="0"/>
              <a:t>Tác</a:t>
            </a:r>
            <a:r>
              <a:rPr lang="vi-VN" b="0" baseline="0"/>
              <a:t> giả bộ ppt Toán + TV</a:t>
            </a:r>
            <a:r>
              <a:rPr lang="en-US" b="0" baseline="0"/>
              <a:t>3 </a:t>
            </a:r>
            <a:r>
              <a:rPr lang="vi-VN" b="0" baseline="0"/>
              <a:t>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173676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a:t>GV yêu cầu hs đọc từ khó</a:t>
            </a:r>
          </a:p>
          <a:p>
            <a:pPr marL="0" lvl="0" indent="0" algn="l" rtl="0">
              <a:spcBef>
                <a:spcPts val="0"/>
              </a:spcBef>
              <a:spcAft>
                <a:spcPts val="0"/>
              </a:spcAft>
              <a:buNone/>
            </a:pPr>
            <a:r>
              <a:rPr lang="en-US" b="0"/>
              <a:t/>
            </a:r>
            <a:br>
              <a:rPr lang="en-US" b="0"/>
            </a:br>
            <a:r>
              <a:rPr lang="vi-VN" b="0"/>
              <a:t>Tác</a:t>
            </a:r>
            <a:r>
              <a:rPr lang="vi-VN" b="0" baseline="0"/>
              <a:t> giả bộ ppt Toán + TV</a:t>
            </a:r>
            <a:r>
              <a:rPr lang="en-US" b="0" baseline="0"/>
              <a:t>3 </a:t>
            </a:r>
            <a:r>
              <a:rPr lang="vi-VN" b="0" baseline="0"/>
              <a:t>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3622569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linh động từ khó theo vùng miền</a:t>
            </a:r>
          </a:p>
        </p:txBody>
      </p:sp>
    </p:spTree>
    <p:extLst>
      <p:ext uri="{BB962C8B-B14F-4D97-AF65-F5344CB8AC3E}">
        <p14:creationId xmlns:p14="http://schemas.microsoft.com/office/powerpoint/2010/main" val="3163434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linh động từ khó theo vùng miền</a:t>
            </a:r>
          </a:p>
        </p:txBody>
      </p:sp>
    </p:spTree>
    <p:extLst>
      <p:ext uri="{BB962C8B-B14F-4D97-AF65-F5344CB8AC3E}">
        <p14:creationId xmlns:p14="http://schemas.microsoft.com/office/powerpoint/2010/main" val="1416404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Nhịp thơ 4/4</a:t>
            </a:r>
          </a:p>
        </p:txBody>
      </p:sp>
    </p:spTree>
    <p:extLst>
      <p:ext uri="{BB962C8B-B14F-4D97-AF65-F5344CB8AC3E}">
        <p14:creationId xmlns:p14="http://schemas.microsoft.com/office/powerpoint/2010/main" val="35880690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Nhịp thơ 4/4</a:t>
            </a:r>
          </a:p>
        </p:txBody>
      </p:sp>
    </p:spTree>
    <p:extLst>
      <p:ext uri="{BB962C8B-B14F-4D97-AF65-F5344CB8AC3E}">
        <p14:creationId xmlns:p14="http://schemas.microsoft.com/office/powerpoint/2010/main" val="641845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Chia phần thì chính xác hơn là chia đoạn ạ</a:t>
            </a:r>
          </a:p>
          <a:p>
            <a:endParaRPr lang="en-US"/>
          </a:p>
          <a:p>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168421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a:t/>
            </a:r>
            <a:br>
              <a:rPr lang="en-US" b="0"/>
            </a:br>
            <a:r>
              <a:rPr lang="vi-VN" b="0"/>
              <a:t>Tác</a:t>
            </a:r>
            <a:r>
              <a:rPr lang="vi-VN" b="0" baseline="0"/>
              <a:t> giả bộ ppt Toán + TV</a:t>
            </a:r>
            <a:r>
              <a:rPr lang="en-US" b="0" baseline="0"/>
              <a:t>3 </a:t>
            </a:r>
            <a:r>
              <a:rPr lang="vi-VN" b="0" baseline="0"/>
              <a:t>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296609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a:p>
            <a:endParaRPr lang="en-US"/>
          </a:p>
          <a:p>
            <a:r>
              <a:rPr lang="en-US" b="0"/>
              <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64948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2"/>
        <p:cNvGrpSpPr/>
        <p:nvPr/>
      </p:nvGrpSpPr>
      <p:grpSpPr>
        <a:xfrm>
          <a:off x="0" y="0"/>
          <a:ext cx="0" cy="0"/>
          <a:chOff x="0" y="0"/>
          <a:chExt cx="0" cy="0"/>
        </a:xfrm>
      </p:grpSpPr>
      <p:sp>
        <p:nvSpPr>
          <p:cNvPr id="1623" name="Google Shape;1623;g11f29868e50_0_2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4" name="Google Shape;1624;g11f29868e50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vi-VN" b="0"/>
              <a:t>Tác</a:t>
            </a:r>
            <a:r>
              <a:rPr lang="vi-VN" b="0" baseline="0"/>
              <a:t> giả bộ ppt ppt </a:t>
            </a:r>
            <a:r>
              <a:rPr lang="en-US" b="0" baseline="0"/>
              <a:t>Phan Linh</a:t>
            </a:r>
            <a:endParaRPr lang="vi-VN" b="0" baseline="0"/>
          </a:p>
          <a:p>
            <a:pPr marL="158750" indent="0">
              <a:buNone/>
            </a:pPr>
            <a:r>
              <a:rPr lang="vi-VN" sz="1100" b="0">
                <a:latin typeface="Arial" pitchFamily="34" charset="0"/>
                <a:cs typeface="Arial" pitchFamily="34" charset="0"/>
              </a:rPr>
              <a:t>+ Zalo: 0916.604.268</a:t>
            </a:r>
          </a:p>
          <a:p>
            <a:pPr marL="158750" indent="0">
              <a:buNone/>
            </a:pPr>
            <a:r>
              <a:rPr lang="vi-VN" sz="1100" b="0">
                <a:latin typeface="Arial" pitchFamily="34" charset="0"/>
                <a:cs typeface="Arial" pitchFamily="34" charset="0"/>
              </a:rPr>
              <a:t>+ Facebook cá nhân: </a:t>
            </a:r>
            <a:r>
              <a:rPr lang="vi-VN" sz="1100" b="0">
                <a:hlinkClick r:id="rId3"/>
              </a:rPr>
              <a:t>https://www.facebook.com/nhilinh.phan/</a:t>
            </a:r>
            <a:endParaRPr lang="vi-VN" sz="1100" b="0"/>
          </a:p>
          <a:p>
            <a:pPr marL="158750" indent="0">
              <a:buNone/>
            </a:pPr>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pPr marL="158750" indent="0">
              <a:buNone/>
            </a:pPr>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a:p>
          <a:p>
            <a:endParaRPr lang="vi-VN"/>
          </a:p>
          <a:p>
            <a:pPr marL="0" lvl="0" indent="0" algn="l" rtl="0">
              <a:spcBef>
                <a:spcPts val="0"/>
              </a:spcBef>
              <a:spcAft>
                <a:spcPts val="0"/>
              </a:spcAft>
              <a:buNone/>
            </a:pPr>
            <a:endParaRPr lang="vi-VN"/>
          </a:p>
          <a:p>
            <a:pPr marL="0" lvl="0" indent="0" algn="l" rtl="0">
              <a:spcBef>
                <a:spcPts val="0"/>
              </a:spcBef>
              <a:spcAft>
                <a:spcPts val="0"/>
              </a:spcAft>
              <a:buNone/>
            </a:pPr>
            <a:endParaRPr lang="vi-VN"/>
          </a:p>
          <a:p>
            <a:pPr marL="0" lvl="0" indent="0" algn="l" rtl="0">
              <a:spcBef>
                <a:spcPts val="0"/>
              </a:spcBef>
              <a:spcAft>
                <a:spcPts val="0"/>
              </a:spcAft>
              <a:buNone/>
            </a:pPr>
            <a:endParaRPr/>
          </a:p>
        </p:txBody>
      </p:sp>
    </p:spTree>
    <p:extLst>
      <p:ext uri="{BB962C8B-B14F-4D97-AF65-F5344CB8AC3E}">
        <p14:creationId xmlns:p14="http://schemas.microsoft.com/office/powerpoint/2010/main" val="1220759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687727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b="0"/>
              <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1523876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b="0"/>
              <a:t/>
            </a:r>
            <a:br>
              <a:rPr lang="en-US" b="0"/>
            </a:br>
            <a:r>
              <a:rPr lang="vi-VN" b="0"/>
              <a:t>Tác</a:t>
            </a:r>
            <a:r>
              <a:rPr lang="vi-VN" b="0" baseline="0"/>
              <a:t> giả bộ ppt Toán + TV</a:t>
            </a:r>
            <a:r>
              <a:rPr lang="en-US" b="0" baseline="0"/>
              <a:t>1,2,3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769405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a:t>Đọc lại toàn bài 1 lượt</a:t>
            </a:r>
          </a:p>
          <a:p>
            <a:pPr marL="0" lvl="0" indent="0" algn="l" rtl="0">
              <a:spcBef>
                <a:spcPts val="0"/>
              </a:spcBef>
              <a:spcAft>
                <a:spcPts val="0"/>
              </a:spcAft>
              <a:buNone/>
            </a:pPr>
            <a:endParaRPr lang="en-US" b="0"/>
          </a:p>
          <a:p>
            <a:pPr marL="0" lvl="0" indent="0" algn="l" rtl="0">
              <a:spcBef>
                <a:spcPts val="0"/>
              </a:spcBef>
              <a:spcAft>
                <a:spcPts val="0"/>
              </a:spcAft>
              <a:buNone/>
            </a:pPr>
            <a:r>
              <a:rPr lang="en-US" b="0"/>
              <a:t/>
            </a:r>
            <a:br>
              <a:rPr lang="en-US" b="0"/>
            </a:br>
            <a:r>
              <a:rPr lang="vi-VN" b="0"/>
              <a:t>Tác</a:t>
            </a:r>
            <a:r>
              <a:rPr lang="vi-VN" b="0" baseline="0"/>
              <a:t> giả bộ ppt Toán + TV</a:t>
            </a:r>
            <a:r>
              <a:rPr lang="en-US" b="0" baseline="0"/>
              <a:t>3 </a:t>
            </a:r>
            <a:r>
              <a:rPr lang="vi-VN" b="0" baseline="0"/>
              <a:t>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2857880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r>
              <a:rPr lang="en-US" b="0"/>
              <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36637106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r>
              <a:rPr lang="en-US" b="0"/>
              <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4980048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r>
              <a:rPr lang="en-US" b="0"/>
              <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23077475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r>
              <a:rPr lang="en-US" b="0"/>
              <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11742614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r>
              <a:rPr lang="en-US" b="0"/>
              <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39830278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r>
              <a:rPr lang="en-US" b="0"/>
              <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3425991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 hộp quà để ra câu hỏi. </a:t>
            </a:r>
          </a:p>
          <a:p>
            <a:r>
              <a:rPr lang="en-US"/>
              <a:t>Sau khi chơi xong, Click vào mũi tên để tới bài học</a:t>
            </a:r>
          </a:p>
        </p:txBody>
      </p:sp>
      <p:sp>
        <p:nvSpPr>
          <p:cNvPr id="4" name="Slide Number Placeholder 3"/>
          <p:cNvSpPr>
            <a:spLocks noGrp="1"/>
          </p:cNvSpPr>
          <p:nvPr>
            <p:ph type="sldNum" sz="quarter" idx="5"/>
          </p:nvPr>
        </p:nvSpPr>
        <p:spPr/>
        <p:txBody>
          <a:bodyPr/>
          <a:lstStyle/>
          <a:p>
            <a:fld id="{8D49462B-6CA1-48CF-A14A-7A4DFCCD989D}" type="slidenum">
              <a:rPr lang="en-US" smtClean="0"/>
              <a:t>5</a:t>
            </a:fld>
            <a:endParaRPr lang="en-US"/>
          </a:p>
        </p:txBody>
      </p:sp>
    </p:spTree>
    <p:extLst>
      <p:ext uri="{BB962C8B-B14F-4D97-AF65-F5344CB8AC3E}">
        <p14:creationId xmlns:p14="http://schemas.microsoft.com/office/powerpoint/2010/main" val="16275404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r>
              <a:rPr lang="en-US" b="0"/>
              <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15131068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r>
              <a:rPr lang="en-US" b="0"/>
              <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24181391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r>
              <a:rPr lang="en-US" b="0"/>
              <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26509472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r>
              <a:rPr lang="en-US" b="0"/>
              <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10047430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42075546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6565247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1412640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Chữ</a:t>
            </a:r>
            <a:r>
              <a:rPr lang="en-US" baseline="0"/>
              <a:t> hoa A cỡ chữ nhỏ cũng có 3 n</a:t>
            </a:r>
            <a:endParaRPr lang="en-US"/>
          </a:p>
        </p:txBody>
      </p:sp>
      <p:sp>
        <p:nvSpPr>
          <p:cNvPr id="4" name="Slide Number Placeholder 3"/>
          <p:cNvSpPr>
            <a:spLocks noGrp="1"/>
          </p:cNvSpPr>
          <p:nvPr>
            <p:ph type="sldNum" sz="quarter" idx="10"/>
          </p:nvPr>
        </p:nvSpPr>
        <p:spPr/>
        <p:txBody>
          <a:bodyPr/>
          <a:lstStyle/>
          <a:p>
            <a:fld id="{58C83D7A-9E42-4548-990C-7D2596BB538E}" type="slidenum">
              <a:rPr lang="en-US" smtClean="0"/>
              <a:t>44</a:t>
            </a:fld>
            <a:endParaRPr lang="en-US"/>
          </a:p>
        </p:txBody>
      </p:sp>
    </p:spTree>
    <p:extLst>
      <p:ext uri="{BB962C8B-B14F-4D97-AF65-F5344CB8AC3E}">
        <p14:creationId xmlns:p14="http://schemas.microsoft.com/office/powerpoint/2010/main" val="22299238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Viết vào bảng con</a:t>
            </a:r>
          </a:p>
        </p:txBody>
      </p:sp>
    </p:spTree>
    <p:extLst>
      <p:ext uri="{BB962C8B-B14F-4D97-AF65-F5344CB8AC3E}">
        <p14:creationId xmlns:p14="http://schemas.microsoft.com/office/powerpoint/2010/main" val="18685719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Có file ảnh ở dưới chân slide. Nếu font chữ bị lỗi, thầy cô dùng file ảnh nhé</a:t>
            </a:r>
          </a:p>
        </p:txBody>
      </p:sp>
    </p:spTree>
    <p:extLst>
      <p:ext uri="{BB962C8B-B14F-4D97-AF65-F5344CB8AC3E}">
        <p14:creationId xmlns:p14="http://schemas.microsoft.com/office/powerpoint/2010/main" val="4158219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 mũi tên để quay về nhận quà</a:t>
            </a:r>
          </a:p>
        </p:txBody>
      </p:sp>
      <p:sp>
        <p:nvSpPr>
          <p:cNvPr id="4" name="Slide Number Placeholder 3"/>
          <p:cNvSpPr>
            <a:spLocks noGrp="1"/>
          </p:cNvSpPr>
          <p:nvPr>
            <p:ph type="sldNum" sz="quarter" idx="5"/>
          </p:nvPr>
        </p:nvSpPr>
        <p:spPr/>
        <p:txBody>
          <a:bodyPr/>
          <a:lstStyle/>
          <a:p>
            <a:fld id="{8D49462B-6CA1-48CF-A14A-7A4DFCCD989D}" type="slidenum">
              <a:rPr lang="en-US" smtClean="0"/>
              <a:t>6</a:t>
            </a:fld>
            <a:endParaRPr lang="en-US"/>
          </a:p>
        </p:txBody>
      </p:sp>
    </p:spTree>
    <p:extLst>
      <p:ext uri="{BB962C8B-B14F-4D97-AF65-F5344CB8AC3E}">
        <p14:creationId xmlns:p14="http://schemas.microsoft.com/office/powerpoint/2010/main" val="40265984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Ở bài này, người soạn tăng cường video, hình ảnh giúp HS mở rộng kiến thức </a:t>
            </a:r>
          </a:p>
          <a:p>
            <a:r>
              <a:rPr lang="en-US"/>
              <a:t>Nên phần củng cố sẽ bị cắt đi thầy cô nhé. Thầy cô dạy mà còn dư thời gian thì có thể linh động đố, hỏi hs kiến thức vừa học nhé! </a:t>
            </a:r>
          </a:p>
        </p:txBody>
      </p:sp>
    </p:spTree>
    <p:extLst>
      <p:ext uri="{BB962C8B-B14F-4D97-AF65-F5344CB8AC3E}">
        <p14:creationId xmlns:p14="http://schemas.microsoft.com/office/powerpoint/2010/main" val="25725783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90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b="0"/>
              <a:t>GV giải thích thêm cho HS hiểu đây chỉ là tưởng tượng của người dân xưa truyền miệng nhau cho đến giờ. Do họ mơ ước chống lại được những khó khăn trong cs nên tưởng tượng vậy để thể hiện niềm mơ ước của mình.</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0440118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b="0"/>
              <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54</a:t>
            </a:fld>
            <a:endParaRPr lang="en-US"/>
          </a:p>
        </p:txBody>
      </p:sp>
    </p:spTree>
    <p:extLst>
      <p:ext uri="{BB962C8B-B14F-4D97-AF65-F5344CB8AC3E}">
        <p14:creationId xmlns:p14="http://schemas.microsoft.com/office/powerpoint/2010/main" val="16262958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b="0"/>
              <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55</a:t>
            </a:fld>
            <a:endParaRPr lang="en-US"/>
          </a:p>
        </p:txBody>
      </p:sp>
    </p:spTree>
    <p:extLst>
      <p:ext uri="{BB962C8B-B14F-4D97-AF65-F5344CB8AC3E}">
        <p14:creationId xmlns:p14="http://schemas.microsoft.com/office/powerpoint/2010/main" val="42254072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4624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 hộp quà để ra câu hỏi. Click vào câu hỏi để ra câu trả lời</a:t>
            </a:r>
          </a:p>
        </p:txBody>
      </p:sp>
      <p:sp>
        <p:nvSpPr>
          <p:cNvPr id="4" name="Slide Number Placeholder 3"/>
          <p:cNvSpPr>
            <a:spLocks noGrp="1"/>
          </p:cNvSpPr>
          <p:nvPr>
            <p:ph type="sldNum" sz="quarter" idx="5"/>
          </p:nvPr>
        </p:nvSpPr>
        <p:spPr/>
        <p:txBody>
          <a:bodyPr/>
          <a:lstStyle/>
          <a:p>
            <a:fld id="{8D49462B-6CA1-48CF-A14A-7A4DFCCD989D}" type="slidenum">
              <a:rPr lang="en-US" smtClean="0"/>
              <a:t>7</a:t>
            </a:fld>
            <a:endParaRPr lang="en-US"/>
          </a:p>
        </p:txBody>
      </p:sp>
    </p:spTree>
    <p:extLst>
      <p:ext uri="{BB962C8B-B14F-4D97-AF65-F5344CB8AC3E}">
        <p14:creationId xmlns:p14="http://schemas.microsoft.com/office/powerpoint/2010/main" val="1165785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 hộp quà để ra câu hỏi. Click vào câu hỏi để ra câu trả lời</a:t>
            </a:r>
          </a:p>
        </p:txBody>
      </p:sp>
      <p:sp>
        <p:nvSpPr>
          <p:cNvPr id="4" name="Slide Number Placeholder 3"/>
          <p:cNvSpPr>
            <a:spLocks noGrp="1"/>
          </p:cNvSpPr>
          <p:nvPr>
            <p:ph type="sldNum" sz="quarter" idx="5"/>
          </p:nvPr>
        </p:nvSpPr>
        <p:spPr/>
        <p:txBody>
          <a:bodyPr/>
          <a:lstStyle/>
          <a:p>
            <a:fld id="{8D49462B-6CA1-48CF-A14A-7A4DFCCD989D}" type="slidenum">
              <a:rPr lang="en-US" smtClean="0"/>
              <a:t>8</a:t>
            </a:fld>
            <a:endParaRPr lang="en-US"/>
          </a:p>
        </p:txBody>
      </p:sp>
    </p:spTree>
    <p:extLst>
      <p:ext uri="{BB962C8B-B14F-4D97-AF65-F5344CB8AC3E}">
        <p14:creationId xmlns:p14="http://schemas.microsoft.com/office/powerpoint/2010/main" val="2969520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b="0"/>
              <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151750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g11f29868e50_0_6: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6" name="Google Shape;1566;g11f29868e5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0411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55154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769416" y="2929733"/>
            <a:ext cx="6622775" cy="22016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384"/>
            </a:lvl1pPr>
            <a:lvl2pPr lvl="1" algn="ctr">
              <a:spcBef>
                <a:spcPts val="0"/>
              </a:spcBef>
              <a:spcAft>
                <a:spcPts val="0"/>
              </a:spcAft>
              <a:buSzPts val="5200"/>
              <a:buNone/>
              <a:defRPr sz="6916"/>
            </a:lvl2pPr>
            <a:lvl3pPr lvl="2" algn="ctr">
              <a:spcBef>
                <a:spcPts val="0"/>
              </a:spcBef>
              <a:spcAft>
                <a:spcPts val="0"/>
              </a:spcAft>
              <a:buSzPts val="5200"/>
              <a:buNone/>
              <a:defRPr sz="6916"/>
            </a:lvl3pPr>
            <a:lvl4pPr lvl="3" algn="ctr">
              <a:spcBef>
                <a:spcPts val="0"/>
              </a:spcBef>
              <a:spcAft>
                <a:spcPts val="0"/>
              </a:spcAft>
              <a:buSzPts val="5200"/>
              <a:buNone/>
              <a:defRPr sz="6916"/>
            </a:lvl4pPr>
            <a:lvl5pPr lvl="4" algn="ctr">
              <a:spcBef>
                <a:spcPts val="0"/>
              </a:spcBef>
              <a:spcAft>
                <a:spcPts val="0"/>
              </a:spcAft>
              <a:buSzPts val="5200"/>
              <a:buNone/>
              <a:defRPr sz="6916"/>
            </a:lvl5pPr>
            <a:lvl6pPr lvl="5" algn="ctr">
              <a:spcBef>
                <a:spcPts val="0"/>
              </a:spcBef>
              <a:spcAft>
                <a:spcPts val="0"/>
              </a:spcAft>
              <a:buSzPts val="5200"/>
              <a:buNone/>
              <a:defRPr sz="6916"/>
            </a:lvl6pPr>
            <a:lvl7pPr lvl="6" algn="ctr">
              <a:spcBef>
                <a:spcPts val="0"/>
              </a:spcBef>
              <a:spcAft>
                <a:spcPts val="0"/>
              </a:spcAft>
              <a:buSzPts val="5200"/>
              <a:buNone/>
              <a:defRPr sz="6916"/>
            </a:lvl7pPr>
            <a:lvl8pPr lvl="7" algn="ctr">
              <a:spcBef>
                <a:spcPts val="0"/>
              </a:spcBef>
              <a:spcAft>
                <a:spcPts val="0"/>
              </a:spcAft>
              <a:buSzPts val="5200"/>
              <a:buNone/>
              <a:defRPr sz="6916"/>
            </a:lvl8pPr>
            <a:lvl9pPr lvl="8" algn="ctr">
              <a:spcBef>
                <a:spcPts val="0"/>
              </a:spcBef>
              <a:spcAft>
                <a:spcPts val="0"/>
              </a:spcAft>
              <a:buSzPts val="5200"/>
              <a:buNone/>
              <a:defRPr sz="6916"/>
            </a:lvl9pPr>
          </a:lstStyle>
          <a:p>
            <a:endParaRPr/>
          </a:p>
        </p:txBody>
      </p:sp>
      <p:sp>
        <p:nvSpPr>
          <p:cNvPr id="10" name="Google Shape;10;p2"/>
          <p:cNvSpPr txBox="1">
            <a:spLocks noGrp="1"/>
          </p:cNvSpPr>
          <p:nvPr>
            <p:ph type="subTitle" idx="1"/>
          </p:nvPr>
        </p:nvSpPr>
        <p:spPr>
          <a:xfrm>
            <a:off x="3009104" y="5131395"/>
            <a:ext cx="6143564" cy="551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24"/>
            </a:lvl2pPr>
            <a:lvl3pPr lvl="2" algn="ctr">
              <a:lnSpc>
                <a:spcPct val="100000"/>
              </a:lnSpc>
              <a:spcBef>
                <a:spcPts val="0"/>
              </a:spcBef>
              <a:spcAft>
                <a:spcPts val="0"/>
              </a:spcAft>
              <a:buSzPts val="2800"/>
              <a:buNone/>
              <a:defRPr sz="3724"/>
            </a:lvl3pPr>
            <a:lvl4pPr lvl="3" algn="ctr">
              <a:lnSpc>
                <a:spcPct val="100000"/>
              </a:lnSpc>
              <a:spcBef>
                <a:spcPts val="0"/>
              </a:spcBef>
              <a:spcAft>
                <a:spcPts val="0"/>
              </a:spcAft>
              <a:buSzPts val="2800"/>
              <a:buNone/>
              <a:defRPr sz="3724"/>
            </a:lvl4pPr>
            <a:lvl5pPr lvl="4" algn="ctr">
              <a:lnSpc>
                <a:spcPct val="100000"/>
              </a:lnSpc>
              <a:spcBef>
                <a:spcPts val="0"/>
              </a:spcBef>
              <a:spcAft>
                <a:spcPts val="0"/>
              </a:spcAft>
              <a:buSzPts val="2800"/>
              <a:buNone/>
              <a:defRPr sz="3724"/>
            </a:lvl5pPr>
            <a:lvl6pPr lvl="5" algn="ctr">
              <a:lnSpc>
                <a:spcPct val="100000"/>
              </a:lnSpc>
              <a:spcBef>
                <a:spcPts val="0"/>
              </a:spcBef>
              <a:spcAft>
                <a:spcPts val="0"/>
              </a:spcAft>
              <a:buSzPts val="2800"/>
              <a:buNone/>
              <a:defRPr sz="3724"/>
            </a:lvl6pPr>
            <a:lvl7pPr lvl="6" algn="ctr">
              <a:lnSpc>
                <a:spcPct val="100000"/>
              </a:lnSpc>
              <a:spcBef>
                <a:spcPts val="0"/>
              </a:spcBef>
              <a:spcAft>
                <a:spcPts val="0"/>
              </a:spcAft>
              <a:buSzPts val="2800"/>
              <a:buNone/>
              <a:defRPr sz="3724"/>
            </a:lvl7pPr>
            <a:lvl8pPr lvl="7" algn="ctr">
              <a:lnSpc>
                <a:spcPct val="100000"/>
              </a:lnSpc>
              <a:spcBef>
                <a:spcPts val="0"/>
              </a:spcBef>
              <a:spcAft>
                <a:spcPts val="0"/>
              </a:spcAft>
              <a:buSzPts val="2800"/>
              <a:buNone/>
              <a:defRPr sz="3724"/>
            </a:lvl8pPr>
            <a:lvl9pPr lvl="8" algn="ctr">
              <a:lnSpc>
                <a:spcPct val="100000"/>
              </a:lnSpc>
              <a:spcBef>
                <a:spcPts val="0"/>
              </a:spcBef>
              <a:spcAft>
                <a:spcPts val="0"/>
              </a:spcAft>
              <a:buSzPts val="2800"/>
              <a:buNone/>
              <a:defRPr sz="3724"/>
            </a:lvl9pPr>
          </a:lstStyle>
          <a:p>
            <a:endParaRPr/>
          </a:p>
        </p:txBody>
      </p:sp>
      <p:grpSp>
        <p:nvGrpSpPr>
          <p:cNvPr id="11" name="Google Shape;11;p2"/>
          <p:cNvGrpSpPr/>
          <p:nvPr/>
        </p:nvGrpSpPr>
        <p:grpSpPr>
          <a:xfrm>
            <a:off x="10343188" y="5414022"/>
            <a:ext cx="1665440" cy="1327039"/>
            <a:chOff x="7678075" y="3769149"/>
            <a:chExt cx="1602070" cy="1273387"/>
          </a:xfrm>
        </p:grpSpPr>
        <p:grpSp>
          <p:nvGrpSpPr>
            <p:cNvPr id="12" name="Google Shape;12;p2"/>
            <p:cNvGrpSpPr/>
            <p:nvPr/>
          </p:nvGrpSpPr>
          <p:grpSpPr>
            <a:xfrm rot="-3682888">
              <a:off x="8123658" y="3839366"/>
              <a:ext cx="416424" cy="432062"/>
              <a:chOff x="5960060" y="690272"/>
              <a:chExt cx="2453349" cy="2545478"/>
            </a:xfrm>
          </p:grpSpPr>
          <p:sp>
            <p:nvSpPr>
              <p:cNvPr id="13" name="Google Shape;13;p2"/>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accent5"/>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 name="Google Shape;20;p2"/>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 name="Google Shape;23;p2"/>
            <p:cNvGrpSpPr/>
            <p:nvPr/>
          </p:nvGrpSpPr>
          <p:grpSpPr>
            <a:xfrm rot="-5400000">
              <a:off x="7685722" y="4464584"/>
              <a:ext cx="407256" cy="422549"/>
              <a:chOff x="5960060" y="690272"/>
              <a:chExt cx="2453349" cy="2545478"/>
            </a:xfrm>
          </p:grpSpPr>
          <p:sp>
            <p:nvSpPr>
              <p:cNvPr id="24" name="Google Shape;24;p2"/>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 name="Google Shape;25;p2"/>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 name="Google Shape;26;p2"/>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 name="Google Shape;29;p2"/>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 name="Google Shape;30;p2"/>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4" name="Google Shape;34;p2"/>
            <p:cNvGrpSpPr/>
            <p:nvPr/>
          </p:nvGrpSpPr>
          <p:grpSpPr>
            <a:xfrm rot="10800000">
              <a:off x="8573336" y="4309184"/>
              <a:ext cx="706810" cy="733352"/>
              <a:chOff x="5960060" y="690272"/>
              <a:chExt cx="2453349" cy="2545478"/>
            </a:xfrm>
          </p:grpSpPr>
          <p:sp>
            <p:nvSpPr>
              <p:cNvPr id="35" name="Google Shape;35;p2"/>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 name="Google Shape;37;p2"/>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 name="Google Shape;38;p2"/>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 name="Google Shape;39;p2"/>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 name="Google Shape;40;p2"/>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 name="Google Shape;41;p2"/>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 name="Google Shape;42;p2"/>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 name="Google Shape;43;p2"/>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 name="Google Shape;44;p2"/>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45" name="Google Shape;45;p2"/>
          <p:cNvGrpSpPr/>
          <p:nvPr/>
        </p:nvGrpSpPr>
        <p:grpSpPr>
          <a:xfrm>
            <a:off x="161859" y="138263"/>
            <a:ext cx="1444936" cy="1487381"/>
            <a:chOff x="-127653" y="-74106"/>
            <a:chExt cx="1432665" cy="1471101"/>
          </a:xfrm>
        </p:grpSpPr>
        <p:grpSp>
          <p:nvGrpSpPr>
            <p:cNvPr id="46" name="Google Shape;46;p2"/>
            <p:cNvGrpSpPr/>
            <p:nvPr/>
          </p:nvGrpSpPr>
          <p:grpSpPr>
            <a:xfrm rot="5400000" flipH="1">
              <a:off x="-114861" y="-86898"/>
              <a:ext cx="681295" cy="706879"/>
              <a:chOff x="5960060" y="690272"/>
              <a:chExt cx="2453349" cy="2545478"/>
            </a:xfrm>
          </p:grpSpPr>
          <p:sp>
            <p:nvSpPr>
              <p:cNvPr id="47" name="Google Shape;47;p2"/>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2"/>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2"/>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2"/>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2"/>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52;p2"/>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 name="Google Shape;53;p2"/>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2"/>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 name="Google Shape;56;p2"/>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7" name="Google Shape;57;p2"/>
            <p:cNvGrpSpPr/>
            <p:nvPr/>
          </p:nvGrpSpPr>
          <p:grpSpPr>
            <a:xfrm flipH="1">
              <a:off x="882545" y="220483"/>
              <a:ext cx="422467" cy="438331"/>
              <a:chOff x="5960060" y="690272"/>
              <a:chExt cx="2453349" cy="2545478"/>
            </a:xfrm>
          </p:grpSpPr>
          <p:sp>
            <p:nvSpPr>
              <p:cNvPr id="58" name="Google Shape;58;p2"/>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 name="Google Shape;59;p2"/>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 name="Google Shape;60;p2"/>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 name="Google Shape;61;p2"/>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 name="Google Shape;62;p2"/>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 name="Google Shape;63;p2"/>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 name="Google Shape;64;p2"/>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 name="Google Shape;65;p2"/>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 name="Google Shape;66;p2"/>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 name="Google Shape;67;p2"/>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8" name="Google Shape;68;p2"/>
            <p:cNvGrpSpPr/>
            <p:nvPr/>
          </p:nvGrpSpPr>
          <p:grpSpPr>
            <a:xfrm rot="-3680139">
              <a:off x="448855" y="894762"/>
              <a:ext cx="416327" cy="431961"/>
              <a:chOff x="5960060" y="690272"/>
              <a:chExt cx="2453349" cy="2545478"/>
            </a:xfrm>
          </p:grpSpPr>
          <p:sp>
            <p:nvSpPr>
              <p:cNvPr id="69" name="Google Shape;69;p2"/>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accent5"/>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 name="Google Shape;70;p2"/>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2"/>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 name="Google Shape;72;p2"/>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 name="Google Shape;73;p2"/>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 name="Google Shape;74;p2"/>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 name="Google Shape;75;p2"/>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 name="Google Shape;76;p2"/>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 name="Google Shape;77;p2"/>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 name="Google Shape;78;p2"/>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79" name="Google Shape;79;p2"/>
          <p:cNvGrpSpPr/>
          <p:nvPr/>
        </p:nvGrpSpPr>
        <p:grpSpPr>
          <a:xfrm rot="4500270">
            <a:off x="9790253" y="1947235"/>
            <a:ext cx="772449" cy="799475"/>
            <a:chOff x="5960060" y="690272"/>
            <a:chExt cx="2453349" cy="2545478"/>
          </a:xfrm>
        </p:grpSpPr>
        <p:sp>
          <p:nvSpPr>
            <p:cNvPr id="80" name="Google Shape;80;p2"/>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 name="Google Shape;81;p2"/>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 name="Google Shape;82;p2"/>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 name="Google Shape;83;p2"/>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 name="Google Shape;84;p2"/>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 name="Google Shape;85;p2"/>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 name="Google Shape;86;p2"/>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 name="Google Shape;87;p2"/>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 name="Google Shape;88;p2"/>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 name="Google Shape;89;p2"/>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0" name="Google Shape;90;p2"/>
          <p:cNvGrpSpPr/>
          <p:nvPr/>
        </p:nvGrpSpPr>
        <p:grpSpPr>
          <a:xfrm>
            <a:off x="1854668" y="3750429"/>
            <a:ext cx="655871" cy="682188"/>
            <a:chOff x="5960060" y="690272"/>
            <a:chExt cx="2453349" cy="2545478"/>
          </a:xfrm>
        </p:grpSpPr>
        <p:sp>
          <p:nvSpPr>
            <p:cNvPr id="91" name="Google Shape;91;p2"/>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accent5"/>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 name="Google Shape;92;p2"/>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 name="Google Shape;93;p2"/>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 name="Google Shape;94;p2"/>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 name="Google Shape;95;p2"/>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 name="Google Shape;96;p2"/>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 name="Google Shape;97;p2"/>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 name="Google Shape;98;p2"/>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 name="Google Shape;99;p2"/>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 name="Google Shape;100;p2"/>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CUSTOM_11_1_1">
    <p:spTree>
      <p:nvGrpSpPr>
        <p:cNvPr id="1" name="Shape 2084"/>
        <p:cNvGrpSpPr/>
        <p:nvPr/>
      </p:nvGrpSpPr>
      <p:grpSpPr>
        <a:xfrm>
          <a:off x="0" y="0"/>
          <a:ext cx="0" cy="0"/>
          <a:chOff x="0" y="0"/>
          <a:chExt cx="0" cy="0"/>
        </a:xfrm>
      </p:grpSpPr>
      <p:grpSp>
        <p:nvGrpSpPr>
          <p:cNvPr id="2085" name="Google Shape;2085;p35"/>
          <p:cNvGrpSpPr/>
          <p:nvPr/>
        </p:nvGrpSpPr>
        <p:grpSpPr>
          <a:xfrm>
            <a:off x="-383033" y="4408013"/>
            <a:ext cx="13535987" cy="2845483"/>
            <a:chOff x="-287987" y="3306010"/>
            <a:chExt cx="10177168" cy="2134112"/>
          </a:xfrm>
        </p:grpSpPr>
        <p:grpSp>
          <p:nvGrpSpPr>
            <p:cNvPr id="2086" name="Google Shape;2086;p35"/>
            <p:cNvGrpSpPr/>
            <p:nvPr/>
          </p:nvGrpSpPr>
          <p:grpSpPr>
            <a:xfrm rot="5400000">
              <a:off x="-433953" y="3874822"/>
              <a:ext cx="1422318" cy="1130386"/>
              <a:chOff x="7678075" y="3769149"/>
              <a:chExt cx="1602070" cy="1273387"/>
            </a:xfrm>
          </p:grpSpPr>
          <p:grpSp>
            <p:nvGrpSpPr>
              <p:cNvPr id="2087" name="Google Shape;2087;p35"/>
              <p:cNvGrpSpPr/>
              <p:nvPr/>
            </p:nvGrpSpPr>
            <p:grpSpPr>
              <a:xfrm rot="-3682888">
                <a:off x="8123658" y="3839366"/>
                <a:ext cx="416424" cy="432062"/>
                <a:chOff x="5960060" y="690272"/>
                <a:chExt cx="2453349" cy="2545478"/>
              </a:xfrm>
            </p:grpSpPr>
            <p:sp>
              <p:nvSpPr>
                <p:cNvPr id="2088" name="Google Shape;2088;p35"/>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9" name="Google Shape;2089;p35"/>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0" name="Google Shape;2090;p35"/>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1" name="Google Shape;2091;p35"/>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2" name="Google Shape;2092;p35"/>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3" name="Google Shape;2093;p35"/>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4" name="Google Shape;2094;p35"/>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5" name="Google Shape;2095;p35"/>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6" name="Google Shape;2096;p35"/>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7" name="Google Shape;2097;p35"/>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98" name="Google Shape;2098;p35"/>
              <p:cNvGrpSpPr/>
              <p:nvPr/>
            </p:nvGrpSpPr>
            <p:grpSpPr>
              <a:xfrm rot="-5400000">
                <a:off x="7685722" y="4464584"/>
                <a:ext cx="407256" cy="422549"/>
                <a:chOff x="5960060" y="690272"/>
                <a:chExt cx="2453349" cy="2545478"/>
              </a:xfrm>
            </p:grpSpPr>
            <p:sp>
              <p:nvSpPr>
                <p:cNvPr id="2099" name="Google Shape;2099;p35"/>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0" name="Google Shape;2100;p35"/>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1" name="Google Shape;2101;p35"/>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2" name="Google Shape;2102;p35"/>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3" name="Google Shape;2103;p35"/>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4" name="Google Shape;2104;p35"/>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5" name="Google Shape;2105;p35"/>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6" name="Google Shape;2106;p35"/>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7" name="Google Shape;2107;p35"/>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8" name="Google Shape;2108;p35"/>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09" name="Google Shape;2109;p35"/>
              <p:cNvGrpSpPr/>
              <p:nvPr/>
            </p:nvGrpSpPr>
            <p:grpSpPr>
              <a:xfrm rot="10800000">
                <a:off x="8573336" y="4309184"/>
                <a:ext cx="706810" cy="733352"/>
                <a:chOff x="5960060" y="690272"/>
                <a:chExt cx="2453349" cy="2545478"/>
              </a:xfrm>
            </p:grpSpPr>
            <p:sp>
              <p:nvSpPr>
                <p:cNvPr id="2110" name="Google Shape;2110;p35"/>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accent5"/>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1" name="Google Shape;2111;p35"/>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2" name="Google Shape;2112;p35"/>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3" name="Google Shape;2113;p35"/>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4" name="Google Shape;2114;p35"/>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5" name="Google Shape;2115;p35"/>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6" name="Google Shape;2116;p35"/>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7" name="Google Shape;2117;p35"/>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8" name="Google Shape;2118;p35"/>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9" name="Google Shape;2119;p35"/>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120" name="Google Shape;2120;p35"/>
            <p:cNvGrpSpPr/>
            <p:nvPr/>
          </p:nvGrpSpPr>
          <p:grpSpPr>
            <a:xfrm rot="-5400000" flipH="1">
              <a:off x="1197424" y="3565507"/>
              <a:ext cx="1552586" cy="1579566"/>
              <a:chOff x="7669859" y="-86358"/>
              <a:chExt cx="1358224" cy="1381827"/>
            </a:xfrm>
          </p:grpSpPr>
          <p:grpSp>
            <p:nvGrpSpPr>
              <p:cNvPr id="2121" name="Google Shape;2121;p35"/>
              <p:cNvGrpSpPr/>
              <p:nvPr/>
            </p:nvGrpSpPr>
            <p:grpSpPr>
              <a:xfrm rot="5400000" flipH="1">
                <a:off x="8376893" y="816831"/>
                <a:ext cx="469816" cy="487459"/>
                <a:chOff x="5960060" y="690272"/>
                <a:chExt cx="2453349" cy="2545478"/>
              </a:xfrm>
            </p:grpSpPr>
            <p:sp>
              <p:nvSpPr>
                <p:cNvPr id="2122" name="Google Shape;2122;p35"/>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accent5"/>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3" name="Google Shape;2123;p35"/>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4" name="Google Shape;2124;p35"/>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5" name="Google Shape;2125;p35"/>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6" name="Google Shape;2126;p35"/>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7" name="Google Shape;2127;p35"/>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8" name="Google Shape;2128;p35"/>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9" name="Google Shape;2129;p35"/>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0" name="Google Shape;2130;p35"/>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1" name="Google Shape;2131;p35"/>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32" name="Google Shape;2132;p35"/>
              <p:cNvGrpSpPr/>
              <p:nvPr/>
            </p:nvGrpSpPr>
            <p:grpSpPr>
              <a:xfrm rot="-5400000" flipH="1">
                <a:off x="8326748" y="-99284"/>
                <a:ext cx="688410" cy="714261"/>
                <a:chOff x="5960060" y="690272"/>
                <a:chExt cx="2453349" cy="2545478"/>
              </a:xfrm>
            </p:grpSpPr>
            <p:sp>
              <p:nvSpPr>
                <p:cNvPr id="2133" name="Google Shape;2133;p35"/>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4" name="Google Shape;2134;p35"/>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5" name="Google Shape;2135;p35"/>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6" name="Google Shape;2136;p35"/>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7" name="Google Shape;2137;p35"/>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8" name="Google Shape;2138;p35"/>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9" name="Google Shape;2139;p35"/>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0" name="Google Shape;2140;p35"/>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1" name="Google Shape;2141;p35"/>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2" name="Google Shape;2142;p35"/>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43" name="Google Shape;2143;p35"/>
              <p:cNvGrpSpPr/>
              <p:nvPr/>
            </p:nvGrpSpPr>
            <p:grpSpPr>
              <a:xfrm flipH="1">
                <a:off x="7669859" y="239068"/>
                <a:ext cx="349848" cy="362985"/>
                <a:chOff x="5960060" y="690272"/>
                <a:chExt cx="2453349" cy="2545478"/>
              </a:xfrm>
            </p:grpSpPr>
            <p:sp>
              <p:nvSpPr>
                <p:cNvPr id="2144" name="Google Shape;2144;p35"/>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5" name="Google Shape;2145;p35"/>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6" name="Google Shape;2146;p35"/>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7" name="Google Shape;2147;p35"/>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8" name="Google Shape;2148;p35"/>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9" name="Google Shape;2149;p35"/>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0" name="Google Shape;2150;p35"/>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1" name="Google Shape;2151;p35"/>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2" name="Google Shape;2152;p35"/>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3" name="Google Shape;2153;p35"/>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154" name="Google Shape;2154;p35"/>
            <p:cNvGrpSpPr/>
            <p:nvPr/>
          </p:nvGrpSpPr>
          <p:grpSpPr>
            <a:xfrm rot="-2299121" flipH="1">
              <a:off x="3063546" y="3605919"/>
              <a:ext cx="1500473" cy="1534293"/>
              <a:chOff x="-106186" y="3779169"/>
              <a:chExt cx="1291250" cy="1320354"/>
            </a:xfrm>
          </p:grpSpPr>
          <p:grpSp>
            <p:nvGrpSpPr>
              <p:cNvPr id="2155" name="Google Shape;2155;p35"/>
              <p:cNvGrpSpPr/>
              <p:nvPr/>
            </p:nvGrpSpPr>
            <p:grpSpPr>
              <a:xfrm rot="-5400000" flipH="1">
                <a:off x="815150" y="4494558"/>
                <a:ext cx="363096" cy="376731"/>
                <a:chOff x="5960060" y="690272"/>
                <a:chExt cx="2453349" cy="2545478"/>
              </a:xfrm>
            </p:grpSpPr>
            <p:sp>
              <p:nvSpPr>
                <p:cNvPr id="2156" name="Google Shape;2156;p35"/>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accent5"/>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7" name="Google Shape;2157;p35"/>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8" name="Google Shape;2158;p35"/>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9" name="Google Shape;2159;p35"/>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0" name="Google Shape;2160;p35"/>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1" name="Google Shape;2161;p35"/>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2" name="Google Shape;2162;p35"/>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3" name="Google Shape;2163;p35"/>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4" name="Google Shape;2164;p35"/>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5" name="Google Shape;2165;p35"/>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66" name="Google Shape;2166;p35"/>
              <p:cNvGrpSpPr/>
              <p:nvPr/>
            </p:nvGrpSpPr>
            <p:grpSpPr>
              <a:xfrm rot="5400000" flipH="1">
                <a:off x="329690" y="3770347"/>
                <a:ext cx="469816" cy="487459"/>
                <a:chOff x="5960060" y="690272"/>
                <a:chExt cx="2453349" cy="2545478"/>
              </a:xfrm>
            </p:grpSpPr>
            <p:sp>
              <p:nvSpPr>
                <p:cNvPr id="2167" name="Google Shape;2167;p35"/>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8" name="Google Shape;2168;p35"/>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9" name="Google Shape;2169;p35"/>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0" name="Google Shape;2170;p35"/>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1" name="Google Shape;2171;p35"/>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2" name="Google Shape;2172;p35"/>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3" name="Google Shape;2173;p35"/>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4" name="Google Shape;2174;p35"/>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5" name="Google Shape;2175;p35"/>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6" name="Google Shape;2176;p35"/>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77" name="Google Shape;2177;p35"/>
              <p:cNvGrpSpPr/>
              <p:nvPr/>
            </p:nvGrpSpPr>
            <p:grpSpPr>
              <a:xfrm rot="10800000" flipH="1">
                <a:off x="-106186" y="4411226"/>
                <a:ext cx="663385" cy="688297"/>
                <a:chOff x="5960060" y="690272"/>
                <a:chExt cx="2453349" cy="2545478"/>
              </a:xfrm>
            </p:grpSpPr>
            <p:sp>
              <p:nvSpPr>
                <p:cNvPr id="2178" name="Google Shape;2178;p35"/>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9" name="Google Shape;2179;p35"/>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0" name="Google Shape;2180;p35"/>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1" name="Google Shape;2181;p35"/>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2" name="Google Shape;2182;p35"/>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3" name="Google Shape;2183;p35"/>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4" name="Google Shape;2184;p35"/>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5" name="Google Shape;2185;p35"/>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6" name="Google Shape;2186;p35"/>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7" name="Google Shape;2187;p35"/>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188" name="Google Shape;2188;p35"/>
            <p:cNvGrpSpPr/>
            <p:nvPr/>
          </p:nvGrpSpPr>
          <p:grpSpPr>
            <a:xfrm rot="5400000">
              <a:off x="4776148" y="3874822"/>
              <a:ext cx="1422318" cy="1130386"/>
              <a:chOff x="7678075" y="3769149"/>
              <a:chExt cx="1602070" cy="1273387"/>
            </a:xfrm>
          </p:grpSpPr>
          <p:grpSp>
            <p:nvGrpSpPr>
              <p:cNvPr id="2189" name="Google Shape;2189;p35"/>
              <p:cNvGrpSpPr/>
              <p:nvPr/>
            </p:nvGrpSpPr>
            <p:grpSpPr>
              <a:xfrm rot="-3682888">
                <a:off x="8123658" y="3839366"/>
                <a:ext cx="416424" cy="432062"/>
                <a:chOff x="5960060" y="690272"/>
                <a:chExt cx="2453349" cy="2545478"/>
              </a:xfrm>
            </p:grpSpPr>
            <p:sp>
              <p:nvSpPr>
                <p:cNvPr id="2190" name="Google Shape;2190;p35"/>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1" name="Google Shape;2191;p35"/>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2" name="Google Shape;2192;p35"/>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3" name="Google Shape;2193;p35"/>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4" name="Google Shape;2194;p35"/>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5" name="Google Shape;2195;p35"/>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6" name="Google Shape;2196;p35"/>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7" name="Google Shape;2197;p35"/>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8" name="Google Shape;2198;p35"/>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9" name="Google Shape;2199;p35"/>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00" name="Google Shape;2200;p35"/>
              <p:cNvGrpSpPr/>
              <p:nvPr/>
            </p:nvGrpSpPr>
            <p:grpSpPr>
              <a:xfrm rot="-5400000">
                <a:off x="7685722" y="4464584"/>
                <a:ext cx="407256" cy="422549"/>
                <a:chOff x="5960060" y="690272"/>
                <a:chExt cx="2453349" cy="2545478"/>
              </a:xfrm>
            </p:grpSpPr>
            <p:sp>
              <p:nvSpPr>
                <p:cNvPr id="2201" name="Google Shape;2201;p35"/>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2" name="Google Shape;2202;p35"/>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3" name="Google Shape;2203;p35"/>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4" name="Google Shape;2204;p35"/>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5" name="Google Shape;2205;p35"/>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6" name="Google Shape;2206;p35"/>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7" name="Google Shape;2207;p35"/>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8" name="Google Shape;2208;p35"/>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9" name="Google Shape;2209;p35"/>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0" name="Google Shape;2210;p35"/>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11" name="Google Shape;2211;p35"/>
              <p:cNvGrpSpPr/>
              <p:nvPr/>
            </p:nvGrpSpPr>
            <p:grpSpPr>
              <a:xfrm rot="10800000">
                <a:off x="8573336" y="4309184"/>
                <a:ext cx="706810" cy="733352"/>
                <a:chOff x="5960060" y="690272"/>
                <a:chExt cx="2453349" cy="2545478"/>
              </a:xfrm>
            </p:grpSpPr>
            <p:sp>
              <p:nvSpPr>
                <p:cNvPr id="2212" name="Google Shape;2212;p35"/>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accent5"/>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3" name="Google Shape;2213;p35"/>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4" name="Google Shape;2214;p35"/>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5" name="Google Shape;2215;p35"/>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6" name="Google Shape;2216;p35"/>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7" name="Google Shape;2217;p35"/>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8" name="Google Shape;2218;p35"/>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9" name="Google Shape;2219;p35"/>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0" name="Google Shape;2220;p35"/>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1" name="Google Shape;2221;p35"/>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222" name="Google Shape;2222;p35"/>
            <p:cNvGrpSpPr/>
            <p:nvPr/>
          </p:nvGrpSpPr>
          <p:grpSpPr>
            <a:xfrm rot="-5400000" flipH="1">
              <a:off x="6208549" y="3565507"/>
              <a:ext cx="1552586" cy="1579566"/>
              <a:chOff x="7669859" y="-86358"/>
              <a:chExt cx="1358224" cy="1381827"/>
            </a:xfrm>
          </p:grpSpPr>
          <p:grpSp>
            <p:nvGrpSpPr>
              <p:cNvPr id="2223" name="Google Shape;2223;p35"/>
              <p:cNvGrpSpPr/>
              <p:nvPr/>
            </p:nvGrpSpPr>
            <p:grpSpPr>
              <a:xfrm rot="5400000" flipH="1">
                <a:off x="8376893" y="816831"/>
                <a:ext cx="469816" cy="487459"/>
                <a:chOff x="5960060" y="690272"/>
                <a:chExt cx="2453349" cy="2545478"/>
              </a:xfrm>
            </p:grpSpPr>
            <p:sp>
              <p:nvSpPr>
                <p:cNvPr id="2224" name="Google Shape;2224;p35"/>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accent5"/>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5" name="Google Shape;2225;p35"/>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6" name="Google Shape;2226;p35"/>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7" name="Google Shape;2227;p35"/>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8" name="Google Shape;2228;p35"/>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9" name="Google Shape;2229;p35"/>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0" name="Google Shape;2230;p35"/>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1" name="Google Shape;2231;p35"/>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2" name="Google Shape;2232;p35"/>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3" name="Google Shape;2233;p35"/>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34" name="Google Shape;2234;p35"/>
              <p:cNvGrpSpPr/>
              <p:nvPr/>
            </p:nvGrpSpPr>
            <p:grpSpPr>
              <a:xfrm rot="-5400000" flipH="1">
                <a:off x="8326748" y="-99284"/>
                <a:ext cx="688410" cy="714261"/>
                <a:chOff x="5960060" y="690272"/>
                <a:chExt cx="2453349" cy="2545478"/>
              </a:xfrm>
            </p:grpSpPr>
            <p:sp>
              <p:nvSpPr>
                <p:cNvPr id="2235" name="Google Shape;2235;p35"/>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6" name="Google Shape;2236;p35"/>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7" name="Google Shape;2237;p35"/>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8" name="Google Shape;2238;p35"/>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9" name="Google Shape;2239;p35"/>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0" name="Google Shape;2240;p35"/>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1" name="Google Shape;2241;p35"/>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2" name="Google Shape;2242;p35"/>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3" name="Google Shape;2243;p35"/>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4" name="Google Shape;2244;p35"/>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45" name="Google Shape;2245;p35"/>
              <p:cNvGrpSpPr/>
              <p:nvPr/>
            </p:nvGrpSpPr>
            <p:grpSpPr>
              <a:xfrm flipH="1">
                <a:off x="7669859" y="239068"/>
                <a:ext cx="349848" cy="362985"/>
                <a:chOff x="5960060" y="690272"/>
                <a:chExt cx="2453349" cy="2545478"/>
              </a:xfrm>
            </p:grpSpPr>
            <p:sp>
              <p:nvSpPr>
                <p:cNvPr id="2246" name="Google Shape;2246;p35"/>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7" name="Google Shape;2247;p35"/>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8" name="Google Shape;2248;p35"/>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9" name="Google Shape;2249;p35"/>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0" name="Google Shape;2250;p35"/>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1" name="Google Shape;2251;p35"/>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2" name="Google Shape;2252;p35"/>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3" name="Google Shape;2253;p35"/>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4" name="Google Shape;2254;p35"/>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5" name="Google Shape;2255;p35"/>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256" name="Google Shape;2256;p35"/>
            <p:cNvGrpSpPr/>
            <p:nvPr/>
          </p:nvGrpSpPr>
          <p:grpSpPr>
            <a:xfrm rot="-2299121" flipH="1">
              <a:off x="8074671" y="3605919"/>
              <a:ext cx="1500473" cy="1534293"/>
              <a:chOff x="-106186" y="3779169"/>
              <a:chExt cx="1291250" cy="1320354"/>
            </a:xfrm>
          </p:grpSpPr>
          <p:grpSp>
            <p:nvGrpSpPr>
              <p:cNvPr id="2257" name="Google Shape;2257;p35"/>
              <p:cNvGrpSpPr/>
              <p:nvPr/>
            </p:nvGrpSpPr>
            <p:grpSpPr>
              <a:xfrm rot="-5400000" flipH="1">
                <a:off x="815150" y="4494558"/>
                <a:ext cx="363096" cy="376731"/>
                <a:chOff x="5960060" y="690272"/>
                <a:chExt cx="2453349" cy="2545478"/>
              </a:xfrm>
            </p:grpSpPr>
            <p:sp>
              <p:nvSpPr>
                <p:cNvPr id="2258" name="Google Shape;2258;p35"/>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accent5"/>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9" name="Google Shape;2259;p35"/>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0" name="Google Shape;2260;p35"/>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1" name="Google Shape;2261;p35"/>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2" name="Google Shape;2262;p35"/>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3" name="Google Shape;2263;p35"/>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4" name="Google Shape;2264;p35"/>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5" name="Google Shape;2265;p35"/>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6" name="Google Shape;2266;p35"/>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7" name="Google Shape;2267;p35"/>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68" name="Google Shape;2268;p35"/>
              <p:cNvGrpSpPr/>
              <p:nvPr/>
            </p:nvGrpSpPr>
            <p:grpSpPr>
              <a:xfrm rot="5400000" flipH="1">
                <a:off x="329690" y="3770347"/>
                <a:ext cx="469816" cy="487459"/>
                <a:chOff x="5960060" y="690272"/>
                <a:chExt cx="2453349" cy="2545478"/>
              </a:xfrm>
            </p:grpSpPr>
            <p:sp>
              <p:nvSpPr>
                <p:cNvPr id="2269" name="Google Shape;2269;p35"/>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0" name="Google Shape;2270;p35"/>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1" name="Google Shape;2271;p35"/>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2" name="Google Shape;2272;p35"/>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3" name="Google Shape;2273;p35"/>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4" name="Google Shape;2274;p35"/>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5" name="Google Shape;2275;p35"/>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6" name="Google Shape;2276;p35"/>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7" name="Google Shape;2277;p35"/>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8" name="Google Shape;2278;p35"/>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79" name="Google Shape;2279;p35"/>
              <p:cNvGrpSpPr/>
              <p:nvPr/>
            </p:nvGrpSpPr>
            <p:grpSpPr>
              <a:xfrm rot="10800000" flipH="1">
                <a:off x="-106186" y="4411226"/>
                <a:ext cx="663385" cy="688297"/>
                <a:chOff x="5960060" y="690272"/>
                <a:chExt cx="2453349" cy="2545478"/>
              </a:xfrm>
            </p:grpSpPr>
            <p:sp>
              <p:nvSpPr>
                <p:cNvPr id="2280" name="Google Shape;2280;p35"/>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1" name="Google Shape;2281;p35"/>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2" name="Google Shape;2282;p35"/>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3" name="Google Shape;2283;p35"/>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4" name="Google Shape;2284;p35"/>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5" name="Google Shape;2285;p35"/>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6" name="Google Shape;2286;p35"/>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7" name="Google Shape;2287;p35"/>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8" name="Google Shape;2288;p35"/>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9" name="Google Shape;2289;p35"/>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677440" y="2568767"/>
            <a:ext cx="8806958"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4008991" y="3624833"/>
            <a:ext cx="4312904" cy="6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183">
                <a:solidFill>
                  <a:schemeClr val="dk1"/>
                </a:solidFill>
              </a:defRPr>
            </a:lvl1pPr>
            <a:lvl2pPr lvl="1" algn="ctr" rtl="0">
              <a:lnSpc>
                <a:spcPct val="100000"/>
              </a:lnSpc>
              <a:spcBef>
                <a:spcPts val="0"/>
              </a:spcBef>
              <a:spcAft>
                <a:spcPts val="0"/>
              </a:spcAft>
              <a:buNone/>
              <a:defRPr sz="3183">
                <a:solidFill>
                  <a:schemeClr val="dk1"/>
                </a:solidFill>
              </a:defRPr>
            </a:lvl2pPr>
            <a:lvl3pPr lvl="2" algn="ctr" rtl="0">
              <a:lnSpc>
                <a:spcPct val="100000"/>
              </a:lnSpc>
              <a:spcBef>
                <a:spcPts val="0"/>
              </a:spcBef>
              <a:spcAft>
                <a:spcPts val="0"/>
              </a:spcAft>
              <a:buNone/>
              <a:defRPr sz="3183">
                <a:solidFill>
                  <a:schemeClr val="dk1"/>
                </a:solidFill>
              </a:defRPr>
            </a:lvl3pPr>
            <a:lvl4pPr lvl="3" algn="ctr" rtl="0">
              <a:lnSpc>
                <a:spcPct val="100000"/>
              </a:lnSpc>
              <a:spcBef>
                <a:spcPts val="0"/>
              </a:spcBef>
              <a:spcAft>
                <a:spcPts val="0"/>
              </a:spcAft>
              <a:buNone/>
              <a:defRPr sz="3183">
                <a:solidFill>
                  <a:schemeClr val="dk1"/>
                </a:solidFill>
              </a:defRPr>
            </a:lvl4pPr>
            <a:lvl5pPr lvl="4" algn="ctr" rtl="0">
              <a:lnSpc>
                <a:spcPct val="100000"/>
              </a:lnSpc>
              <a:spcBef>
                <a:spcPts val="0"/>
              </a:spcBef>
              <a:spcAft>
                <a:spcPts val="0"/>
              </a:spcAft>
              <a:buNone/>
              <a:defRPr sz="3183">
                <a:solidFill>
                  <a:schemeClr val="dk1"/>
                </a:solidFill>
              </a:defRPr>
            </a:lvl5pPr>
            <a:lvl6pPr lvl="5" algn="ctr" rtl="0">
              <a:lnSpc>
                <a:spcPct val="100000"/>
              </a:lnSpc>
              <a:spcBef>
                <a:spcPts val="0"/>
              </a:spcBef>
              <a:spcAft>
                <a:spcPts val="0"/>
              </a:spcAft>
              <a:buNone/>
              <a:defRPr sz="3183">
                <a:solidFill>
                  <a:schemeClr val="dk1"/>
                </a:solidFill>
              </a:defRPr>
            </a:lvl6pPr>
            <a:lvl7pPr lvl="6" algn="ctr" rtl="0">
              <a:lnSpc>
                <a:spcPct val="100000"/>
              </a:lnSpc>
              <a:spcBef>
                <a:spcPts val="0"/>
              </a:spcBef>
              <a:spcAft>
                <a:spcPts val="0"/>
              </a:spcAft>
              <a:buNone/>
              <a:defRPr sz="3183">
                <a:solidFill>
                  <a:schemeClr val="dk1"/>
                </a:solidFill>
              </a:defRPr>
            </a:lvl7pPr>
            <a:lvl8pPr lvl="7" algn="ctr" rtl="0">
              <a:lnSpc>
                <a:spcPct val="100000"/>
              </a:lnSpc>
              <a:spcBef>
                <a:spcPts val="0"/>
              </a:spcBef>
              <a:spcAft>
                <a:spcPts val="0"/>
              </a:spcAft>
              <a:buNone/>
              <a:defRPr sz="3183">
                <a:solidFill>
                  <a:schemeClr val="dk1"/>
                </a:solidFill>
              </a:defRPr>
            </a:lvl8pPr>
            <a:lvl9pPr lvl="8" algn="ctr" rtl="0">
              <a:lnSpc>
                <a:spcPct val="100000"/>
              </a:lnSpc>
              <a:spcBef>
                <a:spcPts val="0"/>
              </a:spcBef>
              <a:spcAft>
                <a:spcPts val="0"/>
              </a:spcAft>
              <a:buNone/>
              <a:defRPr sz="3183">
                <a:solidFill>
                  <a:schemeClr val="dk1"/>
                </a:solidFill>
              </a:defRPr>
            </a:lvl9pPr>
          </a:lstStyle>
          <a:p>
            <a:endParaRPr/>
          </a:p>
        </p:txBody>
      </p:sp>
      <p:grpSp>
        <p:nvGrpSpPr>
          <p:cNvPr id="5191" name="Google Shape;5191;p19"/>
          <p:cNvGrpSpPr/>
          <p:nvPr/>
        </p:nvGrpSpPr>
        <p:grpSpPr>
          <a:xfrm rot="10800000" flipH="1">
            <a:off x="11808952" y="5589877"/>
            <a:ext cx="215350" cy="194555"/>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grpSp>
        <p:nvGrpSpPr>
          <p:cNvPr id="5195" name="Google Shape;5195;p19"/>
          <p:cNvGrpSpPr/>
          <p:nvPr/>
        </p:nvGrpSpPr>
        <p:grpSpPr>
          <a:xfrm rot="10800000" flipH="1">
            <a:off x="177004" y="5539115"/>
            <a:ext cx="206779" cy="188116"/>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sp>
        <p:nvSpPr>
          <p:cNvPr id="5199" name="Google Shape;5199;p19"/>
          <p:cNvSpPr/>
          <p:nvPr/>
        </p:nvSpPr>
        <p:spPr>
          <a:xfrm rot="10800000" flipH="1">
            <a:off x="-293721" y="-52518"/>
            <a:ext cx="5434934" cy="8503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200" name="Google Shape;5200;p19"/>
          <p:cNvSpPr/>
          <p:nvPr/>
        </p:nvSpPr>
        <p:spPr>
          <a:xfrm rot="10800000" flipH="1">
            <a:off x="6014701" y="5966593"/>
            <a:ext cx="6193908" cy="96963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grpSp>
        <p:nvGrpSpPr>
          <p:cNvPr id="5201" name="Google Shape;5201;p19"/>
          <p:cNvGrpSpPr/>
          <p:nvPr/>
        </p:nvGrpSpPr>
        <p:grpSpPr>
          <a:xfrm rot="10800000" flipH="1">
            <a:off x="2170139" y="5727059"/>
            <a:ext cx="553188" cy="1437668"/>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grpSp>
        <p:nvGrpSpPr>
          <p:cNvPr id="5210" name="Google Shape;5210;p19"/>
          <p:cNvGrpSpPr/>
          <p:nvPr/>
        </p:nvGrpSpPr>
        <p:grpSpPr>
          <a:xfrm rot="10800000" flipH="1">
            <a:off x="-421543" y="5291232"/>
            <a:ext cx="1796014" cy="1151152"/>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grpSp>
        <p:nvGrpSpPr>
          <p:cNvPr id="5219" name="Google Shape;5219;p19"/>
          <p:cNvGrpSpPr/>
          <p:nvPr/>
        </p:nvGrpSpPr>
        <p:grpSpPr>
          <a:xfrm rot="10800000" flipH="1">
            <a:off x="-223784" y="5924233"/>
            <a:ext cx="1150745" cy="1115511"/>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grpSp>
        <p:nvGrpSpPr>
          <p:cNvPr id="5239" name="Google Shape;5239;p19"/>
          <p:cNvGrpSpPr/>
          <p:nvPr/>
        </p:nvGrpSpPr>
        <p:grpSpPr>
          <a:xfrm rot="10800000" flipH="1">
            <a:off x="996988" y="5690300"/>
            <a:ext cx="559973" cy="1519333"/>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grpSp>
        <p:nvGrpSpPr>
          <p:cNvPr id="5267" name="Google Shape;5267;p19"/>
          <p:cNvGrpSpPr/>
          <p:nvPr/>
        </p:nvGrpSpPr>
        <p:grpSpPr>
          <a:xfrm rot="10800000" flipH="1">
            <a:off x="1701121" y="5995617"/>
            <a:ext cx="843750" cy="1453939"/>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grpSp>
        <p:nvGrpSpPr>
          <p:cNvPr id="5288" name="Google Shape;5288;p19"/>
          <p:cNvGrpSpPr/>
          <p:nvPr/>
        </p:nvGrpSpPr>
        <p:grpSpPr>
          <a:xfrm rot="10800000" flipH="1">
            <a:off x="2265171" y="6029217"/>
            <a:ext cx="1041403" cy="1459267"/>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grpSp>
        <p:nvGrpSpPr>
          <p:cNvPr id="5311" name="Google Shape;5311;p19"/>
          <p:cNvGrpSpPr/>
          <p:nvPr/>
        </p:nvGrpSpPr>
        <p:grpSpPr>
          <a:xfrm>
            <a:off x="667143" y="3922165"/>
            <a:ext cx="557465" cy="729171"/>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grpSp>
        <p:nvGrpSpPr>
          <p:cNvPr id="5334" name="Google Shape;5334;p19"/>
          <p:cNvGrpSpPr/>
          <p:nvPr/>
        </p:nvGrpSpPr>
        <p:grpSpPr>
          <a:xfrm rot="10800000" flipH="1">
            <a:off x="10999345" y="1058000"/>
            <a:ext cx="1582768" cy="1009432"/>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grpSp>
        <p:nvGrpSpPr>
          <p:cNvPr id="5343" name="Google Shape;5343;p19"/>
          <p:cNvGrpSpPr/>
          <p:nvPr/>
        </p:nvGrpSpPr>
        <p:grpSpPr>
          <a:xfrm rot="10800000" flipH="1">
            <a:off x="11366216" y="259360"/>
            <a:ext cx="1386241" cy="1396017"/>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grpSp>
        <p:nvGrpSpPr>
          <p:cNvPr id="5371" name="Google Shape;5371;p19"/>
          <p:cNvGrpSpPr/>
          <p:nvPr/>
        </p:nvGrpSpPr>
        <p:grpSpPr>
          <a:xfrm rot="10800000" flipH="1">
            <a:off x="11284594" y="-360492"/>
            <a:ext cx="490006" cy="1330575"/>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grpSp>
        <p:nvGrpSpPr>
          <p:cNvPr id="5396" name="Google Shape;5396;p19"/>
          <p:cNvGrpSpPr/>
          <p:nvPr/>
        </p:nvGrpSpPr>
        <p:grpSpPr>
          <a:xfrm rot="-4992369">
            <a:off x="9617436" y="-342914"/>
            <a:ext cx="485747" cy="1256211"/>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sp>
        <p:nvSpPr>
          <p:cNvPr id="5405" name="Google Shape;5405;p19"/>
          <p:cNvSpPr/>
          <p:nvPr/>
        </p:nvSpPr>
        <p:spPr>
          <a:xfrm rot="10800000" flipH="1">
            <a:off x="10628412" y="-166611"/>
            <a:ext cx="728920"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06" name="Google Shape;5406;p19"/>
          <p:cNvSpPr/>
          <p:nvPr/>
        </p:nvSpPr>
        <p:spPr>
          <a:xfrm rot="10800000" flipH="1">
            <a:off x="10618964" y="-266316"/>
            <a:ext cx="646443"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07" name="Google Shape;5407;p19"/>
          <p:cNvSpPr/>
          <p:nvPr/>
        </p:nvSpPr>
        <p:spPr>
          <a:xfrm rot="10800000" flipH="1">
            <a:off x="11055810" y="635527"/>
            <a:ext cx="226150"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08" name="Google Shape;5408;p19"/>
          <p:cNvSpPr/>
          <p:nvPr/>
        </p:nvSpPr>
        <p:spPr>
          <a:xfrm rot="10800000" flipH="1">
            <a:off x="10969351" y="473731"/>
            <a:ext cx="314056"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09" name="Google Shape;5409;p19"/>
          <p:cNvSpPr/>
          <p:nvPr/>
        </p:nvSpPr>
        <p:spPr>
          <a:xfrm rot="10800000" flipH="1">
            <a:off x="10859808" y="302769"/>
            <a:ext cx="433867"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10" name="Google Shape;5410;p19"/>
          <p:cNvSpPr/>
          <p:nvPr/>
        </p:nvSpPr>
        <p:spPr>
          <a:xfrm rot="10800000" flipH="1">
            <a:off x="10771943" y="98216"/>
            <a:ext cx="500491"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11" name="Google Shape;5411;p19"/>
          <p:cNvSpPr/>
          <p:nvPr/>
        </p:nvSpPr>
        <p:spPr>
          <a:xfrm rot="10800000" flipH="1">
            <a:off x="10749722" y="-66189"/>
            <a:ext cx="312849"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12" name="Google Shape;5412;p19"/>
          <p:cNvSpPr/>
          <p:nvPr/>
        </p:nvSpPr>
        <p:spPr>
          <a:xfrm rot="10800000" flipH="1">
            <a:off x="10803910" y="459940"/>
            <a:ext cx="35793"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13" name="Google Shape;5413;p19"/>
          <p:cNvSpPr/>
          <p:nvPr/>
        </p:nvSpPr>
        <p:spPr>
          <a:xfrm rot="10800000" flipH="1">
            <a:off x="10764805" y="422988"/>
            <a:ext cx="34686"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14" name="Google Shape;5414;p19"/>
          <p:cNvSpPr/>
          <p:nvPr/>
        </p:nvSpPr>
        <p:spPr>
          <a:xfrm rot="10800000" flipH="1">
            <a:off x="10749153" y="489100"/>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15" name="Google Shape;5415;p19"/>
          <p:cNvSpPr/>
          <p:nvPr/>
        </p:nvSpPr>
        <p:spPr>
          <a:xfrm rot="10800000" flipH="1">
            <a:off x="11176150" y="291872"/>
            <a:ext cx="34686"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16" name="Google Shape;5416;p19"/>
          <p:cNvSpPr/>
          <p:nvPr/>
        </p:nvSpPr>
        <p:spPr>
          <a:xfrm rot="10800000" flipH="1">
            <a:off x="11132553" y="259351"/>
            <a:ext cx="34686"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17" name="Google Shape;5417;p19"/>
          <p:cNvSpPr/>
          <p:nvPr/>
        </p:nvSpPr>
        <p:spPr>
          <a:xfrm rot="10800000" flipH="1">
            <a:off x="10953706" y="514871"/>
            <a:ext cx="34686"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18" name="Google Shape;5418;p19"/>
          <p:cNvSpPr/>
          <p:nvPr/>
        </p:nvSpPr>
        <p:spPr>
          <a:xfrm rot="10800000" flipH="1">
            <a:off x="10928000" y="580980"/>
            <a:ext cx="35793"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19" name="Google Shape;5419;p19"/>
          <p:cNvSpPr/>
          <p:nvPr/>
        </p:nvSpPr>
        <p:spPr>
          <a:xfrm rot="10800000" flipH="1">
            <a:off x="11245449" y="631404"/>
            <a:ext cx="34686"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20" name="Google Shape;5420;p19"/>
          <p:cNvSpPr/>
          <p:nvPr/>
        </p:nvSpPr>
        <p:spPr>
          <a:xfrm rot="10800000" flipH="1">
            <a:off x="11190694" y="591060"/>
            <a:ext cx="34686"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21" name="Google Shape;5421;p19"/>
          <p:cNvSpPr/>
          <p:nvPr/>
        </p:nvSpPr>
        <p:spPr>
          <a:xfrm rot="10800000" flipH="1">
            <a:off x="11124741" y="828636"/>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22" name="Google Shape;5422;p19"/>
          <p:cNvSpPr/>
          <p:nvPr/>
        </p:nvSpPr>
        <p:spPr>
          <a:xfrm rot="10800000" flipH="1">
            <a:off x="11161606" y="886923"/>
            <a:ext cx="34686"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23" name="Google Shape;5423;p19"/>
          <p:cNvSpPr/>
          <p:nvPr/>
        </p:nvSpPr>
        <p:spPr>
          <a:xfrm rot="-10392468" flipH="1">
            <a:off x="9782758" y="-141509"/>
            <a:ext cx="912550" cy="1148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24" name="Google Shape;5424;p19"/>
          <p:cNvSpPr/>
          <p:nvPr/>
        </p:nvSpPr>
        <p:spPr>
          <a:xfrm rot="-10392468" flipH="1">
            <a:off x="9880451" y="-277317"/>
            <a:ext cx="642874" cy="1175953"/>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25" name="Google Shape;5425;p19"/>
          <p:cNvSpPr/>
          <p:nvPr/>
        </p:nvSpPr>
        <p:spPr>
          <a:xfrm rot="-10392468" flipH="1">
            <a:off x="10318696" y="-79104"/>
            <a:ext cx="185895" cy="177823"/>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26" name="Google Shape;5426;p19"/>
          <p:cNvSpPr/>
          <p:nvPr/>
        </p:nvSpPr>
        <p:spPr>
          <a:xfrm rot="-10392468" flipH="1">
            <a:off x="10147993" y="98472"/>
            <a:ext cx="256339" cy="255765"/>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27" name="Google Shape;5427;p19"/>
          <p:cNvSpPr/>
          <p:nvPr/>
        </p:nvSpPr>
        <p:spPr>
          <a:xfrm rot="-10392468" flipH="1">
            <a:off x="10020171" y="219973"/>
            <a:ext cx="287673" cy="365355"/>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28" name="Google Shape;5428;p19"/>
          <p:cNvSpPr/>
          <p:nvPr/>
        </p:nvSpPr>
        <p:spPr>
          <a:xfrm rot="-10392468" flipH="1">
            <a:off x="10028149" y="393778"/>
            <a:ext cx="148192" cy="192705"/>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29" name="Google Shape;5429;p19"/>
          <p:cNvSpPr/>
          <p:nvPr/>
        </p:nvSpPr>
        <p:spPr>
          <a:xfrm rot="-10392468" flipH="1">
            <a:off x="9860917" y="549539"/>
            <a:ext cx="189983" cy="228116"/>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30" name="Google Shape;5430;p19"/>
          <p:cNvSpPr/>
          <p:nvPr/>
        </p:nvSpPr>
        <p:spPr>
          <a:xfrm rot="-10392468" flipH="1">
            <a:off x="9819328" y="682737"/>
            <a:ext cx="135660" cy="158035"/>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31" name="Google Shape;5431;p19"/>
          <p:cNvSpPr/>
          <p:nvPr/>
        </p:nvSpPr>
        <p:spPr>
          <a:xfrm rot="10800000" flipH="1">
            <a:off x="10620571" y="529452"/>
            <a:ext cx="38071"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32" name="Google Shape;5432;p19"/>
          <p:cNvSpPr/>
          <p:nvPr/>
        </p:nvSpPr>
        <p:spPr>
          <a:xfrm rot="-10392468" flipH="1">
            <a:off x="10388737" y="625986"/>
            <a:ext cx="38036"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33" name="Google Shape;5433;p19"/>
          <p:cNvSpPr/>
          <p:nvPr/>
        </p:nvSpPr>
        <p:spPr>
          <a:xfrm rot="-10392468" flipH="1">
            <a:off x="10381000" y="558445"/>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34" name="Google Shape;5434;p19"/>
          <p:cNvSpPr/>
          <p:nvPr/>
        </p:nvSpPr>
        <p:spPr>
          <a:xfrm rot="-10392468" flipH="1">
            <a:off x="9886542" y="219544"/>
            <a:ext cx="38036"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35" name="Google Shape;5435;p19"/>
          <p:cNvSpPr/>
          <p:nvPr/>
        </p:nvSpPr>
        <p:spPr>
          <a:xfrm rot="-10392468" flipH="1">
            <a:off x="9890252" y="283184"/>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36" name="Google Shape;5436;p19"/>
          <p:cNvSpPr/>
          <p:nvPr/>
        </p:nvSpPr>
        <p:spPr>
          <a:xfrm rot="-10392468" flipH="1">
            <a:off x="9957964" y="243872"/>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37" name="Google Shape;5437;p19"/>
          <p:cNvSpPr/>
          <p:nvPr/>
        </p:nvSpPr>
        <p:spPr>
          <a:xfrm rot="-10392468" flipH="1">
            <a:off x="9977284" y="877036"/>
            <a:ext cx="38036"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38" name="Google Shape;5438;p19"/>
          <p:cNvSpPr/>
          <p:nvPr/>
        </p:nvSpPr>
        <p:spPr>
          <a:xfrm rot="-10392468" flipH="1">
            <a:off x="9932851" y="890846"/>
            <a:ext cx="36931"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39" name="Google Shape;5439;p19"/>
          <p:cNvSpPr/>
          <p:nvPr/>
        </p:nvSpPr>
        <p:spPr>
          <a:xfrm rot="-10392468" flipH="1">
            <a:off x="9797858" y="634418"/>
            <a:ext cx="38036"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40" name="Google Shape;5440;p19"/>
          <p:cNvSpPr/>
          <p:nvPr/>
        </p:nvSpPr>
        <p:spPr>
          <a:xfrm rot="-10392468" flipH="1">
            <a:off x="9802488" y="595456"/>
            <a:ext cx="38036"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41" name="Google Shape;5441;p19"/>
          <p:cNvSpPr/>
          <p:nvPr/>
        </p:nvSpPr>
        <p:spPr>
          <a:xfrm rot="-10392468" flipH="1">
            <a:off x="10437664" y="214241"/>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42" name="Google Shape;5442;p19"/>
          <p:cNvSpPr/>
          <p:nvPr/>
        </p:nvSpPr>
        <p:spPr>
          <a:xfrm rot="-10392468" flipH="1">
            <a:off x="10064841" y="339017"/>
            <a:ext cx="38071"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sp>
        <p:nvSpPr>
          <p:cNvPr id="5443" name="Google Shape;5443;p19"/>
          <p:cNvSpPr/>
          <p:nvPr/>
        </p:nvSpPr>
        <p:spPr>
          <a:xfrm rot="-10392468" flipH="1">
            <a:off x="10352430" y="400460"/>
            <a:ext cx="38036" cy="3026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266" tIns="121266" rIns="121266" bIns="121266" anchor="ctr" anchorCtr="0">
            <a:noAutofit/>
          </a:bodyPr>
          <a:lstStyle/>
          <a:p>
            <a:pPr marL="0" lvl="0" indent="0" algn="l" rtl="0">
              <a:spcBef>
                <a:spcPts val="0"/>
              </a:spcBef>
              <a:spcAft>
                <a:spcPts val="0"/>
              </a:spcAft>
              <a:buNone/>
            </a:pPr>
            <a:endParaRPr sz="2472"/>
          </a:p>
        </p:txBody>
      </p:sp>
      <p:grpSp>
        <p:nvGrpSpPr>
          <p:cNvPr id="5444" name="Google Shape;5444;p19"/>
          <p:cNvGrpSpPr/>
          <p:nvPr/>
        </p:nvGrpSpPr>
        <p:grpSpPr>
          <a:xfrm rot="10800000" flipH="1">
            <a:off x="9539076" y="5783903"/>
            <a:ext cx="580563" cy="758991"/>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grpSp>
        <p:nvGrpSpPr>
          <p:cNvPr id="5467" name="Google Shape;5467;p19"/>
          <p:cNvGrpSpPr/>
          <p:nvPr/>
        </p:nvGrpSpPr>
        <p:grpSpPr>
          <a:xfrm rot="10800000" flipH="1">
            <a:off x="-294311" y="-248785"/>
            <a:ext cx="1995365" cy="1947369"/>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grpSp>
        <p:nvGrpSpPr>
          <p:cNvPr id="5482" name="Google Shape;5482;p19"/>
          <p:cNvGrpSpPr/>
          <p:nvPr/>
        </p:nvGrpSpPr>
        <p:grpSpPr>
          <a:xfrm rot="10800000" flipH="1">
            <a:off x="-341420" y="245523"/>
            <a:ext cx="1579122" cy="2123636"/>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grpSp>
        <p:nvGrpSpPr>
          <p:cNvPr id="5530" name="Google Shape;5530;p19"/>
          <p:cNvGrpSpPr/>
          <p:nvPr/>
        </p:nvGrpSpPr>
        <p:grpSpPr>
          <a:xfrm rot="10800000" flipH="1">
            <a:off x="10538979" y="5614398"/>
            <a:ext cx="1485316" cy="1527017"/>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grpSp>
        <p:nvGrpSpPr>
          <p:cNvPr id="5592" name="Google Shape;5592;p19"/>
          <p:cNvGrpSpPr/>
          <p:nvPr/>
        </p:nvGrpSpPr>
        <p:grpSpPr>
          <a:xfrm rot="-5400000">
            <a:off x="7396700" y="6042699"/>
            <a:ext cx="1342667" cy="1119551"/>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spTree>
    <p:extLst>
      <p:ext uri="{BB962C8B-B14F-4D97-AF65-F5344CB8AC3E}">
        <p14:creationId xmlns:p14="http://schemas.microsoft.com/office/powerpoint/2010/main" val="3030719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089"/>
        <p:cNvGrpSpPr/>
        <p:nvPr/>
      </p:nvGrpSpPr>
      <p:grpSpPr>
        <a:xfrm>
          <a:off x="0" y="0"/>
          <a:ext cx="0" cy="0"/>
          <a:chOff x="0" y="0"/>
          <a:chExt cx="0" cy="0"/>
        </a:xfrm>
      </p:grpSpPr>
      <p:grpSp>
        <p:nvGrpSpPr>
          <p:cNvPr id="1090" name="Google Shape;1090;p28"/>
          <p:cNvGrpSpPr/>
          <p:nvPr/>
        </p:nvGrpSpPr>
        <p:grpSpPr>
          <a:xfrm rot="8692989">
            <a:off x="9486330" y="5758892"/>
            <a:ext cx="3040950" cy="1693669"/>
            <a:chOff x="3611961" y="-41589"/>
            <a:chExt cx="3514763" cy="2473418"/>
          </a:xfrm>
        </p:grpSpPr>
        <p:sp>
          <p:nvSpPr>
            <p:cNvPr id="1091" name="Google Shape;1091;p28"/>
            <p:cNvSpPr/>
            <p:nvPr/>
          </p:nvSpPr>
          <p:spPr>
            <a:xfrm rot="-5400000">
              <a:off x="4132633" y="-562261"/>
              <a:ext cx="2473418" cy="3514763"/>
            </a:xfrm>
            <a:custGeom>
              <a:avLst/>
              <a:gdLst/>
              <a:ahLst/>
              <a:cxnLst/>
              <a:rect l="l" t="t" r="r" b="b"/>
              <a:pathLst>
                <a:path w="72513" h="103042" extrusionOk="0">
                  <a:moveTo>
                    <a:pt x="56380" y="1"/>
                  </a:moveTo>
                  <a:cubicBezTo>
                    <a:pt x="45008" y="20044"/>
                    <a:pt x="21415" y="28675"/>
                    <a:pt x="9679" y="48436"/>
                  </a:cubicBezTo>
                  <a:cubicBezTo>
                    <a:pt x="1" y="64648"/>
                    <a:pt x="444" y="87273"/>
                    <a:pt x="10728" y="103042"/>
                  </a:cubicBezTo>
                  <a:lnTo>
                    <a:pt x="22504" y="99815"/>
                  </a:lnTo>
                  <a:cubicBezTo>
                    <a:pt x="21496" y="98323"/>
                    <a:pt x="21657" y="96266"/>
                    <a:pt x="21940" y="94451"/>
                  </a:cubicBezTo>
                  <a:cubicBezTo>
                    <a:pt x="23391" y="86144"/>
                    <a:pt x="27908" y="78562"/>
                    <a:pt x="34240" y="73682"/>
                  </a:cubicBezTo>
                  <a:cubicBezTo>
                    <a:pt x="43556" y="66584"/>
                    <a:pt x="56138" y="65495"/>
                    <a:pt x="64608" y="57268"/>
                  </a:cubicBezTo>
                  <a:cubicBezTo>
                    <a:pt x="68721" y="53235"/>
                    <a:pt x="71463" y="47992"/>
                    <a:pt x="72512" y="42346"/>
                  </a:cubicBezTo>
                  <a:lnTo>
                    <a:pt x="563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092" name="Google Shape;1092;p28"/>
            <p:cNvSpPr/>
            <p:nvPr/>
          </p:nvSpPr>
          <p:spPr>
            <a:xfrm rot="-5400000">
              <a:off x="5535782" y="1070619"/>
              <a:ext cx="16543" cy="9687"/>
            </a:xfrm>
            <a:custGeom>
              <a:avLst/>
              <a:gdLst/>
              <a:ahLst/>
              <a:cxnLst/>
              <a:rect l="l" t="t" r="r" b="b"/>
              <a:pathLst>
                <a:path w="485" h="284" extrusionOk="0">
                  <a:moveTo>
                    <a:pt x="445" y="1"/>
                  </a:moveTo>
                  <a:lnTo>
                    <a:pt x="324" y="41"/>
                  </a:lnTo>
                  <a:cubicBezTo>
                    <a:pt x="283" y="41"/>
                    <a:pt x="253" y="31"/>
                    <a:pt x="218" y="31"/>
                  </a:cubicBezTo>
                  <a:cubicBezTo>
                    <a:pt x="182" y="31"/>
                    <a:pt x="142" y="41"/>
                    <a:pt x="82" y="81"/>
                  </a:cubicBezTo>
                  <a:lnTo>
                    <a:pt x="82" y="122"/>
                  </a:lnTo>
                  <a:lnTo>
                    <a:pt x="1" y="162"/>
                  </a:lnTo>
                  <a:cubicBezTo>
                    <a:pt x="1" y="202"/>
                    <a:pt x="41" y="243"/>
                    <a:pt x="82" y="283"/>
                  </a:cubicBezTo>
                  <a:lnTo>
                    <a:pt x="283" y="283"/>
                  </a:lnTo>
                  <a:cubicBezTo>
                    <a:pt x="404" y="243"/>
                    <a:pt x="485" y="122"/>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093" name="Google Shape;1093;p28"/>
            <p:cNvSpPr/>
            <p:nvPr/>
          </p:nvSpPr>
          <p:spPr>
            <a:xfrm rot="-5400000">
              <a:off x="5408262" y="1549745"/>
              <a:ext cx="15179" cy="10199"/>
            </a:xfrm>
            <a:custGeom>
              <a:avLst/>
              <a:gdLst/>
              <a:ahLst/>
              <a:cxnLst/>
              <a:rect l="l" t="t" r="r" b="b"/>
              <a:pathLst>
                <a:path w="445" h="299" extrusionOk="0">
                  <a:moveTo>
                    <a:pt x="251" y="1"/>
                  </a:moveTo>
                  <a:cubicBezTo>
                    <a:pt x="222" y="1"/>
                    <a:pt x="192" y="6"/>
                    <a:pt x="162" y="16"/>
                  </a:cubicBezTo>
                  <a:cubicBezTo>
                    <a:pt x="121" y="16"/>
                    <a:pt x="81" y="56"/>
                    <a:pt x="41" y="97"/>
                  </a:cubicBezTo>
                  <a:cubicBezTo>
                    <a:pt x="0" y="177"/>
                    <a:pt x="0" y="258"/>
                    <a:pt x="0" y="298"/>
                  </a:cubicBezTo>
                  <a:lnTo>
                    <a:pt x="162" y="258"/>
                  </a:lnTo>
                  <a:cubicBezTo>
                    <a:pt x="162" y="258"/>
                    <a:pt x="198" y="276"/>
                    <a:pt x="245" y="276"/>
                  </a:cubicBezTo>
                  <a:cubicBezTo>
                    <a:pt x="269" y="276"/>
                    <a:pt x="296" y="272"/>
                    <a:pt x="323" y="258"/>
                  </a:cubicBezTo>
                  <a:cubicBezTo>
                    <a:pt x="323" y="258"/>
                    <a:pt x="323" y="218"/>
                    <a:pt x="323" y="218"/>
                  </a:cubicBezTo>
                  <a:lnTo>
                    <a:pt x="444" y="137"/>
                  </a:lnTo>
                  <a:cubicBezTo>
                    <a:pt x="414" y="46"/>
                    <a:pt x="338" y="1"/>
                    <a:pt x="2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094" name="Google Shape;1094;p28"/>
            <p:cNvSpPr/>
            <p:nvPr/>
          </p:nvSpPr>
          <p:spPr>
            <a:xfrm rot="-5400000">
              <a:off x="6272848" y="1123984"/>
              <a:ext cx="19272" cy="15725"/>
            </a:xfrm>
            <a:custGeom>
              <a:avLst/>
              <a:gdLst/>
              <a:ahLst/>
              <a:cxnLst/>
              <a:rect l="l" t="t" r="r" b="b"/>
              <a:pathLst>
                <a:path w="565" h="461" extrusionOk="0">
                  <a:moveTo>
                    <a:pt x="284" y="0"/>
                  </a:moveTo>
                  <a:cubicBezTo>
                    <a:pt x="215" y="0"/>
                    <a:pt x="138" y="29"/>
                    <a:pt x="81" y="57"/>
                  </a:cubicBezTo>
                  <a:lnTo>
                    <a:pt x="0" y="218"/>
                  </a:lnTo>
                  <a:lnTo>
                    <a:pt x="81" y="380"/>
                  </a:lnTo>
                  <a:lnTo>
                    <a:pt x="242" y="460"/>
                  </a:lnTo>
                  <a:cubicBezTo>
                    <a:pt x="323" y="420"/>
                    <a:pt x="363" y="380"/>
                    <a:pt x="403" y="339"/>
                  </a:cubicBezTo>
                  <a:cubicBezTo>
                    <a:pt x="484" y="339"/>
                    <a:pt x="524" y="299"/>
                    <a:pt x="565" y="218"/>
                  </a:cubicBezTo>
                  <a:lnTo>
                    <a:pt x="444" y="17"/>
                  </a:lnTo>
                  <a:lnTo>
                    <a:pt x="363" y="17"/>
                  </a:lnTo>
                  <a:cubicBezTo>
                    <a:pt x="339" y="5"/>
                    <a:pt x="312" y="0"/>
                    <a:pt x="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095" name="Google Shape;1095;p28"/>
            <p:cNvSpPr/>
            <p:nvPr/>
          </p:nvSpPr>
          <p:spPr>
            <a:xfrm rot="-5400000">
              <a:off x="6586524" y="1678885"/>
              <a:ext cx="17908" cy="16066"/>
            </a:xfrm>
            <a:custGeom>
              <a:avLst/>
              <a:gdLst/>
              <a:ahLst/>
              <a:cxnLst/>
              <a:rect l="l" t="t" r="r" b="b"/>
              <a:pathLst>
                <a:path w="525" h="471" extrusionOk="0">
                  <a:moveTo>
                    <a:pt x="283" y="0"/>
                  </a:moveTo>
                  <a:cubicBezTo>
                    <a:pt x="122" y="0"/>
                    <a:pt x="1" y="162"/>
                    <a:pt x="41" y="363"/>
                  </a:cubicBezTo>
                  <a:lnTo>
                    <a:pt x="122" y="444"/>
                  </a:lnTo>
                  <a:cubicBezTo>
                    <a:pt x="155" y="461"/>
                    <a:pt x="202" y="471"/>
                    <a:pt x="252" y="471"/>
                  </a:cubicBezTo>
                  <a:cubicBezTo>
                    <a:pt x="322" y="471"/>
                    <a:pt x="397" y="451"/>
                    <a:pt x="444" y="404"/>
                  </a:cubicBezTo>
                  <a:cubicBezTo>
                    <a:pt x="525" y="323"/>
                    <a:pt x="525" y="242"/>
                    <a:pt x="525" y="202"/>
                  </a:cubicBezTo>
                  <a:lnTo>
                    <a:pt x="404" y="81"/>
                  </a:lnTo>
                  <a:lnTo>
                    <a:pt x="444" y="81"/>
                  </a:lnTo>
                  <a:lnTo>
                    <a:pt x="2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096" name="Google Shape;1096;p28"/>
            <p:cNvSpPr/>
            <p:nvPr/>
          </p:nvSpPr>
          <p:spPr>
            <a:xfrm rot="-5400000">
              <a:off x="6285264" y="1703172"/>
              <a:ext cx="22069" cy="26640"/>
            </a:xfrm>
            <a:custGeom>
              <a:avLst/>
              <a:gdLst/>
              <a:ahLst/>
              <a:cxnLst/>
              <a:rect l="l" t="t" r="r" b="b"/>
              <a:pathLst>
                <a:path w="647" h="781" extrusionOk="0">
                  <a:moveTo>
                    <a:pt x="347" y="1"/>
                  </a:moveTo>
                  <a:cubicBezTo>
                    <a:pt x="322" y="1"/>
                    <a:pt x="300" y="5"/>
                    <a:pt x="283" y="14"/>
                  </a:cubicBezTo>
                  <a:lnTo>
                    <a:pt x="203" y="14"/>
                  </a:lnTo>
                  <a:lnTo>
                    <a:pt x="82" y="94"/>
                  </a:lnTo>
                  <a:lnTo>
                    <a:pt x="41" y="175"/>
                  </a:lnTo>
                  <a:cubicBezTo>
                    <a:pt x="1" y="256"/>
                    <a:pt x="1" y="377"/>
                    <a:pt x="41" y="498"/>
                  </a:cubicBezTo>
                  <a:cubicBezTo>
                    <a:pt x="82" y="619"/>
                    <a:pt x="243" y="740"/>
                    <a:pt x="364" y="780"/>
                  </a:cubicBezTo>
                  <a:lnTo>
                    <a:pt x="525" y="699"/>
                  </a:lnTo>
                  <a:lnTo>
                    <a:pt x="646" y="538"/>
                  </a:lnTo>
                  <a:lnTo>
                    <a:pt x="646" y="336"/>
                  </a:lnTo>
                  <a:lnTo>
                    <a:pt x="646" y="296"/>
                  </a:lnTo>
                  <a:cubicBezTo>
                    <a:pt x="582" y="72"/>
                    <a:pt x="442"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097" name="Google Shape;1097;p28"/>
            <p:cNvSpPr/>
            <p:nvPr/>
          </p:nvSpPr>
          <p:spPr>
            <a:xfrm rot="-5400000">
              <a:off x="6356912" y="1492832"/>
              <a:ext cx="12416" cy="14019"/>
            </a:xfrm>
            <a:custGeom>
              <a:avLst/>
              <a:gdLst/>
              <a:ahLst/>
              <a:cxnLst/>
              <a:rect l="l" t="t" r="r" b="b"/>
              <a:pathLst>
                <a:path w="364" h="411" extrusionOk="0">
                  <a:moveTo>
                    <a:pt x="172" y="1"/>
                  </a:moveTo>
                  <a:cubicBezTo>
                    <a:pt x="156" y="1"/>
                    <a:pt x="140" y="3"/>
                    <a:pt x="122" y="7"/>
                  </a:cubicBezTo>
                  <a:lnTo>
                    <a:pt x="82" y="88"/>
                  </a:lnTo>
                  <a:lnTo>
                    <a:pt x="1" y="249"/>
                  </a:lnTo>
                  <a:cubicBezTo>
                    <a:pt x="1" y="290"/>
                    <a:pt x="41" y="370"/>
                    <a:pt x="122" y="410"/>
                  </a:cubicBezTo>
                  <a:cubicBezTo>
                    <a:pt x="203" y="410"/>
                    <a:pt x="243" y="410"/>
                    <a:pt x="324" y="370"/>
                  </a:cubicBezTo>
                  <a:lnTo>
                    <a:pt x="364" y="209"/>
                  </a:lnTo>
                  <a:lnTo>
                    <a:pt x="364" y="169"/>
                  </a:lnTo>
                  <a:cubicBezTo>
                    <a:pt x="364" y="133"/>
                    <a:pt x="300" y="1"/>
                    <a:pt x="1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098" name="Google Shape;1098;p28"/>
            <p:cNvSpPr/>
            <p:nvPr/>
          </p:nvSpPr>
          <p:spPr>
            <a:xfrm rot="-5400000">
              <a:off x="6510407" y="1284522"/>
              <a:ext cx="13780" cy="16543"/>
            </a:xfrm>
            <a:custGeom>
              <a:avLst/>
              <a:gdLst/>
              <a:ahLst/>
              <a:cxnLst/>
              <a:rect l="l" t="t" r="r" b="b"/>
              <a:pathLst>
                <a:path w="404" h="485" extrusionOk="0">
                  <a:moveTo>
                    <a:pt x="121" y="1"/>
                  </a:moveTo>
                  <a:lnTo>
                    <a:pt x="0" y="202"/>
                  </a:lnTo>
                  <a:cubicBezTo>
                    <a:pt x="0" y="243"/>
                    <a:pt x="41" y="323"/>
                    <a:pt x="81" y="364"/>
                  </a:cubicBezTo>
                  <a:lnTo>
                    <a:pt x="202" y="485"/>
                  </a:lnTo>
                  <a:cubicBezTo>
                    <a:pt x="283" y="444"/>
                    <a:pt x="323" y="404"/>
                    <a:pt x="363" y="323"/>
                  </a:cubicBezTo>
                  <a:cubicBezTo>
                    <a:pt x="404" y="283"/>
                    <a:pt x="404" y="162"/>
                    <a:pt x="363" y="122"/>
                  </a:cubicBezTo>
                  <a:lnTo>
                    <a:pt x="363" y="81"/>
                  </a:lnTo>
                  <a:lnTo>
                    <a:pt x="2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099" name="Google Shape;1099;p28"/>
            <p:cNvSpPr/>
            <p:nvPr/>
          </p:nvSpPr>
          <p:spPr>
            <a:xfrm rot="-5400000">
              <a:off x="6450067" y="1822232"/>
              <a:ext cx="13780" cy="16884"/>
            </a:xfrm>
            <a:custGeom>
              <a:avLst/>
              <a:gdLst/>
              <a:ahLst/>
              <a:cxnLst/>
              <a:rect l="l" t="t" r="r" b="b"/>
              <a:pathLst>
                <a:path w="404" h="495" extrusionOk="0">
                  <a:moveTo>
                    <a:pt x="243" y="0"/>
                  </a:moveTo>
                  <a:cubicBezTo>
                    <a:pt x="162" y="0"/>
                    <a:pt x="81" y="41"/>
                    <a:pt x="41" y="121"/>
                  </a:cubicBezTo>
                  <a:cubicBezTo>
                    <a:pt x="41" y="202"/>
                    <a:pt x="1" y="283"/>
                    <a:pt x="41" y="323"/>
                  </a:cubicBezTo>
                  <a:cubicBezTo>
                    <a:pt x="74" y="422"/>
                    <a:pt x="162" y="495"/>
                    <a:pt x="259" y="495"/>
                  </a:cubicBezTo>
                  <a:cubicBezTo>
                    <a:pt x="280" y="495"/>
                    <a:pt x="302" y="491"/>
                    <a:pt x="323" y="484"/>
                  </a:cubicBezTo>
                  <a:lnTo>
                    <a:pt x="404" y="363"/>
                  </a:lnTo>
                  <a:lnTo>
                    <a:pt x="404" y="323"/>
                  </a:lnTo>
                  <a:cubicBezTo>
                    <a:pt x="404" y="242"/>
                    <a:pt x="404" y="162"/>
                    <a:pt x="404" y="121"/>
                  </a:cubicBezTo>
                  <a:cubicBezTo>
                    <a:pt x="404" y="81"/>
                    <a:pt x="364" y="81"/>
                    <a:pt x="364" y="41"/>
                  </a:cubicBezTo>
                  <a:lnTo>
                    <a:pt x="2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00" name="Google Shape;1100;p28"/>
            <p:cNvSpPr/>
            <p:nvPr/>
          </p:nvSpPr>
          <p:spPr>
            <a:xfrm rot="-5400000">
              <a:off x="5356943" y="1325113"/>
              <a:ext cx="13780" cy="17908"/>
            </a:xfrm>
            <a:custGeom>
              <a:avLst/>
              <a:gdLst/>
              <a:ahLst/>
              <a:cxnLst/>
              <a:rect l="l" t="t" r="r" b="b"/>
              <a:pathLst>
                <a:path w="404" h="525" extrusionOk="0">
                  <a:moveTo>
                    <a:pt x="202" y="1"/>
                  </a:moveTo>
                  <a:lnTo>
                    <a:pt x="81" y="162"/>
                  </a:lnTo>
                  <a:cubicBezTo>
                    <a:pt x="81" y="162"/>
                    <a:pt x="81" y="202"/>
                    <a:pt x="41" y="202"/>
                  </a:cubicBezTo>
                  <a:cubicBezTo>
                    <a:pt x="0" y="283"/>
                    <a:pt x="0" y="364"/>
                    <a:pt x="0" y="444"/>
                  </a:cubicBezTo>
                  <a:lnTo>
                    <a:pt x="162" y="525"/>
                  </a:lnTo>
                  <a:cubicBezTo>
                    <a:pt x="323" y="444"/>
                    <a:pt x="404" y="283"/>
                    <a:pt x="363" y="122"/>
                  </a:cubicBezTo>
                  <a:cubicBezTo>
                    <a:pt x="323" y="41"/>
                    <a:pt x="283"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01" name="Google Shape;1101;p28"/>
            <p:cNvSpPr/>
            <p:nvPr/>
          </p:nvSpPr>
          <p:spPr>
            <a:xfrm rot="-5400000">
              <a:off x="5517346" y="1699283"/>
              <a:ext cx="42672" cy="35781"/>
            </a:xfrm>
            <a:custGeom>
              <a:avLst/>
              <a:gdLst/>
              <a:ahLst/>
              <a:cxnLst/>
              <a:rect l="l" t="t" r="r" b="b"/>
              <a:pathLst>
                <a:path w="1251" h="1049" extrusionOk="0">
                  <a:moveTo>
                    <a:pt x="534" y="1"/>
                  </a:moveTo>
                  <a:cubicBezTo>
                    <a:pt x="422" y="1"/>
                    <a:pt x="291" y="38"/>
                    <a:pt x="202" y="97"/>
                  </a:cubicBezTo>
                  <a:cubicBezTo>
                    <a:pt x="81" y="218"/>
                    <a:pt x="0" y="379"/>
                    <a:pt x="41" y="581"/>
                  </a:cubicBezTo>
                  <a:lnTo>
                    <a:pt x="121" y="742"/>
                  </a:lnTo>
                  <a:lnTo>
                    <a:pt x="242" y="863"/>
                  </a:lnTo>
                  <a:lnTo>
                    <a:pt x="363" y="944"/>
                  </a:lnTo>
                  <a:lnTo>
                    <a:pt x="404" y="944"/>
                  </a:lnTo>
                  <a:cubicBezTo>
                    <a:pt x="506" y="1021"/>
                    <a:pt x="624" y="1049"/>
                    <a:pt x="739" y="1049"/>
                  </a:cubicBezTo>
                  <a:cubicBezTo>
                    <a:pt x="804" y="1049"/>
                    <a:pt x="869" y="1039"/>
                    <a:pt x="928" y="1025"/>
                  </a:cubicBezTo>
                  <a:cubicBezTo>
                    <a:pt x="1089" y="944"/>
                    <a:pt x="1210" y="823"/>
                    <a:pt x="1251" y="662"/>
                  </a:cubicBezTo>
                  <a:lnTo>
                    <a:pt x="1170" y="339"/>
                  </a:lnTo>
                  <a:lnTo>
                    <a:pt x="1049" y="218"/>
                  </a:lnTo>
                  <a:lnTo>
                    <a:pt x="1049" y="178"/>
                  </a:lnTo>
                  <a:cubicBezTo>
                    <a:pt x="968" y="57"/>
                    <a:pt x="807" y="16"/>
                    <a:pt x="646" y="16"/>
                  </a:cubicBezTo>
                  <a:cubicBezTo>
                    <a:pt x="613" y="6"/>
                    <a:pt x="575" y="1"/>
                    <a:pt x="5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02" name="Google Shape;1102;p28"/>
            <p:cNvSpPr/>
            <p:nvPr/>
          </p:nvSpPr>
          <p:spPr>
            <a:xfrm rot="-5400000">
              <a:off x="5622609" y="1331816"/>
              <a:ext cx="23434" cy="25139"/>
            </a:xfrm>
            <a:custGeom>
              <a:avLst/>
              <a:gdLst/>
              <a:ahLst/>
              <a:cxnLst/>
              <a:rect l="l" t="t" r="r" b="b"/>
              <a:pathLst>
                <a:path w="687" h="737" extrusionOk="0">
                  <a:moveTo>
                    <a:pt x="283" y="0"/>
                  </a:moveTo>
                  <a:lnTo>
                    <a:pt x="202" y="41"/>
                  </a:lnTo>
                  <a:lnTo>
                    <a:pt x="122" y="81"/>
                  </a:lnTo>
                  <a:lnTo>
                    <a:pt x="81" y="162"/>
                  </a:lnTo>
                  <a:lnTo>
                    <a:pt x="41" y="202"/>
                  </a:lnTo>
                  <a:cubicBezTo>
                    <a:pt x="1" y="323"/>
                    <a:pt x="1" y="404"/>
                    <a:pt x="41" y="525"/>
                  </a:cubicBezTo>
                  <a:cubicBezTo>
                    <a:pt x="75" y="658"/>
                    <a:pt x="191" y="737"/>
                    <a:pt x="322" y="737"/>
                  </a:cubicBezTo>
                  <a:cubicBezTo>
                    <a:pt x="349" y="737"/>
                    <a:pt x="376" y="733"/>
                    <a:pt x="404" y="726"/>
                  </a:cubicBezTo>
                  <a:lnTo>
                    <a:pt x="525" y="686"/>
                  </a:lnTo>
                  <a:lnTo>
                    <a:pt x="646" y="444"/>
                  </a:lnTo>
                  <a:cubicBezTo>
                    <a:pt x="686" y="363"/>
                    <a:pt x="686" y="283"/>
                    <a:pt x="646" y="202"/>
                  </a:cubicBezTo>
                  <a:lnTo>
                    <a:pt x="606" y="121"/>
                  </a:lnTo>
                  <a:lnTo>
                    <a:pt x="525" y="41"/>
                  </a:lnTo>
                  <a:lnTo>
                    <a:pt x="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03" name="Google Shape;1103;p28"/>
            <p:cNvSpPr/>
            <p:nvPr/>
          </p:nvSpPr>
          <p:spPr>
            <a:xfrm rot="-5400000">
              <a:off x="5508034" y="1391372"/>
              <a:ext cx="24798" cy="25685"/>
            </a:xfrm>
            <a:custGeom>
              <a:avLst/>
              <a:gdLst/>
              <a:ahLst/>
              <a:cxnLst/>
              <a:rect l="l" t="t" r="r" b="b"/>
              <a:pathLst>
                <a:path w="727" h="753" extrusionOk="0">
                  <a:moveTo>
                    <a:pt x="323" y="0"/>
                  </a:moveTo>
                  <a:lnTo>
                    <a:pt x="202" y="40"/>
                  </a:lnTo>
                  <a:lnTo>
                    <a:pt x="121" y="121"/>
                  </a:lnTo>
                  <a:lnTo>
                    <a:pt x="41" y="282"/>
                  </a:lnTo>
                  <a:cubicBezTo>
                    <a:pt x="0" y="363"/>
                    <a:pt x="0" y="403"/>
                    <a:pt x="41" y="484"/>
                  </a:cubicBezTo>
                  <a:lnTo>
                    <a:pt x="81" y="605"/>
                  </a:lnTo>
                  <a:lnTo>
                    <a:pt x="283" y="726"/>
                  </a:lnTo>
                  <a:cubicBezTo>
                    <a:pt x="333" y="743"/>
                    <a:pt x="383" y="753"/>
                    <a:pt x="430" y="753"/>
                  </a:cubicBezTo>
                  <a:cubicBezTo>
                    <a:pt x="497" y="753"/>
                    <a:pt x="558" y="733"/>
                    <a:pt x="605" y="686"/>
                  </a:cubicBezTo>
                  <a:lnTo>
                    <a:pt x="646" y="605"/>
                  </a:lnTo>
                  <a:lnTo>
                    <a:pt x="726" y="444"/>
                  </a:lnTo>
                  <a:lnTo>
                    <a:pt x="726" y="323"/>
                  </a:lnTo>
                  <a:lnTo>
                    <a:pt x="646" y="161"/>
                  </a:lnTo>
                  <a:lnTo>
                    <a:pt x="565" y="81"/>
                  </a:lnTo>
                  <a:lnTo>
                    <a:pt x="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04" name="Google Shape;1104;p28"/>
            <p:cNvSpPr/>
            <p:nvPr/>
          </p:nvSpPr>
          <p:spPr>
            <a:xfrm rot="-5400000">
              <a:off x="5202016" y="1507193"/>
              <a:ext cx="13780" cy="19681"/>
            </a:xfrm>
            <a:custGeom>
              <a:avLst/>
              <a:gdLst/>
              <a:ahLst/>
              <a:cxnLst/>
              <a:rect l="l" t="t" r="r" b="b"/>
              <a:pathLst>
                <a:path w="404" h="577" extrusionOk="0">
                  <a:moveTo>
                    <a:pt x="246" y="1"/>
                  </a:moveTo>
                  <a:cubicBezTo>
                    <a:pt x="232" y="1"/>
                    <a:pt x="217" y="4"/>
                    <a:pt x="202" y="11"/>
                  </a:cubicBezTo>
                  <a:lnTo>
                    <a:pt x="122" y="213"/>
                  </a:lnTo>
                  <a:cubicBezTo>
                    <a:pt x="41" y="253"/>
                    <a:pt x="1" y="334"/>
                    <a:pt x="1" y="455"/>
                  </a:cubicBezTo>
                  <a:lnTo>
                    <a:pt x="162" y="576"/>
                  </a:lnTo>
                  <a:cubicBezTo>
                    <a:pt x="162" y="556"/>
                    <a:pt x="172" y="546"/>
                    <a:pt x="187" y="546"/>
                  </a:cubicBezTo>
                  <a:cubicBezTo>
                    <a:pt x="202" y="546"/>
                    <a:pt x="222" y="556"/>
                    <a:pt x="243" y="576"/>
                  </a:cubicBezTo>
                  <a:lnTo>
                    <a:pt x="404" y="415"/>
                  </a:lnTo>
                  <a:cubicBezTo>
                    <a:pt x="404" y="374"/>
                    <a:pt x="404" y="374"/>
                    <a:pt x="404" y="334"/>
                  </a:cubicBezTo>
                  <a:cubicBezTo>
                    <a:pt x="404" y="253"/>
                    <a:pt x="404" y="173"/>
                    <a:pt x="404" y="132"/>
                  </a:cubicBezTo>
                  <a:cubicBezTo>
                    <a:pt x="371" y="67"/>
                    <a:pt x="311" y="1"/>
                    <a:pt x="2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05" name="Google Shape;1105;p28"/>
            <p:cNvSpPr/>
            <p:nvPr/>
          </p:nvSpPr>
          <p:spPr>
            <a:xfrm rot="-5400000">
              <a:off x="5251595" y="1711904"/>
              <a:ext cx="16543" cy="14701"/>
            </a:xfrm>
            <a:custGeom>
              <a:avLst/>
              <a:gdLst/>
              <a:ahLst/>
              <a:cxnLst/>
              <a:rect l="l" t="t" r="r" b="b"/>
              <a:pathLst>
                <a:path w="485" h="431" extrusionOk="0">
                  <a:moveTo>
                    <a:pt x="212" y="1"/>
                  </a:moveTo>
                  <a:cubicBezTo>
                    <a:pt x="155" y="1"/>
                    <a:pt x="98" y="29"/>
                    <a:pt x="41" y="58"/>
                  </a:cubicBezTo>
                  <a:lnTo>
                    <a:pt x="1" y="179"/>
                  </a:lnTo>
                  <a:cubicBezTo>
                    <a:pt x="35" y="347"/>
                    <a:pt x="124" y="431"/>
                    <a:pt x="223" y="431"/>
                  </a:cubicBezTo>
                  <a:cubicBezTo>
                    <a:pt x="243" y="431"/>
                    <a:pt x="263" y="427"/>
                    <a:pt x="283" y="421"/>
                  </a:cubicBezTo>
                  <a:cubicBezTo>
                    <a:pt x="404" y="340"/>
                    <a:pt x="485" y="219"/>
                    <a:pt x="445" y="98"/>
                  </a:cubicBezTo>
                  <a:lnTo>
                    <a:pt x="324" y="17"/>
                  </a:lnTo>
                  <a:lnTo>
                    <a:pt x="283" y="17"/>
                  </a:lnTo>
                  <a:cubicBezTo>
                    <a:pt x="260" y="5"/>
                    <a:pt x="236" y="1"/>
                    <a:pt x="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06" name="Google Shape;1106;p28"/>
            <p:cNvSpPr/>
            <p:nvPr/>
          </p:nvSpPr>
          <p:spPr>
            <a:xfrm rot="-5400000">
              <a:off x="5432599" y="1788702"/>
              <a:ext cx="28925" cy="27527"/>
            </a:xfrm>
            <a:custGeom>
              <a:avLst/>
              <a:gdLst/>
              <a:ahLst/>
              <a:cxnLst/>
              <a:rect l="l" t="t" r="r" b="b"/>
              <a:pathLst>
                <a:path w="848" h="807" extrusionOk="0">
                  <a:moveTo>
                    <a:pt x="444" y="0"/>
                  </a:moveTo>
                  <a:lnTo>
                    <a:pt x="323" y="41"/>
                  </a:lnTo>
                  <a:cubicBezTo>
                    <a:pt x="122" y="81"/>
                    <a:pt x="1" y="242"/>
                    <a:pt x="1" y="444"/>
                  </a:cubicBezTo>
                  <a:lnTo>
                    <a:pt x="81" y="565"/>
                  </a:lnTo>
                  <a:lnTo>
                    <a:pt x="122" y="605"/>
                  </a:lnTo>
                  <a:cubicBezTo>
                    <a:pt x="202" y="726"/>
                    <a:pt x="323" y="807"/>
                    <a:pt x="485" y="807"/>
                  </a:cubicBezTo>
                  <a:lnTo>
                    <a:pt x="565" y="767"/>
                  </a:lnTo>
                  <a:lnTo>
                    <a:pt x="646" y="686"/>
                  </a:lnTo>
                  <a:cubicBezTo>
                    <a:pt x="807" y="605"/>
                    <a:pt x="848" y="404"/>
                    <a:pt x="767" y="242"/>
                  </a:cubicBezTo>
                  <a:cubicBezTo>
                    <a:pt x="767" y="162"/>
                    <a:pt x="727" y="121"/>
                    <a:pt x="646" y="41"/>
                  </a:cubicBezTo>
                  <a:lnTo>
                    <a:pt x="565" y="41"/>
                  </a:lnTo>
                  <a:lnTo>
                    <a:pt x="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07" name="Google Shape;1107;p28"/>
            <p:cNvSpPr/>
            <p:nvPr/>
          </p:nvSpPr>
          <p:spPr>
            <a:xfrm rot="-5400000">
              <a:off x="5369325" y="1682757"/>
              <a:ext cx="26162" cy="27561"/>
            </a:xfrm>
            <a:custGeom>
              <a:avLst/>
              <a:gdLst/>
              <a:ahLst/>
              <a:cxnLst/>
              <a:rect l="l" t="t" r="r" b="b"/>
              <a:pathLst>
                <a:path w="767" h="808" extrusionOk="0">
                  <a:moveTo>
                    <a:pt x="323" y="1"/>
                  </a:moveTo>
                  <a:cubicBezTo>
                    <a:pt x="121" y="122"/>
                    <a:pt x="0" y="324"/>
                    <a:pt x="0" y="525"/>
                  </a:cubicBezTo>
                  <a:lnTo>
                    <a:pt x="41" y="687"/>
                  </a:lnTo>
                  <a:lnTo>
                    <a:pt x="202" y="807"/>
                  </a:lnTo>
                  <a:lnTo>
                    <a:pt x="323" y="807"/>
                  </a:lnTo>
                  <a:cubicBezTo>
                    <a:pt x="484" y="767"/>
                    <a:pt x="646" y="687"/>
                    <a:pt x="726" y="525"/>
                  </a:cubicBezTo>
                  <a:cubicBezTo>
                    <a:pt x="767" y="445"/>
                    <a:pt x="767" y="324"/>
                    <a:pt x="726" y="203"/>
                  </a:cubicBezTo>
                  <a:cubicBezTo>
                    <a:pt x="686" y="162"/>
                    <a:pt x="686" y="162"/>
                    <a:pt x="686" y="122"/>
                  </a:cubicBezTo>
                  <a:lnTo>
                    <a:pt x="605" y="41"/>
                  </a:lnTo>
                  <a:lnTo>
                    <a:pt x="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08" name="Google Shape;1108;p28"/>
            <p:cNvSpPr/>
            <p:nvPr/>
          </p:nvSpPr>
          <p:spPr>
            <a:xfrm rot="-5400000">
              <a:off x="5180202" y="1896678"/>
              <a:ext cx="27527" cy="16543"/>
            </a:xfrm>
            <a:custGeom>
              <a:avLst/>
              <a:gdLst/>
              <a:ahLst/>
              <a:cxnLst/>
              <a:rect l="l" t="t" r="r" b="b"/>
              <a:pathLst>
                <a:path w="807" h="485" extrusionOk="0">
                  <a:moveTo>
                    <a:pt x="283" y="0"/>
                  </a:moveTo>
                  <a:cubicBezTo>
                    <a:pt x="202" y="0"/>
                    <a:pt x="81" y="40"/>
                    <a:pt x="0" y="121"/>
                  </a:cubicBezTo>
                  <a:lnTo>
                    <a:pt x="81" y="363"/>
                  </a:lnTo>
                  <a:cubicBezTo>
                    <a:pt x="283" y="363"/>
                    <a:pt x="484" y="403"/>
                    <a:pt x="646" y="484"/>
                  </a:cubicBezTo>
                  <a:lnTo>
                    <a:pt x="807" y="282"/>
                  </a:lnTo>
                  <a:cubicBezTo>
                    <a:pt x="686" y="121"/>
                    <a:pt x="484" y="0"/>
                    <a:pt x="2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09" name="Google Shape;1109;p28"/>
            <p:cNvSpPr/>
            <p:nvPr/>
          </p:nvSpPr>
          <p:spPr>
            <a:xfrm rot="-5400000">
              <a:off x="5939815" y="1406329"/>
              <a:ext cx="39909" cy="49425"/>
            </a:xfrm>
            <a:custGeom>
              <a:avLst/>
              <a:gdLst/>
              <a:ahLst/>
              <a:cxnLst/>
              <a:rect l="l" t="t" r="r" b="b"/>
              <a:pathLst>
                <a:path w="1170" h="1449" extrusionOk="0">
                  <a:moveTo>
                    <a:pt x="701" y="1"/>
                  </a:moveTo>
                  <a:cubicBezTo>
                    <a:pt x="668" y="1"/>
                    <a:pt x="636" y="4"/>
                    <a:pt x="605" y="11"/>
                  </a:cubicBezTo>
                  <a:lnTo>
                    <a:pt x="403" y="172"/>
                  </a:lnTo>
                  <a:lnTo>
                    <a:pt x="323" y="252"/>
                  </a:lnTo>
                  <a:cubicBezTo>
                    <a:pt x="282" y="293"/>
                    <a:pt x="202" y="414"/>
                    <a:pt x="202" y="494"/>
                  </a:cubicBezTo>
                  <a:lnTo>
                    <a:pt x="121" y="615"/>
                  </a:lnTo>
                  <a:lnTo>
                    <a:pt x="40" y="736"/>
                  </a:lnTo>
                  <a:lnTo>
                    <a:pt x="40" y="817"/>
                  </a:lnTo>
                  <a:cubicBezTo>
                    <a:pt x="0" y="898"/>
                    <a:pt x="0" y="978"/>
                    <a:pt x="0" y="1059"/>
                  </a:cubicBezTo>
                  <a:lnTo>
                    <a:pt x="121" y="1301"/>
                  </a:lnTo>
                  <a:lnTo>
                    <a:pt x="282" y="1382"/>
                  </a:lnTo>
                  <a:lnTo>
                    <a:pt x="363" y="1422"/>
                  </a:lnTo>
                  <a:cubicBezTo>
                    <a:pt x="430" y="1439"/>
                    <a:pt x="490" y="1449"/>
                    <a:pt x="546" y="1449"/>
                  </a:cubicBezTo>
                  <a:cubicBezTo>
                    <a:pt x="625" y="1449"/>
                    <a:pt x="695" y="1429"/>
                    <a:pt x="766" y="1382"/>
                  </a:cubicBezTo>
                  <a:lnTo>
                    <a:pt x="887" y="1220"/>
                  </a:lnTo>
                  <a:lnTo>
                    <a:pt x="968" y="1059"/>
                  </a:lnTo>
                  <a:lnTo>
                    <a:pt x="968" y="978"/>
                  </a:lnTo>
                  <a:lnTo>
                    <a:pt x="1089" y="817"/>
                  </a:lnTo>
                  <a:lnTo>
                    <a:pt x="1170" y="656"/>
                  </a:lnTo>
                  <a:lnTo>
                    <a:pt x="1170" y="373"/>
                  </a:lnTo>
                  <a:cubicBezTo>
                    <a:pt x="1067" y="101"/>
                    <a:pt x="879" y="1"/>
                    <a:pt x="7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10" name="Google Shape;1110;p28"/>
            <p:cNvSpPr/>
            <p:nvPr/>
          </p:nvSpPr>
          <p:spPr>
            <a:xfrm rot="-5400000">
              <a:off x="6133509" y="1549472"/>
              <a:ext cx="22069" cy="25889"/>
            </a:xfrm>
            <a:custGeom>
              <a:avLst/>
              <a:gdLst/>
              <a:ahLst/>
              <a:cxnLst/>
              <a:rect l="l" t="t" r="r" b="b"/>
              <a:pathLst>
                <a:path w="647" h="759" extrusionOk="0">
                  <a:moveTo>
                    <a:pt x="348" y="0"/>
                  </a:moveTo>
                  <a:cubicBezTo>
                    <a:pt x="248" y="0"/>
                    <a:pt x="142" y="46"/>
                    <a:pt x="81" y="137"/>
                  </a:cubicBezTo>
                  <a:cubicBezTo>
                    <a:pt x="1" y="217"/>
                    <a:pt x="1" y="379"/>
                    <a:pt x="41" y="500"/>
                  </a:cubicBezTo>
                  <a:cubicBezTo>
                    <a:pt x="81" y="621"/>
                    <a:pt x="162" y="701"/>
                    <a:pt x="243" y="741"/>
                  </a:cubicBezTo>
                  <a:cubicBezTo>
                    <a:pt x="266" y="753"/>
                    <a:pt x="294" y="758"/>
                    <a:pt x="322" y="758"/>
                  </a:cubicBezTo>
                  <a:cubicBezTo>
                    <a:pt x="391" y="758"/>
                    <a:pt x="468" y="730"/>
                    <a:pt x="525" y="701"/>
                  </a:cubicBezTo>
                  <a:lnTo>
                    <a:pt x="565" y="621"/>
                  </a:lnTo>
                  <a:lnTo>
                    <a:pt x="606" y="540"/>
                  </a:lnTo>
                  <a:lnTo>
                    <a:pt x="646" y="419"/>
                  </a:lnTo>
                  <a:lnTo>
                    <a:pt x="646" y="298"/>
                  </a:lnTo>
                  <a:lnTo>
                    <a:pt x="606" y="177"/>
                  </a:lnTo>
                  <a:lnTo>
                    <a:pt x="565" y="137"/>
                  </a:lnTo>
                  <a:lnTo>
                    <a:pt x="485" y="56"/>
                  </a:lnTo>
                  <a:lnTo>
                    <a:pt x="444" y="16"/>
                  </a:lnTo>
                  <a:cubicBezTo>
                    <a:pt x="414" y="5"/>
                    <a:pt x="381" y="0"/>
                    <a:pt x="3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11" name="Google Shape;1111;p28"/>
            <p:cNvSpPr/>
            <p:nvPr/>
          </p:nvSpPr>
          <p:spPr>
            <a:xfrm rot="-5400000">
              <a:off x="6046835" y="1730221"/>
              <a:ext cx="39909" cy="42706"/>
            </a:xfrm>
            <a:custGeom>
              <a:avLst/>
              <a:gdLst/>
              <a:ahLst/>
              <a:cxnLst/>
              <a:rect l="l" t="t" r="r" b="b"/>
              <a:pathLst>
                <a:path w="1170" h="1252" extrusionOk="0">
                  <a:moveTo>
                    <a:pt x="525" y="1"/>
                  </a:moveTo>
                  <a:cubicBezTo>
                    <a:pt x="162" y="122"/>
                    <a:pt x="0" y="525"/>
                    <a:pt x="81" y="888"/>
                  </a:cubicBezTo>
                  <a:cubicBezTo>
                    <a:pt x="121" y="969"/>
                    <a:pt x="162" y="1090"/>
                    <a:pt x="242" y="1130"/>
                  </a:cubicBezTo>
                  <a:lnTo>
                    <a:pt x="404" y="1211"/>
                  </a:lnTo>
                  <a:lnTo>
                    <a:pt x="525" y="1251"/>
                  </a:lnTo>
                  <a:lnTo>
                    <a:pt x="686" y="1251"/>
                  </a:lnTo>
                  <a:lnTo>
                    <a:pt x="928" y="1170"/>
                  </a:lnTo>
                  <a:lnTo>
                    <a:pt x="1089" y="1009"/>
                  </a:lnTo>
                  <a:lnTo>
                    <a:pt x="1170" y="807"/>
                  </a:lnTo>
                  <a:lnTo>
                    <a:pt x="1170" y="565"/>
                  </a:lnTo>
                  <a:lnTo>
                    <a:pt x="1049" y="243"/>
                  </a:lnTo>
                  <a:lnTo>
                    <a:pt x="888" y="81"/>
                  </a:lnTo>
                  <a:lnTo>
                    <a:pt x="7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12" name="Google Shape;1112;p28"/>
            <p:cNvSpPr/>
            <p:nvPr/>
          </p:nvSpPr>
          <p:spPr>
            <a:xfrm rot="-5400000">
              <a:off x="5956324" y="1492559"/>
              <a:ext cx="39943" cy="39295"/>
            </a:xfrm>
            <a:custGeom>
              <a:avLst/>
              <a:gdLst/>
              <a:ahLst/>
              <a:cxnLst/>
              <a:rect l="l" t="t" r="r" b="b"/>
              <a:pathLst>
                <a:path w="1171" h="1152" extrusionOk="0">
                  <a:moveTo>
                    <a:pt x="556" y="0"/>
                  </a:moveTo>
                  <a:cubicBezTo>
                    <a:pt x="413" y="0"/>
                    <a:pt x="270" y="36"/>
                    <a:pt x="162" y="144"/>
                  </a:cubicBezTo>
                  <a:lnTo>
                    <a:pt x="81" y="305"/>
                  </a:lnTo>
                  <a:lnTo>
                    <a:pt x="1" y="426"/>
                  </a:lnTo>
                  <a:lnTo>
                    <a:pt x="1" y="708"/>
                  </a:lnTo>
                  <a:cubicBezTo>
                    <a:pt x="122" y="991"/>
                    <a:pt x="364" y="1152"/>
                    <a:pt x="646" y="1152"/>
                  </a:cubicBezTo>
                  <a:lnTo>
                    <a:pt x="727" y="1152"/>
                  </a:lnTo>
                  <a:lnTo>
                    <a:pt x="888" y="1112"/>
                  </a:lnTo>
                  <a:lnTo>
                    <a:pt x="1009" y="1031"/>
                  </a:lnTo>
                  <a:lnTo>
                    <a:pt x="1130" y="870"/>
                  </a:lnTo>
                  <a:cubicBezTo>
                    <a:pt x="1170" y="708"/>
                    <a:pt x="1170" y="587"/>
                    <a:pt x="1130" y="426"/>
                  </a:cubicBezTo>
                  <a:cubicBezTo>
                    <a:pt x="1090" y="224"/>
                    <a:pt x="928" y="103"/>
                    <a:pt x="767" y="23"/>
                  </a:cubicBezTo>
                  <a:cubicBezTo>
                    <a:pt x="700" y="9"/>
                    <a:pt x="628" y="0"/>
                    <a:pt x="5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13" name="Google Shape;1113;p28"/>
            <p:cNvSpPr/>
            <p:nvPr/>
          </p:nvSpPr>
          <p:spPr>
            <a:xfrm rot="-5400000">
              <a:off x="5951208" y="1063728"/>
              <a:ext cx="22069" cy="26196"/>
            </a:xfrm>
            <a:custGeom>
              <a:avLst/>
              <a:gdLst/>
              <a:ahLst/>
              <a:cxnLst/>
              <a:rect l="l" t="t" r="r" b="b"/>
              <a:pathLst>
                <a:path w="647" h="768" extrusionOk="0">
                  <a:moveTo>
                    <a:pt x="243" y="1"/>
                  </a:moveTo>
                  <a:lnTo>
                    <a:pt x="82" y="41"/>
                  </a:lnTo>
                  <a:cubicBezTo>
                    <a:pt x="1" y="162"/>
                    <a:pt x="1" y="323"/>
                    <a:pt x="82" y="444"/>
                  </a:cubicBezTo>
                  <a:cubicBezTo>
                    <a:pt x="122" y="525"/>
                    <a:pt x="162" y="565"/>
                    <a:pt x="162" y="646"/>
                  </a:cubicBezTo>
                  <a:lnTo>
                    <a:pt x="324" y="767"/>
                  </a:lnTo>
                  <a:lnTo>
                    <a:pt x="606" y="646"/>
                  </a:lnTo>
                  <a:lnTo>
                    <a:pt x="646" y="444"/>
                  </a:lnTo>
                  <a:cubicBezTo>
                    <a:pt x="566" y="364"/>
                    <a:pt x="525" y="323"/>
                    <a:pt x="485" y="243"/>
                  </a:cubicBezTo>
                  <a:cubicBezTo>
                    <a:pt x="404" y="162"/>
                    <a:pt x="324" y="81"/>
                    <a:pt x="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14" name="Google Shape;1114;p28"/>
            <p:cNvSpPr/>
            <p:nvPr/>
          </p:nvSpPr>
          <p:spPr>
            <a:xfrm rot="-5400000">
              <a:off x="5795138" y="1611859"/>
              <a:ext cx="33053" cy="35918"/>
            </a:xfrm>
            <a:custGeom>
              <a:avLst/>
              <a:gdLst/>
              <a:ahLst/>
              <a:cxnLst/>
              <a:rect l="l" t="t" r="r" b="b"/>
              <a:pathLst>
                <a:path w="969" h="1053" extrusionOk="0">
                  <a:moveTo>
                    <a:pt x="404" y="1"/>
                  </a:moveTo>
                  <a:lnTo>
                    <a:pt x="323" y="41"/>
                  </a:lnTo>
                  <a:lnTo>
                    <a:pt x="162" y="202"/>
                  </a:lnTo>
                  <a:lnTo>
                    <a:pt x="41" y="404"/>
                  </a:lnTo>
                  <a:cubicBezTo>
                    <a:pt x="41" y="485"/>
                    <a:pt x="0" y="565"/>
                    <a:pt x="41" y="646"/>
                  </a:cubicBezTo>
                  <a:lnTo>
                    <a:pt x="162" y="888"/>
                  </a:lnTo>
                  <a:lnTo>
                    <a:pt x="323" y="969"/>
                  </a:lnTo>
                  <a:lnTo>
                    <a:pt x="404" y="1009"/>
                  </a:lnTo>
                  <a:cubicBezTo>
                    <a:pt x="450" y="1040"/>
                    <a:pt x="502" y="1053"/>
                    <a:pt x="555" y="1053"/>
                  </a:cubicBezTo>
                  <a:cubicBezTo>
                    <a:pt x="642" y="1053"/>
                    <a:pt x="732" y="1018"/>
                    <a:pt x="807" y="969"/>
                  </a:cubicBezTo>
                  <a:lnTo>
                    <a:pt x="928" y="807"/>
                  </a:lnTo>
                  <a:lnTo>
                    <a:pt x="968" y="646"/>
                  </a:lnTo>
                  <a:lnTo>
                    <a:pt x="968" y="444"/>
                  </a:lnTo>
                  <a:lnTo>
                    <a:pt x="928" y="283"/>
                  </a:lnTo>
                  <a:lnTo>
                    <a:pt x="767" y="81"/>
                  </a:lnTo>
                  <a:lnTo>
                    <a:pt x="6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15" name="Google Shape;1115;p28"/>
            <p:cNvSpPr/>
            <p:nvPr/>
          </p:nvSpPr>
          <p:spPr>
            <a:xfrm rot="-5400000">
              <a:off x="5731130" y="1502554"/>
              <a:ext cx="35781" cy="37180"/>
            </a:xfrm>
            <a:custGeom>
              <a:avLst/>
              <a:gdLst/>
              <a:ahLst/>
              <a:cxnLst/>
              <a:rect l="l" t="t" r="r" b="b"/>
              <a:pathLst>
                <a:path w="1049" h="1090" extrusionOk="0">
                  <a:moveTo>
                    <a:pt x="282" y="0"/>
                  </a:moveTo>
                  <a:lnTo>
                    <a:pt x="161" y="81"/>
                  </a:lnTo>
                  <a:lnTo>
                    <a:pt x="81" y="202"/>
                  </a:lnTo>
                  <a:cubicBezTo>
                    <a:pt x="0" y="363"/>
                    <a:pt x="0" y="525"/>
                    <a:pt x="81" y="686"/>
                  </a:cubicBezTo>
                  <a:cubicBezTo>
                    <a:pt x="121" y="847"/>
                    <a:pt x="242" y="1009"/>
                    <a:pt x="444" y="1089"/>
                  </a:cubicBezTo>
                  <a:lnTo>
                    <a:pt x="645" y="1089"/>
                  </a:lnTo>
                  <a:lnTo>
                    <a:pt x="807" y="1009"/>
                  </a:lnTo>
                  <a:lnTo>
                    <a:pt x="968" y="888"/>
                  </a:lnTo>
                  <a:cubicBezTo>
                    <a:pt x="1049" y="726"/>
                    <a:pt x="1049" y="525"/>
                    <a:pt x="1008" y="363"/>
                  </a:cubicBezTo>
                  <a:cubicBezTo>
                    <a:pt x="928" y="121"/>
                    <a:pt x="686"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16" name="Google Shape;1116;p28"/>
            <p:cNvSpPr/>
            <p:nvPr/>
          </p:nvSpPr>
          <p:spPr>
            <a:xfrm rot="-5400000">
              <a:off x="5680221" y="1253568"/>
              <a:ext cx="15145" cy="19306"/>
            </a:xfrm>
            <a:custGeom>
              <a:avLst/>
              <a:gdLst/>
              <a:ahLst/>
              <a:cxnLst/>
              <a:rect l="l" t="t" r="r" b="b"/>
              <a:pathLst>
                <a:path w="444" h="566" extrusionOk="0">
                  <a:moveTo>
                    <a:pt x="282" y="1"/>
                  </a:moveTo>
                  <a:cubicBezTo>
                    <a:pt x="202" y="1"/>
                    <a:pt x="121" y="41"/>
                    <a:pt x="81" y="122"/>
                  </a:cubicBezTo>
                  <a:cubicBezTo>
                    <a:pt x="0" y="283"/>
                    <a:pt x="41" y="445"/>
                    <a:pt x="162" y="566"/>
                  </a:cubicBezTo>
                  <a:lnTo>
                    <a:pt x="323" y="566"/>
                  </a:lnTo>
                  <a:lnTo>
                    <a:pt x="363" y="364"/>
                  </a:lnTo>
                  <a:cubicBezTo>
                    <a:pt x="444" y="283"/>
                    <a:pt x="444" y="203"/>
                    <a:pt x="403" y="122"/>
                  </a:cubicBezTo>
                  <a:lnTo>
                    <a:pt x="363" y="41"/>
                  </a:lnTo>
                  <a:lnTo>
                    <a:pt x="2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17" name="Google Shape;1117;p28"/>
            <p:cNvSpPr/>
            <p:nvPr/>
          </p:nvSpPr>
          <p:spPr>
            <a:xfrm rot="-5400000">
              <a:off x="5780197" y="1264994"/>
              <a:ext cx="23434" cy="26708"/>
            </a:xfrm>
            <a:custGeom>
              <a:avLst/>
              <a:gdLst/>
              <a:ahLst/>
              <a:cxnLst/>
              <a:rect l="l" t="t" r="r" b="b"/>
              <a:pathLst>
                <a:path w="687" h="783" extrusionOk="0">
                  <a:moveTo>
                    <a:pt x="404" y="1"/>
                  </a:moveTo>
                  <a:cubicBezTo>
                    <a:pt x="283" y="1"/>
                    <a:pt x="162" y="41"/>
                    <a:pt x="81" y="162"/>
                  </a:cubicBezTo>
                  <a:cubicBezTo>
                    <a:pt x="1" y="283"/>
                    <a:pt x="1" y="404"/>
                    <a:pt x="41" y="525"/>
                  </a:cubicBezTo>
                  <a:cubicBezTo>
                    <a:pt x="81" y="646"/>
                    <a:pt x="162" y="767"/>
                    <a:pt x="283" y="767"/>
                  </a:cubicBezTo>
                  <a:cubicBezTo>
                    <a:pt x="313" y="777"/>
                    <a:pt x="343" y="782"/>
                    <a:pt x="373" y="782"/>
                  </a:cubicBezTo>
                  <a:cubicBezTo>
                    <a:pt x="462" y="782"/>
                    <a:pt x="545" y="737"/>
                    <a:pt x="606" y="646"/>
                  </a:cubicBezTo>
                  <a:lnTo>
                    <a:pt x="646" y="606"/>
                  </a:lnTo>
                  <a:lnTo>
                    <a:pt x="686" y="445"/>
                  </a:lnTo>
                  <a:lnTo>
                    <a:pt x="686" y="364"/>
                  </a:lnTo>
                  <a:lnTo>
                    <a:pt x="646" y="203"/>
                  </a:lnTo>
                  <a:lnTo>
                    <a:pt x="565" y="122"/>
                  </a:lnTo>
                  <a:lnTo>
                    <a:pt x="485" y="41"/>
                  </a:lnTo>
                  <a:lnTo>
                    <a:pt x="4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18" name="Google Shape;1118;p28"/>
            <p:cNvSpPr/>
            <p:nvPr/>
          </p:nvSpPr>
          <p:spPr>
            <a:xfrm rot="-5400000">
              <a:off x="6304741" y="1345733"/>
              <a:ext cx="15179" cy="16543"/>
            </a:xfrm>
            <a:custGeom>
              <a:avLst/>
              <a:gdLst/>
              <a:ahLst/>
              <a:cxnLst/>
              <a:rect l="l" t="t" r="r" b="b"/>
              <a:pathLst>
                <a:path w="445" h="485" extrusionOk="0">
                  <a:moveTo>
                    <a:pt x="121" y="1"/>
                  </a:moveTo>
                  <a:lnTo>
                    <a:pt x="0" y="202"/>
                  </a:lnTo>
                  <a:lnTo>
                    <a:pt x="41" y="243"/>
                  </a:lnTo>
                  <a:cubicBezTo>
                    <a:pt x="41" y="283"/>
                    <a:pt x="41" y="283"/>
                    <a:pt x="41" y="323"/>
                  </a:cubicBezTo>
                  <a:cubicBezTo>
                    <a:pt x="41" y="364"/>
                    <a:pt x="81" y="444"/>
                    <a:pt x="162" y="485"/>
                  </a:cubicBezTo>
                  <a:cubicBezTo>
                    <a:pt x="242" y="485"/>
                    <a:pt x="323" y="485"/>
                    <a:pt x="404" y="444"/>
                  </a:cubicBezTo>
                  <a:lnTo>
                    <a:pt x="404" y="364"/>
                  </a:lnTo>
                  <a:cubicBezTo>
                    <a:pt x="444" y="323"/>
                    <a:pt x="444" y="243"/>
                    <a:pt x="404" y="202"/>
                  </a:cubicBezTo>
                  <a:cubicBezTo>
                    <a:pt x="363" y="41"/>
                    <a:pt x="202" y="4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19" name="Google Shape;1119;p28"/>
            <p:cNvSpPr/>
            <p:nvPr/>
          </p:nvSpPr>
          <p:spPr>
            <a:xfrm rot="-5400000">
              <a:off x="5612120" y="1562417"/>
              <a:ext cx="39943" cy="39909"/>
            </a:xfrm>
            <a:custGeom>
              <a:avLst/>
              <a:gdLst/>
              <a:ahLst/>
              <a:cxnLst/>
              <a:rect l="l" t="t" r="r" b="b"/>
              <a:pathLst>
                <a:path w="1171" h="1170" extrusionOk="0">
                  <a:moveTo>
                    <a:pt x="606" y="0"/>
                  </a:moveTo>
                  <a:cubicBezTo>
                    <a:pt x="364" y="0"/>
                    <a:pt x="162" y="121"/>
                    <a:pt x="41" y="323"/>
                  </a:cubicBezTo>
                  <a:lnTo>
                    <a:pt x="1" y="484"/>
                  </a:lnTo>
                  <a:lnTo>
                    <a:pt x="1" y="645"/>
                  </a:lnTo>
                  <a:lnTo>
                    <a:pt x="41" y="807"/>
                  </a:lnTo>
                  <a:cubicBezTo>
                    <a:pt x="162" y="968"/>
                    <a:pt x="364" y="1089"/>
                    <a:pt x="566" y="1170"/>
                  </a:cubicBezTo>
                  <a:lnTo>
                    <a:pt x="727" y="1170"/>
                  </a:lnTo>
                  <a:lnTo>
                    <a:pt x="848" y="1129"/>
                  </a:lnTo>
                  <a:lnTo>
                    <a:pt x="1009" y="1008"/>
                  </a:lnTo>
                  <a:cubicBezTo>
                    <a:pt x="1130" y="847"/>
                    <a:pt x="1170" y="645"/>
                    <a:pt x="1090" y="444"/>
                  </a:cubicBezTo>
                  <a:cubicBezTo>
                    <a:pt x="1049" y="202"/>
                    <a:pt x="848" y="40"/>
                    <a:pt x="6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20" name="Google Shape;1120;p28"/>
            <p:cNvSpPr/>
            <p:nvPr/>
          </p:nvSpPr>
          <p:spPr>
            <a:xfrm rot="-5400000">
              <a:off x="6036943" y="1939554"/>
              <a:ext cx="27561" cy="27083"/>
            </a:xfrm>
            <a:custGeom>
              <a:avLst/>
              <a:gdLst/>
              <a:ahLst/>
              <a:cxnLst/>
              <a:rect l="l" t="t" r="r" b="b"/>
              <a:pathLst>
                <a:path w="808" h="794" extrusionOk="0">
                  <a:moveTo>
                    <a:pt x="364" y="1"/>
                  </a:moveTo>
                  <a:cubicBezTo>
                    <a:pt x="283" y="41"/>
                    <a:pt x="202" y="82"/>
                    <a:pt x="122" y="162"/>
                  </a:cubicBezTo>
                  <a:lnTo>
                    <a:pt x="81" y="162"/>
                  </a:lnTo>
                  <a:lnTo>
                    <a:pt x="1" y="323"/>
                  </a:lnTo>
                  <a:lnTo>
                    <a:pt x="1" y="444"/>
                  </a:lnTo>
                  <a:lnTo>
                    <a:pt x="1" y="525"/>
                  </a:lnTo>
                  <a:cubicBezTo>
                    <a:pt x="41" y="646"/>
                    <a:pt x="122" y="727"/>
                    <a:pt x="243" y="767"/>
                  </a:cubicBezTo>
                  <a:cubicBezTo>
                    <a:pt x="293" y="784"/>
                    <a:pt x="350" y="794"/>
                    <a:pt x="411" y="794"/>
                  </a:cubicBezTo>
                  <a:cubicBezTo>
                    <a:pt x="497" y="794"/>
                    <a:pt x="592" y="774"/>
                    <a:pt x="686" y="727"/>
                  </a:cubicBezTo>
                  <a:lnTo>
                    <a:pt x="727" y="646"/>
                  </a:lnTo>
                  <a:lnTo>
                    <a:pt x="807" y="485"/>
                  </a:lnTo>
                  <a:lnTo>
                    <a:pt x="807" y="364"/>
                  </a:lnTo>
                  <a:lnTo>
                    <a:pt x="807" y="323"/>
                  </a:lnTo>
                  <a:cubicBezTo>
                    <a:pt x="767" y="203"/>
                    <a:pt x="686" y="82"/>
                    <a:pt x="5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21" name="Google Shape;1121;p28"/>
            <p:cNvSpPr/>
            <p:nvPr/>
          </p:nvSpPr>
          <p:spPr>
            <a:xfrm rot="-5400000">
              <a:off x="5805780" y="1707128"/>
              <a:ext cx="31688" cy="36600"/>
            </a:xfrm>
            <a:custGeom>
              <a:avLst/>
              <a:gdLst/>
              <a:ahLst/>
              <a:cxnLst/>
              <a:rect l="l" t="t" r="r" b="b"/>
              <a:pathLst>
                <a:path w="929" h="1073" extrusionOk="0">
                  <a:moveTo>
                    <a:pt x="404" y="1"/>
                  </a:moveTo>
                  <a:lnTo>
                    <a:pt x="243" y="41"/>
                  </a:lnTo>
                  <a:lnTo>
                    <a:pt x="81" y="243"/>
                  </a:lnTo>
                  <a:lnTo>
                    <a:pt x="1" y="445"/>
                  </a:lnTo>
                  <a:lnTo>
                    <a:pt x="1" y="687"/>
                  </a:lnTo>
                  <a:cubicBezTo>
                    <a:pt x="115" y="1002"/>
                    <a:pt x="291" y="1073"/>
                    <a:pt x="427" y="1073"/>
                  </a:cubicBezTo>
                  <a:cubicBezTo>
                    <a:pt x="482" y="1073"/>
                    <a:pt x="530" y="1061"/>
                    <a:pt x="565" y="1049"/>
                  </a:cubicBezTo>
                  <a:lnTo>
                    <a:pt x="727" y="928"/>
                  </a:lnTo>
                  <a:lnTo>
                    <a:pt x="888" y="727"/>
                  </a:lnTo>
                  <a:cubicBezTo>
                    <a:pt x="928" y="606"/>
                    <a:pt x="928" y="485"/>
                    <a:pt x="928" y="364"/>
                  </a:cubicBezTo>
                  <a:lnTo>
                    <a:pt x="807" y="122"/>
                  </a:lnTo>
                  <a:lnTo>
                    <a:pt x="646" y="41"/>
                  </a:lnTo>
                  <a:lnTo>
                    <a:pt x="4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22" name="Google Shape;1122;p28"/>
            <p:cNvSpPr/>
            <p:nvPr/>
          </p:nvSpPr>
          <p:spPr>
            <a:xfrm rot="-5400000">
              <a:off x="5597624" y="1832636"/>
              <a:ext cx="38544" cy="42808"/>
            </a:xfrm>
            <a:custGeom>
              <a:avLst/>
              <a:gdLst/>
              <a:ahLst/>
              <a:cxnLst/>
              <a:rect l="l" t="t" r="r" b="b"/>
              <a:pathLst>
                <a:path w="1130" h="1255" extrusionOk="0">
                  <a:moveTo>
                    <a:pt x="528" y="1"/>
                  </a:moveTo>
                  <a:cubicBezTo>
                    <a:pt x="417" y="1"/>
                    <a:pt x="301" y="35"/>
                    <a:pt x="202" y="85"/>
                  </a:cubicBezTo>
                  <a:lnTo>
                    <a:pt x="81" y="246"/>
                  </a:lnTo>
                  <a:lnTo>
                    <a:pt x="0" y="408"/>
                  </a:lnTo>
                  <a:lnTo>
                    <a:pt x="0" y="609"/>
                  </a:lnTo>
                  <a:cubicBezTo>
                    <a:pt x="0" y="649"/>
                    <a:pt x="40" y="690"/>
                    <a:pt x="40" y="730"/>
                  </a:cubicBezTo>
                  <a:cubicBezTo>
                    <a:pt x="121" y="1053"/>
                    <a:pt x="403" y="1254"/>
                    <a:pt x="726" y="1254"/>
                  </a:cubicBezTo>
                  <a:lnTo>
                    <a:pt x="887" y="1174"/>
                  </a:lnTo>
                  <a:lnTo>
                    <a:pt x="968" y="1093"/>
                  </a:lnTo>
                  <a:lnTo>
                    <a:pt x="1089" y="972"/>
                  </a:lnTo>
                  <a:cubicBezTo>
                    <a:pt x="1129" y="770"/>
                    <a:pt x="1129" y="609"/>
                    <a:pt x="1089" y="448"/>
                  </a:cubicBezTo>
                  <a:cubicBezTo>
                    <a:pt x="1008" y="246"/>
                    <a:pt x="887" y="125"/>
                    <a:pt x="726" y="45"/>
                  </a:cubicBezTo>
                  <a:cubicBezTo>
                    <a:pt x="664" y="14"/>
                    <a:pt x="597" y="1"/>
                    <a:pt x="5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23" name="Google Shape;1123;p28"/>
            <p:cNvSpPr/>
            <p:nvPr/>
          </p:nvSpPr>
          <p:spPr>
            <a:xfrm rot="-5400000">
              <a:off x="6072964" y="1294159"/>
              <a:ext cx="23399" cy="23399"/>
            </a:xfrm>
            <a:custGeom>
              <a:avLst/>
              <a:gdLst/>
              <a:ahLst/>
              <a:cxnLst/>
              <a:rect l="l" t="t" r="r" b="b"/>
              <a:pathLst>
                <a:path w="686" h="686" extrusionOk="0">
                  <a:moveTo>
                    <a:pt x="242" y="0"/>
                  </a:moveTo>
                  <a:lnTo>
                    <a:pt x="161" y="81"/>
                  </a:lnTo>
                  <a:lnTo>
                    <a:pt x="40" y="242"/>
                  </a:lnTo>
                  <a:cubicBezTo>
                    <a:pt x="0" y="283"/>
                    <a:pt x="0" y="363"/>
                    <a:pt x="40" y="444"/>
                  </a:cubicBezTo>
                  <a:lnTo>
                    <a:pt x="81" y="565"/>
                  </a:lnTo>
                  <a:lnTo>
                    <a:pt x="282" y="686"/>
                  </a:lnTo>
                  <a:lnTo>
                    <a:pt x="444" y="686"/>
                  </a:lnTo>
                  <a:lnTo>
                    <a:pt x="524" y="605"/>
                  </a:lnTo>
                  <a:lnTo>
                    <a:pt x="645" y="404"/>
                  </a:lnTo>
                  <a:cubicBezTo>
                    <a:pt x="686" y="363"/>
                    <a:pt x="686" y="283"/>
                    <a:pt x="686" y="242"/>
                  </a:cubicBezTo>
                  <a:lnTo>
                    <a:pt x="605" y="162"/>
                  </a:lnTo>
                  <a:lnTo>
                    <a:pt x="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24" name="Google Shape;1124;p28"/>
            <p:cNvSpPr/>
            <p:nvPr/>
          </p:nvSpPr>
          <p:spPr>
            <a:xfrm rot="-5400000">
              <a:off x="6302421" y="1879350"/>
              <a:ext cx="19306" cy="15418"/>
            </a:xfrm>
            <a:custGeom>
              <a:avLst/>
              <a:gdLst/>
              <a:ahLst/>
              <a:cxnLst/>
              <a:rect l="l" t="t" r="r" b="b"/>
              <a:pathLst>
                <a:path w="566" h="452" extrusionOk="0">
                  <a:moveTo>
                    <a:pt x="330" y="0"/>
                  </a:moveTo>
                  <a:cubicBezTo>
                    <a:pt x="289" y="0"/>
                    <a:pt x="245" y="10"/>
                    <a:pt x="202" y="32"/>
                  </a:cubicBezTo>
                  <a:cubicBezTo>
                    <a:pt x="81" y="72"/>
                    <a:pt x="1" y="193"/>
                    <a:pt x="41" y="355"/>
                  </a:cubicBezTo>
                  <a:lnTo>
                    <a:pt x="121" y="435"/>
                  </a:lnTo>
                  <a:cubicBezTo>
                    <a:pt x="154" y="446"/>
                    <a:pt x="189" y="451"/>
                    <a:pt x="225" y="451"/>
                  </a:cubicBezTo>
                  <a:cubicBezTo>
                    <a:pt x="323" y="451"/>
                    <a:pt x="425" y="414"/>
                    <a:pt x="484" y="355"/>
                  </a:cubicBezTo>
                  <a:lnTo>
                    <a:pt x="565" y="234"/>
                  </a:lnTo>
                  <a:lnTo>
                    <a:pt x="565" y="193"/>
                  </a:lnTo>
                  <a:cubicBezTo>
                    <a:pt x="536" y="75"/>
                    <a:pt x="441"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grpSp>
        <p:nvGrpSpPr>
          <p:cNvPr id="1125" name="Google Shape;1125;p28"/>
          <p:cNvGrpSpPr/>
          <p:nvPr/>
        </p:nvGrpSpPr>
        <p:grpSpPr>
          <a:xfrm rot="1785685" flipH="1">
            <a:off x="-173058" y="5598507"/>
            <a:ext cx="1764411" cy="1519588"/>
            <a:chOff x="-754697" y="1352100"/>
            <a:chExt cx="6171556" cy="3954075"/>
          </a:xfrm>
        </p:grpSpPr>
        <p:sp>
          <p:nvSpPr>
            <p:cNvPr id="1126" name="Google Shape;1126;p28"/>
            <p:cNvSpPr/>
            <p:nvPr/>
          </p:nvSpPr>
          <p:spPr>
            <a:xfrm rot="-5400000">
              <a:off x="58844" y="2158513"/>
              <a:ext cx="2111360" cy="3738443"/>
            </a:xfrm>
            <a:custGeom>
              <a:avLst/>
              <a:gdLst/>
              <a:ahLst/>
              <a:cxnLst/>
              <a:rect l="l" t="t" r="r" b="b"/>
              <a:pathLst>
                <a:path w="38310" h="68080" extrusionOk="0">
                  <a:moveTo>
                    <a:pt x="314" y="1"/>
                  </a:moveTo>
                  <a:cubicBezTo>
                    <a:pt x="147" y="1"/>
                    <a:pt x="1" y="191"/>
                    <a:pt x="153" y="313"/>
                  </a:cubicBezTo>
                  <a:cubicBezTo>
                    <a:pt x="3661" y="3942"/>
                    <a:pt x="6968" y="7693"/>
                    <a:pt x="10074" y="11645"/>
                  </a:cubicBezTo>
                  <a:cubicBezTo>
                    <a:pt x="13179" y="15597"/>
                    <a:pt x="16083" y="19711"/>
                    <a:pt x="18785" y="23945"/>
                  </a:cubicBezTo>
                  <a:cubicBezTo>
                    <a:pt x="21527" y="28261"/>
                    <a:pt x="24027" y="32737"/>
                    <a:pt x="26326" y="37294"/>
                  </a:cubicBezTo>
                  <a:cubicBezTo>
                    <a:pt x="28625" y="41852"/>
                    <a:pt x="30682" y="46570"/>
                    <a:pt x="32537" y="51369"/>
                  </a:cubicBezTo>
                  <a:cubicBezTo>
                    <a:pt x="34392" y="56168"/>
                    <a:pt x="36005" y="61048"/>
                    <a:pt x="37376" y="66049"/>
                  </a:cubicBezTo>
                  <a:cubicBezTo>
                    <a:pt x="37538" y="66694"/>
                    <a:pt x="37739" y="67299"/>
                    <a:pt x="37901" y="67904"/>
                  </a:cubicBezTo>
                  <a:cubicBezTo>
                    <a:pt x="37918" y="68026"/>
                    <a:pt x="38002" y="68080"/>
                    <a:pt x="38087" y="68080"/>
                  </a:cubicBezTo>
                  <a:cubicBezTo>
                    <a:pt x="38198" y="68080"/>
                    <a:pt x="38309" y="67984"/>
                    <a:pt x="38263" y="67824"/>
                  </a:cubicBezTo>
                  <a:cubicBezTo>
                    <a:pt x="36973" y="62823"/>
                    <a:pt x="35400" y="57903"/>
                    <a:pt x="33626" y="53023"/>
                  </a:cubicBezTo>
                  <a:cubicBezTo>
                    <a:pt x="31811" y="48183"/>
                    <a:pt x="29794" y="43465"/>
                    <a:pt x="27536" y="38827"/>
                  </a:cubicBezTo>
                  <a:cubicBezTo>
                    <a:pt x="25278" y="34229"/>
                    <a:pt x="22858" y="29753"/>
                    <a:pt x="20156" y="25438"/>
                  </a:cubicBezTo>
                  <a:cubicBezTo>
                    <a:pt x="17494" y="21082"/>
                    <a:pt x="14631" y="16888"/>
                    <a:pt x="11525" y="12855"/>
                  </a:cubicBezTo>
                  <a:cubicBezTo>
                    <a:pt x="8460" y="8862"/>
                    <a:pt x="5194" y="5031"/>
                    <a:pt x="1725" y="1361"/>
                  </a:cubicBezTo>
                  <a:cubicBezTo>
                    <a:pt x="1322" y="918"/>
                    <a:pt x="879" y="514"/>
                    <a:pt x="475" y="71"/>
                  </a:cubicBezTo>
                  <a:cubicBezTo>
                    <a:pt x="426" y="21"/>
                    <a:pt x="369"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27" name="Google Shape;1127;p28"/>
            <p:cNvSpPr/>
            <p:nvPr/>
          </p:nvSpPr>
          <p:spPr>
            <a:xfrm rot="-5400000">
              <a:off x="-57623" y="2120398"/>
              <a:ext cx="2476039" cy="939443"/>
            </a:xfrm>
            <a:custGeom>
              <a:avLst/>
              <a:gdLst/>
              <a:ahLst/>
              <a:cxnLst/>
              <a:rect l="l" t="t" r="r" b="b"/>
              <a:pathLst>
                <a:path w="44927" h="17108" extrusionOk="0">
                  <a:moveTo>
                    <a:pt x="8186" y="0"/>
                  </a:moveTo>
                  <a:cubicBezTo>
                    <a:pt x="5062" y="0"/>
                    <a:pt x="1997" y="894"/>
                    <a:pt x="0" y="3391"/>
                  </a:cubicBezTo>
                  <a:lnTo>
                    <a:pt x="202" y="3431"/>
                  </a:lnTo>
                  <a:cubicBezTo>
                    <a:pt x="6735" y="8391"/>
                    <a:pt x="13752" y="12787"/>
                    <a:pt x="21415" y="15207"/>
                  </a:cubicBezTo>
                  <a:cubicBezTo>
                    <a:pt x="25260" y="16421"/>
                    <a:pt x="29289" y="17107"/>
                    <a:pt x="33291" y="17107"/>
                  </a:cubicBezTo>
                  <a:cubicBezTo>
                    <a:pt x="37263" y="17107"/>
                    <a:pt x="41210" y="16431"/>
                    <a:pt x="44927" y="14925"/>
                  </a:cubicBezTo>
                  <a:cubicBezTo>
                    <a:pt x="43193" y="13190"/>
                    <a:pt x="40934" y="12182"/>
                    <a:pt x="38756" y="11214"/>
                  </a:cubicBezTo>
                  <a:lnTo>
                    <a:pt x="23230" y="4439"/>
                  </a:lnTo>
                  <a:cubicBezTo>
                    <a:pt x="19681" y="2907"/>
                    <a:pt x="16132" y="1334"/>
                    <a:pt x="12381" y="487"/>
                  </a:cubicBezTo>
                  <a:cubicBezTo>
                    <a:pt x="11034" y="185"/>
                    <a:pt x="9604" y="0"/>
                    <a:pt x="8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28" name="Google Shape;1128;p28"/>
            <p:cNvSpPr/>
            <p:nvPr/>
          </p:nvSpPr>
          <p:spPr>
            <a:xfrm rot="-5400000">
              <a:off x="2604364" y="700076"/>
              <a:ext cx="1778205" cy="3846785"/>
            </a:xfrm>
            <a:custGeom>
              <a:avLst/>
              <a:gdLst/>
              <a:ahLst/>
              <a:cxnLst/>
              <a:rect l="l" t="t" r="r" b="b"/>
              <a:pathLst>
                <a:path w="32265" h="70053" extrusionOk="0">
                  <a:moveTo>
                    <a:pt x="445" y="1"/>
                  </a:moveTo>
                  <a:lnTo>
                    <a:pt x="445" y="1"/>
                  </a:lnTo>
                  <a:cubicBezTo>
                    <a:pt x="1" y="8228"/>
                    <a:pt x="2300" y="16334"/>
                    <a:pt x="5082" y="24077"/>
                  </a:cubicBezTo>
                  <a:cubicBezTo>
                    <a:pt x="9438" y="36135"/>
                    <a:pt x="15003" y="47710"/>
                    <a:pt x="21738" y="58599"/>
                  </a:cubicBezTo>
                  <a:cubicBezTo>
                    <a:pt x="24440" y="62995"/>
                    <a:pt x="27465" y="67390"/>
                    <a:pt x="31699" y="70052"/>
                  </a:cubicBezTo>
                  <a:cubicBezTo>
                    <a:pt x="32264" y="69649"/>
                    <a:pt x="32264" y="68762"/>
                    <a:pt x="32143" y="68036"/>
                  </a:cubicBezTo>
                  <a:cubicBezTo>
                    <a:pt x="31095" y="59446"/>
                    <a:pt x="30006" y="50815"/>
                    <a:pt x="28917" y="42225"/>
                  </a:cubicBezTo>
                  <a:cubicBezTo>
                    <a:pt x="28554" y="38757"/>
                    <a:pt x="27989" y="35329"/>
                    <a:pt x="27223" y="31901"/>
                  </a:cubicBezTo>
                  <a:cubicBezTo>
                    <a:pt x="24239" y="19399"/>
                    <a:pt x="11212" y="5445"/>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29" name="Google Shape;1129;p28"/>
            <p:cNvSpPr/>
            <p:nvPr/>
          </p:nvSpPr>
          <p:spPr>
            <a:xfrm rot="-5400000">
              <a:off x="1895155" y="2583442"/>
              <a:ext cx="853582" cy="3058352"/>
            </a:xfrm>
            <a:custGeom>
              <a:avLst/>
              <a:gdLst/>
              <a:ahLst/>
              <a:cxnLst/>
              <a:rect l="l" t="t" r="r" b="b"/>
              <a:pathLst>
                <a:path w="15488" h="55695" extrusionOk="0">
                  <a:moveTo>
                    <a:pt x="11696" y="0"/>
                  </a:moveTo>
                  <a:cubicBezTo>
                    <a:pt x="4800" y="5001"/>
                    <a:pt x="1170" y="14156"/>
                    <a:pt x="566" y="23189"/>
                  </a:cubicBezTo>
                  <a:cubicBezTo>
                    <a:pt x="1" y="32183"/>
                    <a:pt x="2098" y="41136"/>
                    <a:pt x="4518" y="49766"/>
                  </a:cubicBezTo>
                  <a:cubicBezTo>
                    <a:pt x="5163" y="51944"/>
                    <a:pt x="5849" y="54202"/>
                    <a:pt x="7421" y="55695"/>
                  </a:cubicBezTo>
                  <a:cubicBezTo>
                    <a:pt x="8873" y="46741"/>
                    <a:pt x="10769" y="37829"/>
                    <a:pt x="13148" y="29077"/>
                  </a:cubicBezTo>
                  <a:cubicBezTo>
                    <a:pt x="15487" y="20326"/>
                    <a:pt x="14237" y="8711"/>
                    <a:pt x="11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30" name="Google Shape;1130;p28"/>
            <p:cNvSpPr/>
            <p:nvPr/>
          </p:nvSpPr>
          <p:spPr>
            <a:xfrm rot="-5400000">
              <a:off x="-967442" y="3510662"/>
              <a:ext cx="1631495" cy="399324"/>
            </a:xfrm>
            <a:custGeom>
              <a:avLst/>
              <a:gdLst/>
              <a:ahLst/>
              <a:cxnLst/>
              <a:rect l="l" t="t" r="r" b="b"/>
              <a:pathLst>
                <a:path w="29603" h="7272" extrusionOk="0">
                  <a:moveTo>
                    <a:pt x="14143" y="0"/>
                  </a:moveTo>
                  <a:cubicBezTo>
                    <a:pt x="11170" y="0"/>
                    <a:pt x="8191" y="288"/>
                    <a:pt x="5244" y="872"/>
                  </a:cubicBezTo>
                  <a:cubicBezTo>
                    <a:pt x="3187" y="1275"/>
                    <a:pt x="888" y="2001"/>
                    <a:pt x="1" y="4058"/>
                  </a:cubicBezTo>
                  <a:cubicBezTo>
                    <a:pt x="4518" y="6518"/>
                    <a:pt x="10446" y="6962"/>
                    <a:pt x="15487" y="7244"/>
                  </a:cubicBezTo>
                  <a:cubicBezTo>
                    <a:pt x="15858" y="7262"/>
                    <a:pt x="16230" y="7271"/>
                    <a:pt x="16603" y="7271"/>
                  </a:cubicBezTo>
                  <a:cubicBezTo>
                    <a:pt x="21253" y="7271"/>
                    <a:pt x="25981" y="5858"/>
                    <a:pt x="29602" y="2647"/>
                  </a:cubicBezTo>
                  <a:cubicBezTo>
                    <a:pt x="24609" y="896"/>
                    <a:pt x="19386" y="0"/>
                    <a:pt x="14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31" name="Google Shape;1131;p28"/>
            <p:cNvSpPr/>
            <p:nvPr/>
          </p:nvSpPr>
          <p:spPr>
            <a:xfrm rot="-5400000">
              <a:off x="140117" y="4026774"/>
              <a:ext cx="844654" cy="1714149"/>
            </a:xfrm>
            <a:custGeom>
              <a:avLst/>
              <a:gdLst/>
              <a:ahLst/>
              <a:cxnLst/>
              <a:rect l="l" t="t" r="r" b="b"/>
              <a:pathLst>
                <a:path w="15326" h="31216" extrusionOk="0">
                  <a:moveTo>
                    <a:pt x="11696" y="0"/>
                  </a:moveTo>
                  <a:cubicBezTo>
                    <a:pt x="6897" y="2864"/>
                    <a:pt x="3428" y="7986"/>
                    <a:pt x="1735" y="13632"/>
                  </a:cubicBezTo>
                  <a:cubicBezTo>
                    <a:pt x="41" y="19237"/>
                    <a:pt x="0" y="25367"/>
                    <a:pt x="1009" y="31215"/>
                  </a:cubicBezTo>
                  <a:cubicBezTo>
                    <a:pt x="4074" y="26577"/>
                    <a:pt x="7058" y="21859"/>
                    <a:pt x="9921" y="17019"/>
                  </a:cubicBezTo>
                  <a:cubicBezTo>
                    <a:pt x="11131" y="15084"/>
                    <a:pt x="12139" y="13027"/>
                    <a:pt x="12946" y="10889"/>
                  </a:cubicBezTo>
                  <a:cubicBezTo>
                    <a:pt x="13793" y="8187"/>
                    <a:pt x="15325" y="3025"/>
                    <a:pt x="11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32" name="Google Shape;1132;p28"/>
            <p:cNvSpPr/>
            <p:nvPr/>
          </p:nvSpPr>
          <p:spPr>
            <a:xfrm rot="-5400000">
              <a:off x="2581706" y="1169765"/>
              <a:ext cx="1405810" cy="3070158"/>
            </a:xfrm>
            <a:custGeom>
              <a:avLst/>
              <a:gdLst/>
              <a:ahLst/>
              <a:cxnLst/>
              <a:rect l="l" t="t" r="r" b="b"/>
              <a:pathLst>
                <a:path w="25508" h="55910" extrusionOk="0">
                  <a:moveTo>
                    <a:pt x="361" y="0"/>
                  </a:moveTo>
                  <a:cubicBezTo>
                    <a:pt x="179" y="0"/>
                    <a:pt x="1" y="257"/>
                    <a:pt x="156" y="443"/>
                  </a:cubicBezTo>
                  <a:lnTo>
                    <a:pt x="277" y="564"/>
                  </a:lnTo>
                  <a:lnTo>
                    <a:pt x="640" y="1048"/>
                  </a:lnTo>
                  <a:cubicBezTo>
                    <a:pt x="1083" y="1693"/>
                    <a:pt x="1527" y="2298"/>
                    <a:pt x="1970" y="2943"/>
                  </a:cubicBezTo>
                  <a:cubicBezTo>
                    <a:pt x="3584" y="5242"/>
                    <a:pt x="5076" y="7581"/>
                    <a:pt x="6487" y="10001"/>
                  </a:cubicBezTo>
                  <a:cubicBezTo>
                    <a:pt x="8665" y="13590"/>
                    <a:pt x="10722" y="17300"/>
                    <a:pt x="12577" y="21091"/>
                  </a:cubicBezTo>
                  <a:cubicBezTo>
                    <a:pt x="14956" y="25850"/>
                    <a:pt x="17094" y="30770"/>
                    <a:pt x="18989" y="35771"/>
                  </a:cubicBezTo>
                  <a:cubicBezTo>
                    <a:pt x="21167" y="41538"/>
                    <a:pt x="22982" y="47426"/>
                    <a:pt x="24434" y="53395"/>
                  </a:cubicBezTo>
                  <a:cubicBezTo>
                    <a:pt x="24635" y="54161"/>
                    <a:pt x="24797" y="54968"/>
                    <a:pt x="24958" y="55734"/>
                  </a:cubicBezTo>
                  <a:cubicBezTo>
                    <a:pt x="24989" y="55857"/>
                    <a:pt x="25078" y="55910"/>
                    <a:pt x="25175" y="55910"/>
                  </a:cubicBezTo>
                  <a:cubicBezTo>
                    <a:pt x="25332" y="55910"/>
                    <a:pt x="25507" y="55772"/>
                    <a:pt x="25482" y="55573"/>
                  </a:cubicBezTo>
                  <a:cubicBezTo>
                    <a:pt x="24111" y="49483"/>
                    <a:pt x="22337" y="43474"/>
                    <a:pt x="20199" y="37586"/>
                  </a:cubicBezTo>
                  <a:cubicBezTo>
                    <a:pt x="18344" y="32424"/>
                    <a:pt x="16207" y="27383"/>
                    <a:pt x="13827" y="22463"/>
                  </a:cubicBezTo>
                  <a:cubicBezTo>
                    <a:pt x="11932" y="18470"/>
                    <a:pt x="9875" y="14598"/>
                    <a:pt x="7617" y="10807"/>
                  </a:cubicBezTo>
                  <a:cubicBezTo>
                    <a:pt x="6124" y="8226"/>
                    <a:pt x="4471" y="5686"/>
                    <a:pt x="2777" y="3185"/>
                  </a:cubicBezTo>
                  <a:cubicBezTo>
                    <a:pt x="2091" y="2177"/>
                    <a:pt x="1366" y="1088"/>
                    <a:pt x="599" y="161"/>
                  </a:cubicBezTo>
                  <a:lnTo>
                    <a:pt x="519" y="80"/>
                  </a:lnTo>
                  <a:cubicBezTo>
                    <a:pt x="472" y="24"/>
                    <a:pt x="416"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33" name="Google Shape;1133;p28"/>
            <p:cNvSpPr/>
            <p:nvPr/>
          </p:nvSpPr>
          <p:spPr>
            <a:xfrm rot="-5400000">
              <a:off x="173498" y="2212286"/>
              <a:ext cx="2072506" cy="627705"/>
            </a:xfrm>
            <a:custGeom>
              <a:avLst/>
              <a:gdLst/>
              <a:ahLst/>
              <a:cxnLst/>
              <a:rect l="l" t="t" r="r" b="b"/>
              <a:pathLst>
                <a:path w="37605" h="11431" extrusionOk="0">
                  <a:moveTo>
                    <a:pt x="939" y="1"/>
                  </a:moveTo>
                  <a:cubicBezTo>
                    <a:pt x="740" y="1"/>
                    <a:pt x="540" y="29"/>
                    <a:pt x="340" y="58"/>
                  </a:cubicBezTo>
                  <a:lnTo>
                    <a:pt x="300" y="58"/>
                  </a:lnTo>
                  <a:cubicBezTo>
                    <a:pt x="0" y="95"/>
                    <a:pt x="83" y="550"/>
                    <a:pt x="355" y="550"/>
                  </a:cubicBezTo>
                  <a:cubicBezTo>
                    <a:pt x="376" y="550"/>
                    <a:pt x="398" y="548"/>
                    <a:pt x="421" y="542"/>
                  </a:cubicBezTo>
                  <a:lnTo>
                    <a:pt x="421" y="501"/>
                  </a:lnTo>
                  <a:lnTo>
                    <a:pt x="905" y="501"/>
                  </a:lnTo>
                  <a:cubicBezTo>
                    <a:pt x="1469" y="501"/>
                    <a:pt x="2074" y="542"/>
                    <a:pt x="2639" y="622"/>
                  </a:cubicBezTo>
                  <a:cubicBezTo>
                    <a:pt x="5301" y="985"/>
                    <a:pt x="7922" y="1671"/>
                    <a:pt x="10423" y="2599"/>
                  </a:cubicBezTo>
                  <a:cubicBezTo>
                    <a:pt x="14980" y="4171"/>
                    <a:pt x="19295" y="6309"/>
                    <a:pt x="23771" y="8003"/>
                  </a:cubicBezTo>
                  <a:cubicBezTo>
                    <a:pt x="26917" y="9213"/>
                    <a:pt x="30143" y="10140"/>
                    <a:pt x="33450" y="10866"/>
                  </a:cubicBezTo>
                  <a:cubicBezTo>
                    <a:pt x="34338" y="11068"/>
                    <a:pt x="35225" y="11189"/>
                    <a:pt x="36112" y="11310"/>
                  </a:cubicBezTo>
                  <a:cubicBezTo>
                    <a:pt x="36475" y="11390"/>
                    <a:pt x="36838" y="11431"/>
                    <a:pt x="37241" y="11431"/>
                  </a:cubicBezTo>
                  <a:lnTo>
                    <a:pt x="37282" y="11431"/>
                  </a:lnTo>
                  <a:cubicBezTo>
                    <a:pt x="37604" y="11431"/>
                    <a:pt x="37604" y="10947"/>
                    <a:pt x="37282" y="10947"/>
                  </a:cubicBezTo>
                  <a:cubicBezTo>
                    <a:pt x="36273" y="10866"/>
                    <a:pt x="35265" y="10705"/>
                    <a:pt x="34257" y="10503"/>
                  </a:cubicBezTo>
                  <a:cubicBezTo>
                    <a:pt x="31192" y="9898"/>
                    <a:pt x="28127" y="9051"/>
                    <a:pt x="25183" y="8003"/>
                  </a:cubicBezTo>
                  <a:cubicBezTo>
                    <a:pt x="22884" y="7196"/>
                    <a:pt x="20626" y="6269"/>
                    <a:pt x="18408" y="5301"/>
                  </a:cubicBezTo>
                  <a:cubicBezTo>
                    <a:pt x="16149" y="4333"/>
                    <a:pt x="13971" y="3365"/>
                    <a:pt x="11713" y="2518"/>
                  </a:cubicBezTo>
                  <a:cubicBezTo>
                    <a:pt x="8971" y="1469"/>
                    <a:pt x="6107" y="663"/>
                    <a:pt x="3244" y="179"/>
                  </a:cubicBezTo>
                  <a:cubicBezTo>
                    <a:pt x="2558" y="58"/>
                    <a:pt x="1873" y="18"/>
                    <a:pt x="1187" y="18"/>
                  </a:cubicBezTo>
                  <a:cubicBezTo>
                    <a:pt x="1105" y="6"/>
                    <a:pt x="1022" y="1"/>
                    <a:pt x="9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34" name="Google Shape;1134;p28"/>
            <p:cNvSpPr/>
            <p:nvPr/>
          </p:nvSpPr>
          <p:spPr>
            <a:xfrm rot="-5400000">
              <a:off x="1927538" y="2923913"/>
              <a:ext cx="349248" cy="2321591"/>
            </a:xfrm>
            <a:custGeom>
              <a:avLst/>
              <a:gdLst/>
              <a:ahLst/>
              <a:cxnLst/>
              <a:rect l="l" t="t" r="r" b="b"/>
              <a:pathLst>
                <a:path w="6337" h="42278" extrusionOk="0">
                  <a:moveTo>
                    <a:pt x="5975" y="0"/>
                  </a:moveTo>
                  <a:cubicBezTo>
                    <a:pt x="5906" y="0"/>
                    <a:pt x="5843" y="34"/>
                    <a:pt x="5808" y="117"/>
                  </a:cubicBezTo>
                  <a:lnTo>
                    <a:pt x="5808" y="157"/>
                  </a:lnTo>
                  <a:cubicBezTo>
                    <a:pt x="5525" y="803"/>
                    <a:pt x="5243" y="1488"/>
                    <a:pt x="5001" y="2174"/>
                  </a:cubicBezTo>
                  <a:cubicBezTo>
                    <a:pt x="4316" y="3989"/>
                    <a:pt x="3751" y="5884"/>
                    <a:pt x="3227" y="7739"/>
                  </a:cubicBezTo>
                  <a:cubicBezTo>
                    <a:pt x="2420" y="10603"/>
                    <a:pt x="1775" y="13466"/>
                    <a:pt x="1291" y="16410"/>
                  </a:cubicBezTo>
                  <a:cubicBezTo>
                    <a:pt x="686" y="20040"/>
                    <a:pt x="323" y="23750"/>
                    <a:pt x="162" y="27420"/>
                  </a:cubicBezTo>
                  <a:cubicBezTo>
                    <a:pt x="0" y="31775"/>
                    <a:pt x="202" y="36131"/>
                    <a:pt x="726" y="40406"/>
                  </a:cubicBezTo>
                  <a:cubicBezTo>
                    <a:pt x="807" y="40970"/>
                    <a:pt x="847" y="41535"/>
                    <a:pt x="928" y="42100"/>
                  </a:cubicBezTo>
                  <a:cubicBezTo>
                    <a:pt x="959" y="42226"/>
                    <a:pt x="1052" y="42278"/>
                    <a:pt x="1152" y="42278"/>
                  </a:cubicBezTo>
                  <a:cubicBezTo>
                    <a:pt x="1307" y="42278"/>
                    <a:pt x="1477" y="42151"/>
                    <a:pt x="1452" y="41979"/>
                  </a:cubicBezTo>
                  <a:cubicBezTo>
                    <a:pt x="847" y="37623"/>
                    <a:pt x="565" y="33227"/>
                    <a:pt x="646" y="28872"/>
                  </a:cubicBezTo>
                  <a:cubicBezTo>
                    <a:pt x="807" y="22056"/>
                    <a:pt x="1734" y="15321"/>
                    <a:pt x="3469" y="8788"/>
                  </a:cubicBezTo>
                  <a:cubicBezTo>
                    <a:pt x="3993" y="6771"/>
                    <a:pt x="4598" y="4795"/>
                    <a:pt x="5324" y="2819"/>
                  </a:cubicBezTo>
                  <a:cubicBezTo>
                    <a:pt x="5525" y="2255"/>
                    <a:pt x="5727" y="1690"/>
                    <a:pt x="5969" y="1125"/>
                  </a:cubicBezTo>
                  <a:lnTo>
                    <a:pt x="6090" y="843"/>
                  </a:lnTo>
                  <a:cubicBezTo>
                    <a:pt x="6090" y="803"/>
                    <a:pt x="6130" y="762"/>
                    <a:pt x="6130" y="722"/>
                  </a:cubicBezTo>
                  <a:lnTo>
                    <a:pt x="6130" y="682"/>
                  </a:lnTo>
                  <a:cubicBezTo>
                    <a:pt x="6171" y="601"/>
                    <a:pt x="6211" y="520"/>
                    <a:pt x="6251" y="440"/>
                  </a:cubicBezTo>
                  <a:lnTo>
                    <a:pt x="6251" y="399"/>
                  </a:lnTo>
                  <a:cubicBezTo>
                    <a:pt x="6337" y="200"/>
                    <a:pt x="6140" y="0"/>
                    <a:pt x="59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35" name="Google Shape;1135;p28"/>
            <p:cNvSpPr/>
            <p:nvPr/>
          </p:nvSpPr>
          <p:spPr>
            <a:xfrm rot="-5400000">
              <a:off x="205460" y="4311468"/>
              <a:ext cx="545448" cy="1188911"/>
            </a:xfrm>
            <a:custGeom>
              <a:avLst/>
              <a:gdLst/>
              <a:ahLst/>
              <a:cxnLst/>
              <a:rect l="l" t="t" r="r" b="b"/>
              <a:pathLst>
                <a:path w="9897" h="21651" extrusionOk="0">
                  <a:moveTo>
                    <a:pt x="9500" y="0"/>
                  </a:moveTo>
                  <a:cubicBezTo>
                    <a:pt x="9446" y="0"/>
                    <a:pt x="9391" y="18"/>
                    <a:pt x="9341" y="59"/>
                  </a:cubicBezTo>
                  <a:cubicBezTo>
                    <a:pt x="8414" y="906"/>
                    <a:pt x="7607" y="1915"/>
                    <a:pt x="6922" y="3003"/>
                  </a:cubicBezTo>
                  <a:cubicBezTo>
                    <a:pt x="4946" y="5947"/>
                    <a:pt x="3373" y="9133"/>
                    <a:pt x="2284" y="12521"/>
                  </a:cubicBezTo>
                  <a:cubicBezTo>
                    <a:pt x="1316" y="15384"/>
                    <a:pt x="550" y="18329"/>
                    <a:pt x="25" y="21313"/>
                  </a:cubicBezTo>
                  <a:cubicBezTo>
                    <a:pt x="1" y="21512"/>
                    <a:pt x="176" y="21650"/>
                    <a:pt x="333" y="21650"/>
                  </a:cubicBezTo>
                  <a:cubicBezTo>
                    <a:pt x="429" y="21650"/>
                    <a:pt x="519" y="21597"/>
                    <a:pt x="550" y="21474"/>
                  </a:cubicBezTo>
                  <a:cubicBezTo>
                    <a:pt x="1316" y="16675"/>
                    <a:pt x="2768" y="12037"/>
                    <a:pt x="4825" y="7641"/>
                  </a:cubicBezTo>
                  <a:cubicBezTo>
                    <a:pt x="5873" y="5343"/>
                    <a:pt x="7244" y="3205"/>
                    <a:pt x="8898" y="1269"/>
                  </a:cubicBezTo>
                  <a:cubicBezTo>
                    <a:pt x="9140" y="987"/>
                    <a:pt x="9422" y="705"/>
                    <a:pt x="9704" y="422"/>
                  </a:cubicBezTo>
                  <a:cubicBezTo>
                    <a:pt x="9897" y="262"/>
                    <a:pt x="9707" y="0"/>
                    <a:pt x="95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1136" name="Google Shape;1136;p28"/>
            <p:cNvSpPr/>
            <p:nvPr/>
          </p:nvSpPr>
          <p:spPr>
            <a:xfrm rot="-5400000">
              <a:off x="-842421" y="3681359"/>
              <a:ext cx="1323361" cy="87750"/>
            </a:xfrm>
            <a:custGeom>
              <a:avLst/>
              <a:gdLst/>
              <a:ahLst/>
              <a:cxnLst/>
              <a:rect l="l" t="t" r="r" b="b"/>
              <a:pathLst>
                <a:path w="24012" h="1598" extrusionOk="0">
                  <a:moveTo>
                    <a:pt x="13224" y="1"/>
                  </a:moveTo>
                  <a:cubicBezTo>
                    <a:pt x="11591" y="1"/>
                    <a:pt x="9957" y="32"/>
                    <a:pt x="8324" y="97"/>
                  </a:cubicBezTo>
                  <a:cubicBezTo>
                    <a:pt x="5945" y="177"/>
                    <a:pt x="3566" y="419"/>
                    <a:pt x="1267" y="863"/>
                  </a:cubicBezTo>
                  <a:cubicBezTo>
                    <a:pt x="944" y="944"/>
                    <a:pt x="622" y="984"/>
                    <a:pt x="299" y="1105"/>
                  </a:cubicBezTo>
                  <a:cubicBezTo>
                    <a:pt x="1" y="1179"/>
                    <a:pt x="116" y="1598"/>
                    <a:pt x="357" y="1598"/>
                  </a:cubicBezTo>
                  <a:cubicBezTo>
                    <a:pt x="377" y="1598"/>
                    <a:pt x="398" y="1595"/>
                    <a:pt x="420" y="1589"/>
                  </a:cubicBezTo>
                  <a:cubicBezTo>
                    <a:pt x="1428" y="1307"/>
                    <a:pt x="2436" y="1105"/>
                    <a:pt x="3485" y="1024"/>
                  </a:cubicBezTo>
                  <a:cubicBezTo>
                    <a:pt x="6383" y="654"/>
                    <a:pt x="9309" y="480"/>
                    <a:pt x="12240" y="480"/>
                  </a:cubicBezTo>
                  <a:cubicBezTo>
                    <a:pt x="12817" y="480"/>
                    <a:pt x="13394" y="487"/>
                    <a:pt x="13970" y="500"/>
                  </a:cubicBezTo>
                  <a:cubicBezTo>
                    <a:pt x="17197" y="540"/>
                    <a:pt x="20463" y="702"/>
                    <a:pt x="23690" y="944"/>
                  </a:cubicBezTo>
                  <a:cubicBezTo>
                    <a:pt x="23702" y="945"/>
                    <a:pt x="23713" y="946"/>
                    <a:pt x="23724" y="946"/>
                  </a:cubicBezTo>
                  <a:cubicBezTo>
                    <a:pt x="24012" y="946"/>
                    <a:pt x="24000" y="458"/>
                    <a:pt x="23690" y="419"/>
                  </a:cubicBezTo>
                  <a:cubicBezTo>
                    <a:pt x="20201" y="145"/>
                    <a:pt x="16712" y="1"/>
                    <a:pt x="13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sp>
        <p:nvSpPr>
          <p:cNvPr id="1137" name="Google Shape;1137;p28"/>
          <p:cNvSpPr/>
          <p:nvPr/>
        </p:nvSpPr>
        <p:spPr>
          <a:xfrm>
            <a:off x="1452403" y="6167909"/>
            <a:ext cx="310606" cy="310273"/>
          </a:xfrm>
          <a:custGeom>
            <a:avLst/>
            <a:gdLst/>
            <a:ahLst/>
            <a:cxnLst/>
            <a:rect l="l" t="t" r="r" b="b"/>
            <a:pathLst>
              <a:path w="6897" h="6897" extrusionOk="0">
                <a:moveTo>
                  <a:pt x="3469" y="1"/>
                </a:moveTo>
                <a:cubicBezTo>
                  <a:pt x="1573" y="1"/>
                  <a:pt x="1" y="1533"/>
                  <a:pt x="1" y="3429"/>
                </a:cubicBezTo>
                <a:cubicBezTo>
                  <a:pt x="1" y="5364"/>
                  <a:pt x="1573" y="6897"/>
                  <a:pt x="3469" y="6897"/>
                </a:cubicBezTo>
                <a:cubicBezTo>
                  <a:pt x="5364" y="6897"/>
                  <a:pt x="6897" y="5364"/>
                  <a:pt x="6897" y="3429"/>
                </a:cubicBezTo>
                <a:cubicBezTo>
                  <a:pt x="6897" y="1533"/>
                  <a:pt x="5364" y="1"/>
                  <a:pt x="3469" y="1"/>
                </a:cubicBezTo>
                <a:close/>
              </a:path>
            </a:pathLst>
          </a:custGeom>
          <a:solidFill>
            <a:schemeClr val="accent5">
              <a:alpha val="84320"/>
            </a:schemeClr>
          </a:solidFill>
          <a:ln>
            <a:noFill/>
          </a:ln>
        </p:spPr>
        <p:txBody>
          <a:bodyPr spcFirstLastPara="1" wrap="square" lIns="121298" tIns="121298" rIns="121298" bIns="121298" anchor="ctr" anchorCtr="0">
            <a:noAutofit/>
          </a:bodyPr>
          <a:lstStyle/>
          <a:p>
            <a:pPr marL="0" lvl="0" indent="0" algn="l" rtl="0">
              <a:spcBef>
                <a:spcPts val="0"/>
              </a:spcBef>
              <a:spcAft>
                <a:spcPts val="0"/>
              </a:spcAft>
              <a:buNone/>
            </a:pPr>
            <a:endParaRPr sz="2472"/>
          </a:p>
        </p:txBody>
      </p:sp>
      <p:sp>
        <p:nvSpPr>
          <p:cNvPr id="1138" name="Google Shape;1138;p28"/>
          <p:cNvSpPr txBox="1">
            <a:spLocks noGrp="1"/>
          </p:cNvSpPr>
          <p:nvPr>
            <p:ph type="title"/>
          </p:nvPr>
        </p:nvSpPr>
        <p:spPr>
          <a:xfrm>
            <a:off x="414572" y="623400"/>
            <a:ext cx="11332694"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35475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dk2"/>
        </a:solidFill>
        <a:effectLst/>
      </p:bgPr>
    </p:bg>
    <p:spTree>
      <p:nvGrpSpPr>
        <p:cNvPr id="1" name="Shape 846"/>
        <p:cNvGrpSpPr/>
        <p:nvPr/>
      </p:nvGrpSpPr>
      <p:grpSpPr>
        <a:xfrm>
          <a:off x="0" y="0"/>
          <a:ext cx="0" cy="0"/>
          <a:chOff x="0" y="0"/>
          <a:chExt cx="0" cy="0"/>
        </a:xfrm>
      </p:grpSpPr>
      <p:sp>
        <p:nvSpPr>
          <p:cNvPr id="847" name="Google Shape;847;p20"/>
          <p:cNvSpPr txBox="1">
            <a:spLocks noGrp="1"/>
          </p:cNvSpPr>
          <p:nvPr>
            <p:ph type="title"/>
          </p:nvPr>
        </p:nvSpPr>
        <p:spPr>
          <a:xfrm>
            <a:off x="952471" y="716000"/>
            <a:ext cx="10247785" cy="1053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Font typeface="Fredoka One"/>
              <a:buNone/>
              <a:defRPr sz="4655">
                <a:latin typeface="Fredoka One"/>
                <a:ea typeface="Fredoka One"/>
                <a:cs typeface="Fredoka One"/>
                <a:sym typeface="Fredoka One"/>
              </a:defRPr>
            </a:lvl1pPr>
            <a:lvl2pPr lvl="1" rtl="0">
              <a:spcBef>
                <a:spcPts val="0"/>
              </a:spcBef>
              <a:spcAft>
                <a:spcPts val="0"/>
              </a:spcAft>
              <a:buClr>
                <a:schemeClr val="dk2"/>
              </a:buClr>
              <a:buSzPts val="2800"/>
              <a:buFont typeface="Fredoka One"/>
              <a:buNone/>
              <a:defRPr sz="3724">
                <a:solidFill>
                  <a:schemeClr val="dk2"/>
                </a:solidFill>
                <a:latin typeface="Fredoka One"/>
                <a:ea typeface="Fredoka One"/>
                <a:cs typeface="Fredoka One"/>
                <a:sym typeface="Fredoka One"/>
              </a:defRPr>
            </a:lvl2pPr>
            <a:lvl3pPr lvl="2" rtl="0">
              <a:spcBef>
                <a:spcPts val="0"/>
              </a:spcBef>
              <a:spcAft>
                <a:spcPts val="0"/>
              </a:spcAft>
              <a:buClr>
                <a:schemeClr val="dk2"/>
              </a:buClr>
              <a:buSzPts val="2800"/>
              <a:buFont typeface="Fredoka One"/>
              <a:buNone/>
              <a:defRPr sz="3724">
                <a:solidFill>
                  <a:schemeClr val="dk2"/>
                </a:solidFill>
                <a:latin typeface="Fredoka One"/>
                <a:ea typeface="Fredoka One"/>
                <a:cs typeface="Fredoka One"/>
                <a:sym typeface="Fredoka One"/>
              </a:defRPr>
            </a:lvl3pPr>
            <a:lvl4pPr lvl="3" rtl="0">
              <a:spcBef>
                <a:spcPts val="0"/>
              </a:spcBef>
              <a:spcAft>
                <a:spcPts val="0"/>
              </a:spcAft>
              <a:buClr>
                <a:schemeClr val="dk2"/>
              </a:buClr>
              <a:buSzPts val="2800"/>
              <a:buFont typeface="Fredoka One"/>
              <a:buNone/>
              <a:defRPr sz="3724">
                <a:solidFill>
                  <a:schemeClr val="dk2"/>
                </a:solidFill>
                <a:latin typeface="Fredoka One"/>
                <a:ea typeface="Fredoka One"/>
                <a:cs typeface="Fredoka One"/>
                <a:sym typeface="Fredoka One"/>
              </a:defRPr>
            </a:lvl4pPr>
            <a:lvl5pPr lvl="4" rtl="0">
              <a:spcBef>
                <a:spcPts val="0"/>
              </a:spcBef>
              <a:spcAft>
                <a:spcPts val="0"/>
              </a:spcAft>
              <a:buClr>
                <a:schemeClr val="dk2"/>
              </a:buClr>
              <a:buSzPts val="2800"/>
              <a:buFont typeface="Fredoka One"/>
              <a:buNone/>
              <a:defRPr sz="3724">
                <a:solidFill>
                  <a:schemeClr val="dk2"/>
                </a:solidFill>
                <a:latin typeface="Fredoka One"/>
                <a:ea typeface="Fredoka One"/>
                <a:cs typeface="Fredoka One"/>
                <a:sym typeface="Fredoka One"/>
              </a:defRPr>
            </a:lvl5pPr>
            <a:lvl6pPr lvl="5" rtl="0">
              <a:spcBef>
                <a:spcPts val="0"/>
              </a:spcBef>
              <a:spcAft>
                <a:spcPts val="0"/>
              </a:spcAft>
              <a:buClr>
                <a:schemeClr val="dk2"/>
              </a:buClr>
              <a:buSzPts val="2800"/>
              <a:buFont typeface="Fredoka One"/>
              <a:buNone/>
              <a:defRPr sz="3724">
                <a:solidFill>
                  <a:schemeClr val="dk2"/>
                </a:solidFill>
                <a:latin typeface="Fredoka One"/>
                <a:ea typeface="Fredoka One"/>
                <a:cs typeface="Fredoka One"/>
                <a:sym typeface="Fredoka One"/>
              </a:defRPr>
            </a:lvl6pPr>
            <a:lvl7pPr lvl="6" rtl="0">
              <a:spcBef>
                <a:spcPts val="0"/>
              </a:spcBef>
              <a:spcAft>
                <a:spcPts val="0"/>
              </a:spcAft>
              <a:buClr>
                <a:schemeClr val="dk2"/>
              </a:buClr>
              <a:buSzPts val="2800"/>
              <a:buFont typeface="Fredoka One"/>
              <a:buNone/>
              <a:defRPr sz="3724">
                <a:solidFill>
                  <a:schemeClr val="dk2"/>
                </a:solidFill>
                <a:latin typeface="Fredoka One"/>
                <a:ea typeface="Fredoka One"/>
                <a:cs typeface="Fredoka One"/>
                <a:sym typeface="Fredoka One"/>
              </a:defRPr>
            </a:lvl7pPr>
            <a:lvl8pPr lvl="7" rtl="0">
              <a:spcBef>
                <a:spcPts val="0"/>
              </a:spcBef>
              <a:spcAft>
                <a:spcPts val="0"/>
              </a:spcAft>
              <a:buClr>
                <a:schemeClr val="dk2"/>
              </a:buClr>
              <a:buSzPts val="2800"/>
              <a:buFont typeface="Fredoka One"/>
              <a:buNone/>
              <a:defRPr sz="3724">
                <a:solidFill>
                  <a:schemeClr val="dk2"/>
                </a:solidFill>
                <a:latin typeface="Fredoka One"/>
                <a:ea typeface="Fredoka One"/>
                <a:cs typeface="Fredoka One"/>
                <a:sym typeface="Fredoka One"/>
              </a:defRPr>
            </a:lvl8pPr>
            <a:lvl9pPr lvl="8" rtl="0">
              <a:spcBef>
                <a:spcPts val="0"/>
              </a:spcBef>
              <a:spcAft>
                <a:spcPts val="0"/>
              </a:spcAft>
              <a:buClr>
                <a:schemeClr val="dk2"/>
              </a:buClr>
              <a:buSzPts val="2800"/>
              <a:buFont typeface="Fredoka One"/>
              <a:buNone/>
              <a:defRPr sz="3724">
                <a:solidFill>
                  <a:schemeClr val="dk2"/>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2484969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1"/>
        <p:cNvGrpSpPr/>
        <p:nvPr/>
      </p:nvGrpSpPr>
      <p:grpSpPr>
        <a:xfrm>
          <a:off x="0" y="0"/>
          <a:ext cx="0" cy="0"/>
          <a:chOff x="0" y="0"/>
          <a:chExt cx="0" cy="0"/>
        </a:xfrm>
      </p:grpSpPr>
      <p:sp>
        <p:nvSpPr>
          <p:cNvPr id="102" name="Google Shape;102;p3"/>
          <p:cNvSpPr txBox="1">
            <a:spLocks noGrp="1"/>
          </p:cNvSpPr>
          <p:nvPr>
            <p:ph type="title"/>
          </p:nvPr>
        </p:nvSpPr>
        <p:spPr>
          <a:xfrm>
            <a:off x="4286635" y="2867800"/>
            <a:ext cx="6143564" cy="11224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sz="4788"/>
            </a:lvl1pPr>
            <a:lvl2pPr lvl="1" algn="ctr">
              <a:spcBef>
                <a:spcPts val="0"/>
              </a:spcBef>
              <a:spcAft>
                <a:spcPts val="0"/>
              </a:spcAft>
              <a:buSzPts val="3600"/>
              <a:buNone/>
              <a:defRPr sz="4788"/>
            </a:lvl2pPr>
            <a:lvl3pPr lvl="2" algn="ctr">
              <a:spcBef>
                <a:spcPts val="0"/>
              </a:spcBef>
              <a:spcAft>
                <a:spcPts val="0"/>
              </a:spcAft>
              <a:buSzPts val="3600"/>
              <a:buNone/>
              <a:defRPr sz="4788"/>
            </a:lvl3pPr>
            <a:lvl4pPr lvl="3" algn="ctr">
              <a:spcBef>
                <a:spcPts val="0"/>
              </a:spcBef>
              <a:spcAft>
                <a:spcPts val="0"/>
              </a:spcAft>
              <a:buSzPts val="3600"/>
              <a:buNone/>
              <a:defRPr sz="4788"/>
            </a:lvl4pPr>
            <a:lvl5pPr lvl="4" algn="ctr">
              <a:spcBef>
                <a:spcPts val="0"/>
              </a:spcBef>
              <a:spcAft>
                <a:spcPts val="0"/>
              </a:spcAft>
              <a:buSzPts val="3600"/>
              <a:buNone/>
              <a:defRPr sz="4788"/>
            </a:lvl5pPr>
            <a:lvl6pPr lvl="5" algn="ctr">
              <a:spcBef>
                <a:spcPts val="0"/>
              </a:spcBef>
              <a:spcAft>
                <a:spcPts val="0"/>
              </a:spcAft>
              <a:buSzPts val="3600"/>
              <a:buNone/>
              <a:defRPr sz="4788"/>
            </a:lvl6pPr>
            <a:lvl7pPr lvl="6" algn="ctr">
              <a:spcBef>
                <a:spcPts val="0"/>
              </a:spcBef>
              <a:spcAft>
                <a:spcPts val="0"/>
              </a:spcAft>
              <a:buSzPts val="3600"/>
              <a:buNone/>
              <a:defRPr sz="4788"/>
            </a:lvl7pPr>
            <a:lvl8pPr lvl="7" algn="ctr">
              <a:spcBef>
                <a:spcPts val="0"/>
              </a:spcBef>
              <a:spcAft>
                <a:spcPts val="0"/>
              </a:spcAft>
              <a:buSzPts val="3600"/>
              <a:buNone/>
              <a:defRPr sz="4788"/>
            </a:lvl8pPr>
            <a:lvl9pPr lvl="8" algn="ctr">
              <a:spcBef>
                <a:spcPts val="0"/>
              </a:spcBef>
              <a:spcAft>
                <a:spcPts val="0"/>
              </a:spcAft>
              <a:buSzPts val="3600"/>
              <a:buNone/>
              <a:defRPr sz="4788"/>
            </a:lvl9pPr>
          </a:lstStyle>
          <a:p>
            <a:endParaRPr/>
          </a:p>
        </p:txBody>
      </p:sp>
      <p:sp>
        <p:nvSpPr>
          <p:cNvPr id="103" name="Google Shape;103;p3"/>
          <p:cNvSpPr txBox="1">
            <a:spLocks noGrp="1"/>
          </p:cNvSpPr>
          <p:nvPr>
            <p:ph type="subTitle" idx="1"/>
          </p:nvPr>
        </p:nvSpPr>
        <p:spPr>
          <a:xfrm>
            <a:off x="4286602" y="3990195"/>
            <a:ext cx="6143564" cy="55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24"/>
            </a:lvl2pPr>
            <a:lvl3pPr lvl="2" algn="ctr" rtl="0">
              <a:lnSpc>
                <a:spcPct val="100000"/>
              </a:lnSpc>
              <a:spcBef>
                <a:spcPts val="0"/>
              </a:spcBef>
              <a:spcAft>
                <a:spcPts val="0"/>
              </a:spcAft>
              <a:buSzPts val="2800"/>
              <a:buNone/>
              <a:defRPr sz="3724"/>
            </a:lvl3pPr>
            <a:lvl4pPr lvl="3" algn="ctr" rtl="0">
              <a:lnSpc>
                <a:spcPct val="100000"/>
              </a:lnSpc>
              <a:spcBef>
                <a:spcPts val="0"/>
              </a:spcBef>
              <a:spcAft>
                <a:spcPts val="0"/>
              </a:spcAft>
              <a:buSzPts val="2800"/>
              <a:buNone/>
              <a:defRPr sz="3724"/>
            </a:lvl4pPr>
            <a:lvl5pPr lvl="4" algn="ctr" rtl="0">
              <a:lnSpc>
                <a:spcPct val="100000"/>
              </a:lnSpc>
              <a:spcBef>
                <a:spcPts val="0"/>
              </a:spcBef>
              <a:spcAft>
                <a:spcPts val="0"/>
              </a:spcAft>
              <a:buSzPts val="2800"/>
              <a:buNone/>
              <a:defRPr sz="3724"/>
            </a:lvl5pPr>
            <a:lvl6pPr lvl="5" algn="ctr" rtl="0">
              <a:lnSpc>
                <a:spcPct val="100000"/>
              </a:lnSpc>
              <a:spcBef>
                <a:spcPts val="0"/>
              </a:spcBef>
              <a:spcAft>
                <a:spcPts val="0"/>
              </a:spcAft>
              <a:buSzPts val="2800"/>
              <a:buNone/>
              <a:defRPr sz="3724"/>
            </a:lvl6pPr>
            <a:lvl7pPr lvl="6" algn="ctr" rtl="0">
              <a:lnSpc>
                <a:spcPct val="100000"/>
              </a:lnSpc>
              <a:spcBef>
                <a:spcPts val="0"/>
              </a:spcBef>
              <a:spcAft>
                <a:spcPts val="0"/>
              </a:spcAft>
              <a:buSzPts val="2800"/>
              <a:buNone/>
              <a:defRPr sz="3724"/>
            </a:lvl7pPr>
            <a:lvl8pPr lvl="7" algn="ctr" rtl="0">
              <a:lnSpc>
                <a:spcPct val="100000"/>
              </a:lnSpc>
              <a:spcBef>
                <a:spcPts val="0"/>
              </a:spcBef>
              <a:spcAft>
                <a:spcPts val="0"/>
              </a:spcAft>
              <a:buSzPts val="2800"/>
              <a:buNone/>
              <a:defRPr sz="3724"/>
            </a:lvl8pPr>
            <a:lvl9pPr lvl="8" algn="ctr" rtl="0">
              <a:lnSpc>
                <a:spcPct val="100000"/>
              </a:lnSpc>
              <a:spcBef>
                <a:spcPts val="0"/>
              </a:spcBef>
              <a:spcAft>
                <a:spcPts val="0"/>
              </a:spcAft>
              <a:buSzPts val="2800"/>
              <a:buNone/>
              <a:defRPr sz="3724"/>
            </a:lvl9pPr>
          </a:lstStyle>
          <a:p>
            <a:endParaRPr/>
          </a:p>
        </p:txBody>
      </p:sp>
      <p:sp>
        <p:nvSpPr>
          <p:cNvPr id="104" name="Google Shape;104;p3"/>
          <p:cNvSpPr txBox="1">
            <a:spLocks noGrp="1"/>
          </p:cNvSpPr>
          <p:nvPr>
            <p:ph type="title" idx="2" hasCustomPrompt="1"/>
          </p:nvPr>
        </p:nvSpPr>
        <p:spPr>
          <a:xfrm>
            <a:off x="1922066" y="2867800"/>
            <a:ext cx="2060490" cy="167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9576"/>
            </a:lvl1pPr>
            <a:lvl2pPr lvl="1" algn="ctr" rtl="0">
              <a:spcBef>
                <a:spcPts val="0"/>
              </a:spcBef>
              <a:spcAft>
                <a:spcPts val="0"/>
              </a:spcAft>
              <a:buSzPts val="12000"/>
              <a:buNone/>
              <a:defRPr sz="15960"/>
            </a:lvl2pPr>
            <a:lvl3pPr lvl="2" algn="ctr" rtl="0">
              <a:spcBef>
                <a:spcPts val="0"/>
              </a:spcBef>
              <a:spcAft>
                <a:spcPts val="0"/>
              </a:spcAft>
              <a:buSzPts val="12000"/>
              <a:buNone/>
              <a:defRPr sz="15960"/>
            </a:lvl3pPr>
            <a:lvl4pPr lvl="3" algn="ctr" rtl="0">
              <a:spcBef>
                <a:spcPts val="0"/>
              </a:spcBef>
              <a:spcAft>
                <a:spcPts val="0"/>
              </a:spcAft>
              <a:buSzPts val="12000"/>
              <a:buNone/>
              <a:defRPr sz="15960"/>
            </a:lvl4pPr>
            <a:lvl5pPr lvl="4" algn="ctr" rtl="0">
              <a:spcBef>
                <a:spcPts val="0"/>
              </a:spcBef>
              <a:spcAft>
                <a:spcPts val="0"/>
              </a:spcAft>
              <a:buSzPts val="12000"/>
              <a:buNone/>
              <a:defRPr sz="15960"/>
            </a:lvl5pPr>
            <a:lvl6pPr lvl="5" algn="ctr" rtl="0">
              <a:spcBef>
                <a:spcPts val="0"/>
              </a:spcBef>
              <a:spcAft>
                <a:spcPts val="0"/>
              </a:spcAft>
              <a:buSzPts val="12000"/>
              <a:buNone/>
              <a:defRPr sz="15960"/>
            </a:lvl6pPr>
            <a:lvl7pPr lvl="6" algn="ctr" rtl="0">
              <a:spcBef>
                <a:spcPts val="0"/>
              </a:spcBef>
              <a:spcAft>
                <a:spcPts val="0"/>
              </a:spcAft>
              <a:buSzPts val="12000"/>
              <a:buNone/>
              <a:defRPr sz="15960"/>
            </a:lvl7pPr>
            <a:lvl8pPr lvl="7" algn="ctr" rtl="0">
              <a:spcBef>
                <a:spcPts val="0"/>
              </a:spcBef>
              <a:spcAft>
                <a:spcPts val="0"/>
              </a:spcAft>
              <a:buSzPts val="12000"/>
              <a:buNone/>
              <a:defRPr sz="15960"/>
            </a:lvl8pPr>
            <a:lvl9pPr lvl="8" algn="ctr" rtl="0">
              <a:spcBef>
                <a:spcPts val="0"/>
              </a:spcBef>
              <a:spcAft>
                <a:spcPts val="0"/>
              </a:spcAft>
              <a:buSzPts val="12000"/>
              <a:buNone/>
              <a:defRPr sz="15960"/>
            </a:lvl9pPr>
          </a:lstStyle>
          <a:p>
            <a:r>
              <a:t>xx%</a:t>
            </a:r>
          </a:p>
        </p:txBody>
      </p:sp>
      <p:grpSp>
        <p:nvGrpSpPr>
          <p:cNvPr id="105" name="Google Shape;105;p3"/>
          <p:cNvGrpSpPr/>
          <p:nvPr/>
        </p:nvGrpSpPr>
        <p:grpSpPr>
          <a:xfrm rot="3477862">
            <a:off x="6389226" y="902177"/>
            <a:ext cx="656759" cy="679736"/>
            <a:chOff x="5960060" y="690272"/>
            <a:chExt cx="2453349" cy="2545478"/>
          </a:xfrm>
        </p:grpSpPr>
        <p:sp>
          <p:nvSpPr>
            <p:cNvPr id="106" name="Google Shape;106;p3"/>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accent5"/>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7" name="Google Shape;107;p3"/>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8" name="Google Shape;108;p3"/>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 name="Google Shape;109;p3"/>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 name="Google Shape;110;p3"/>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 name="Google Shape;111;p3"/>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 name="Google Shape;112;p3"/>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 name="Google Shape;113;p3"/>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 name="Google Shape;114;p3"/>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5" name="Google Shape;115;p3"/>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16" name="Google Shape;116;p3"/>
          <p:cNvGrpSpPr/>
          <p:nvPr/>
        </p:nvGrpSpPr>
        <p:grpSpPr>
          <a:xfrm>
            <a:off x="2763286" y="5431210"/>
            <a:ext cx="631398" cy="656733"/>
            <a:chOff x="5960060" y="690272"/>
            <a:chExt cx="2453349" cy="2545478"/>
          </a:xfrm>
        </p:grpSpPr>
        <p:sp>
          <p:nvSpPr>
            <p:cNvPr id="117" name="Google Shape;117;p3"/>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 name="Google Shape;118;p3"/>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9" name="Google Shape;119;p3"/>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0" name="Google Shape;120;p3"/>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1" name="Google Shape;121;p3"/>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 name="Google Shape;122;p3"/>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 name="Google Shape;123;p3"/>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 name="Google Shape;124;p3"/>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 name="Google Shape;125;p3"/>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 name="Google Shape;126;p3"/>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27" name="Google Shape;127;p3"/>
          <p:cNvGrpSpPr/>
          <p:nvPr/>
        </p:nvGrpSpPr>
        <p:grpSpPr>
          <a:xfrm>
            <a:off x="10094640" y="4827221"/>
            <a:ext cx="987722" cy="1027355"/>
            <a:chOff x="5960060" y="690272"/>
            <a:chExt cx="2453349" cy="2545478"/>
          </a:xfrm>
        </p:grpSpPr>
        <p:sp>
          <p:nvSpPr>
            <p:cNvPr id="128" name="Google Shape;128;p3"/>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 name="Google Shape;129;p3"/>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 name="Google Shape;130;p3"/>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 name="Google Shape;131;p3"/>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 name="Google Shape;132;p3"/>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 name="Google Shape;133;p3"/>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 name="Google Shape;134;p3"/>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 name="Google Shape;135;p3"/>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 name="Google Shape;136;p3"/>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 name="Google Shape;137;p3"/>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8" name="Google Shape;138;p3"/>
          <p:cNvGrpSpPr/>
          <p:nvPr/>
        </p:nvGrpSpPr>
        <p:grpSpPr>
          <a:xfrm rot="5225851">
            <a:off x="9436946" y="1321846"/>
            <a:ext cx="910871" cy="942738"/>
            <a:chOff x="5960060" y="690272"/>
            <a:chExt cx="2453349" cy="2545478"/>
          </a:xfrm>
        </p:grpSpPr>
        <p:sp>
          <p:nvSpPr>
            <p:cNvPr id="139" name="Google Shape;139;p3"/>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 name="Google Shape;140;p3"/>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 name="Google Shape;141;p3"/>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 name="Google Shape;142;p3"/>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 name="Google Shape;143;p3"/>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 name="Google Shape;144;p3"/>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 name="Google Shape;145;p3"/>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 name="Google Shape;146;p3"/>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 name="Google Shape;147;p3"/>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 name="Google Shape;148;p3"/>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49" name="Google Shape;149;p3"/>
          <p:cNvGrpSpPr/>
          <p:nvPr/>
        </p:nvGrpSpPr>
        <p:grpSpPr>
          <a:xfrm>
            <a:off x="2763289" y="1378105"/>
            <a:ext cx="987722" cy="1027355"/>
            <a:chOff x="5960060" y="690272"/>
            <a:chExt cx="2453349" cy="2545478"/>
          </a:xfrm>
        </p:grpSpPr>
        <p:sp>
          <p:nvSpPr>
            <p:cNvPr id="150" name="Google Shape;150;p3"/>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 name="Google Shape;151;p3"/>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 name="Google Shape;152;p3"/>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 name="Google Shape;153;p3"/>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 name="Google Shape;154;p3"/>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 name="Google Shape;155;p3"/>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 name="Google Shape;156;p3"/>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 name="Google Shape;157;p3"/>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 name="Google Shape;158;p3"/>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 name="Google Shape;159;p3"/>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0" name="Google Shape;160;p3"/>
          <p:cNvGrpSpPr/>
          <p:nvPr/>
        </p:nvGrpSpPr>
        <p:grpSpPr>
          <a:xfrm rot="3410377">
            <a:off x="709291" y="3308679"/>
            <a:ext cx="765479" cy="792259"/>
            <a:chOff x="5960060" y="690272"/>
            <a:chExt cx="2453349" cy="2545478"/>
          </a:xfrm>
        </p:grpSpPr>
        <p:sp>
          <p:nvSpPr>
            <p:cNvPr id="161" name="Google Shape;161;p3"/>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 name="Google Shape;162;p3"/>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 name="Google Shape;163;p3"/>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 name="Google Shape;164;p3"/>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 name="Google Shape;165;p3"/>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 name="Google Shape;166;p3"/>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 name="Google Shape;167;p3"/>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 name="Google Shape;168;p3"/>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 name="Google Shape;169;p3"/>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 name="Google Shape;170;p3"/>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1" name="Google Shape;171;p3"/>
          <p:cNvGrpSpPr/>
          <p:nvPr/>
        </p:nvGrpSpPr>
        <p:grpSpPr>
          <a:xfrm rot="8676496">
            <a:off x="10449829" y="2859635"/>
            <a:ext cx="655240" cy="681532"/>
            <a:chOff x="5960060" y="690272"/>
            <a:chExt cx="2453349" cy="2545478"/>
          </a:xfrm>
        </p:grpSpPr>
        <p:sp>
          <p:nvSpPr>
            <p:cNvPr id="172" name="Google Shape;172;p3"/>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accent5"/>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 name="Google Shape;173;p3"/>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 name="Google Shape;174;p3"/>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 name="Google Shape;175;p3"/>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 name="Google Shape;176;p3"/>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 name="Google Shape;177;p3"/>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 name="Google Shape;178;p3"/>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 name="Google Shape;179;p3"/>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 name="Google Shape;180;p3"/>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 name="Google Shape;181;p3"/>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2" name="Google Shape;182;p3"/>
          <p:cNvGrpSpPr/>
          <p:nvPr/>
        </p:nvGrpSpPr>
        <p:grpSpPr>
          <a:xfrm rot="5225350">
            <a:off x="6473819" y="5319559"/>
            <a:ext cx="850283" cy="880031"/>
            <a:chOff x="5960060" y="690272"/>
            <a:chExt cx="2453349" cy="2545478"/>
          </a:xfrm>
        </p:grpSpPr>
        <p:sp>
          <p:nvSpPr>
            <p:cNvPr id="183" name="Google Shape;183;p3"/>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 name="Google Shape;184;p3"/>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 name="Google Shape;185;p3"/>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 name="Google Shape;186;p3"/>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 name="Google Shape;187;p3"/>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 name="Google Shape;188;p3"/>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 name="Google Shape;189;p3"/>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 name="Google Shape;190;p3"/>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 name="Google Shape;191;p3"/>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 name="Google Shape;192;p3"/>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3"/>
        <p:cNvGrpSpPr/>
        <p:nvPr/>
      </p:nvGrpSpPr>
      <p:grpSpPr>
        <a:xfrm>
          <a:off x="0" y="0"/>
          <a:ext cx="0" cy="0"/>
          <a:chOff x="0" y="0"/>
          <a:chExt cx="0" cy="0"/>
        </a:xfrm>
      </p:grpSpPr>
      <p:sp>
        <p:nvSpPr>
          <p:cNvPr id="194" name="Google Shape;194;p4"/>
          <p:cNvSpPr txBox="1">
            <a:spLocks noGrp="1"/>
          </p:cNvSpPr>
          <p:nvPr>
            <p:ph type="title"/>
          </p:nvPr>
        </p:nvSpPr>
        <p:spPr>
          <a:xfrm>
            <a:off x="948614" y="719333"/>
            <a:ext cx="10264543"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 name="Google Shape;195;p4"/>
          <p:cNvSpPr txBox="1">
            <a:spLocks noGrp="1"/>
          </p:cNvSpPr>
          <p:nvPr>
            <p:ph type="body" idx="1"/>
          </p:nvPr>
        </p:nvSpPr>
        <p:spPr>
          <a:xfrm>
            <a:off x="948614" y="1583467"/>
            <a:ext cx="10264543" cy="4555200"/>
          </a:xfrm>
          <a:prstGeom prst="rect">
            <a:avLst/>
          </a:prstGeom>
        </p:spPr>
        <p:txBody>
          <a:bodyPr spcFirstLastPara="1" wrap="square" lIns="91425" tIns="91425" rIns="91425" bIns="91425" anchor="t" anchorCtr="0">
            <a:noAutofit/>
          </a:bodyPr>
          <a:lstStyle>
            <a:lvl1pPr marL="608076" lvl="0" indent="-405384">
              <a:spcBef>
                <a:spcPts val="0"/>
              </a:spcBef>
              <a:spcAft>
                <a:spcPts val="0"/>
              </a:spcAft>
              <a:buClr>
                <a:srgbClr val="434343"/>
              </a:buClr>
              <a:buSzPts val="1200"/>
              <a:buChar char="●"/>
              <a:defRPr sz="1596"/>
            </a:lvl1pPr>
            <a:lvl2pPr marL="1216152" lvl="1" indent="-405384">
              <a:spcBef>
                <a:spcPts val="0"/>
              </a:spcBef>
              <a:spcAft>
                <a:spcPts val="0"/>
              </a:spcAft>
              <a:buClr>
                <a:srgbClr val="434343"/>
              </a:buClr>
              <a:buSzPts val="1200"/>
              <a:buFont typeface="Roboto Condensed Light"/>
              <a:buChar char="○"/>
              <a:defRPr/>
            </a:lvl2pPr>
            <a:lvl3pPr marL="1824228" lvl="2" indent="-405384">
              <a:spcBef>
                <a:spcPts val="0"/>
              </a:spcBef>
              <a:spcAft>
                <a:spcPts val="0"/>
              </a:spcAft>
              <a:buClr>
                <a:srgbClr val="434343"/>
              </a:buClr>
              <a:buSzPts val="1200"/>
              <a:buFont typeface="Roboto Condensed Light"/>
              <a:buChar char="■"/>
              <a:defRPr/>
            </a:lvl3pPr>
            <a:lvl4pPr marL="2432304" lvl="3" indent="-405384">
              <a:spcBef>
                <a:spcPts val="0"/>
              </a:spcBef>
              <a:spcAft>
                <a:spcPts val="0"/>
              </a:spcAft>
              <a:buClr>
                <a:srgbClr val="434343"/>
              </a:buClr>
              <a:buSzPts val="1200"/>
              <a:buFont typeface="Roboto Condensed Light"/>
              <a:buChar char="●"/>
              <a:defRPr/>
            </a:lvl4pPr>
            <a:lvl5pPr marL="3040380" lvl="4" indent="-405384">
              <a:spcBef>
                <a:spcPts val="0"/>
              </a:spcBef>
              <a:spcAft>
                <a:spcPts val="0"/>
              </a:spcAft>
              <a:buClr>
                <a:srgbClr val="434343"/>
              </a:buClr>
              <a:buSzPts val="1200"/>
              <a:buFont typeface="Roboto Condensed Light"/>
              <a:buChar char="○"/>
              <a:defRPr/>
            </a:lvl5pPr>
            <a:lvl6pPr marL="3648456" lvl="5" indent="-405384">
              <a:spcBef>
                <a:spcPts val="0"/>
              </a:spcBef>
              <a:spcAft>
                <a:spcPts val="0"/>
              </a:spcAft>
              <a:buClr>
                <a:srgbClr val="434343"/>
              </a:buClr>
              <a:buSzPts val="1200"/>
              <a:buFont typeface="Roboto Condensed Light"/>
              <a:buChar char="■"/>
              <a:defRPr/>
            </a:lvl6pPr>
            <a:lvl7pPr marL="4256532" lvl="6" indent="-405384">
              <a:spcBef>
                <a:spcPts val="0"/>
              </a:spcBef>
              <a:spcAft>
                <a:spcPts val="0"/>
              </a:spcAft>
              <a:buClr>
                <a:srgbClr val="434343"/>
              </a:buClr>
              <a:buSzPts val="1200"/>
              <a:buFont typeface="Roboto Condensed Light"/>
              <a:buChar char="●"/>
              <a:defRPr/>
            </a:lvl7pPr>
            <a:lvl8pPr marL="4864608" lvl="7" indent="-405384">
              <a:spcBef>
                <a:spcPts val="0"/>
              </a:spcBef>
              <a:spcAft>
                <a:spcPts val="0"/>
              </a:spcAft>
              <a:buClr>
                <a:srgbClr val="434343"/>
              </a:buClr>
              <a:buSzPts val="1200"/>
              <a:buFont typeface="Roboto Condensed Light"/>
              <a:buChar char="○"/>
              <a:defRPr/>
            </a:lvl8pPr>
            <a:lvl9pPr marL="5472684" lvl="8" indent="-405384">
              <a:spcBef>
                <a:spcPts val="0"/>
              </a:spcBef>
              <a:spcAft>
                <a:spcPts val="0"/>
              </a:spcAft>
              <a:buClr>
                <a:srgbClr val="434343"/>
              </a:buClr>
              <a:buSzPts val="1200"/>
              <a:buFont typeface="Roboto Condensed Light"/>
              <a:buChar char="■"/>
              <a:defRPr/>
            </a:lvl9pPr>
          </a:lstStyle>
          <a:p>
            <a:endParaRPr/>
          </a:p>
        </p:txBody>
      </p:sp>
      <p:grpSp>
        <p:nvGrpSpPr>
          <p:cNvPr id="196" name="Google Shape;196;p4"/>
          <p:cNvGrpSpPr/>
          <p:nvPr/>
        </p:nvGrpSpPr>
        <p:grpSpPr>
          <a:xfrm rot="-5400000">
            <a:off x="59682" y="106938"/>
            <a:ext cx="1190348" cy="1208037"/>
            <a:chOff x="7669859" y="-86358"/>
            <a:chExt cx="1358224" cy="1381827"/>
          </a:xfrm>
        </p:grpSpPr>
        <p:grpSp>
          <p:nvGrpSpPr>
            <p:cNvPr id="197" name="Google Shape;197;p4"/>
            <p:cNvGrpSpPr/>
            <p:nvPr/>
          </p:nvGrpSpPr>
          <p:grpSpPr>
            <a:xfrm rot="5400000" flipH="1">
              <a:off x="8376893" y="816831"/>
              <a:ext cx="469816" cy="487459"/>
              <a:chOff x="5960060" y="690272"/>
              <a:chExt cx="2453349" cy="2545478"/>
            </a:xfrm>
          </p:grpSpPr>
          <p:sp>
            <p:nvSpPr>
              <p:cNvPr id="198" name="Google Shape;198;p4"/>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accent5"/>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 name="Google Shape;199;p4"/>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 name="Google Shape;200;p4"/>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 name="Google Shape;201;p4"/>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 name="Google Shape;202;p4"/>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 name="Google Shape;203;p4"/>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 name="Google Shape;204;p4"/>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 name="Google Shape;205;p4"/>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 name="Google Shape;206;p4"/>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 name="Google Shape;207;p4"/>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8" name="Google Shape;208;p4"/>
            <p:cNvGrpSpPr/>
            <p:nvPr/>
          </p:nvGrpSpPr>
          <p:grpSpPr>
            <a:xfrm rot="-5400000" flipH="1">
              <a:off x="8326748" y="-99284"/>
              <a:ext cx="688410" cy="714261"/>
              <a:chOff x="5960060" y="690272"/>
              <a:chExt cx="2453349" cy="2545478"/>
            </a:xfrm>
          </p:grpSpPr>
          <p:sp>
            <p:nvSpPr>
              <p:cNvPr id="209" name="Google Shape;209;p4"/>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 name="Google Shape;210;p4"/>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 name="Google Shape;211;p4"/>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 name="Google Shape;212;p4"/>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 name="Google Shape;213;p4"/>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4"/>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4"/>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 name="Google Shape;216;p4"/>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 name="Google Shape;217;p4"/>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 name="Google Shape;218;p4"/>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9" name="Google Shape;219;p4"/>
            <p:cNvGrpSpPr/>
            <p:nvPr/>
          </p:nvGrpSpPr>
          <p:grpSpPr>
            <a:xfrm flipH="1">
              <a:off x="7669859" y="239068"/>
              <a:ext cx="349848" cy="362985"/>
              <a:chOff x="5960060" y="690272"/>
              <a:chExt cx="2453349" cy="2545478"/>
            </a:xfrm>
          </p:grpSpPr>
          <p:sp>
            <p:nvSpPr>
              <p:cNvPr id="220" name="Google Shape;220;p4"/>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 name="Google Shape;221;p4"/>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 name="Google Shape;222;p4"/>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 name="Google Shape;223;p4"/>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 name="Google Shape;224;p4"/>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 name="Google Shape;225;p4"/>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 name="Google Shape;226;p4"/>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 name="Google Shape;227;p4"/>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 name="Google Shape;228;p4"/>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 name="Google Shape;229;p4"/>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30" name="Google Shape;230;p4"/>
          <p:cNvGrpSpPr/>
          <p:nvPr/>
        </p:nvGrpSpPr>
        <p:grpSpPr>
          <a:xfrm rot="10800000">
            <a:off x="11003008" y="140493"/>
            <a:ext cx="1109922" cy="938388"/>
            <a:chOff x="-118194" y="3934374"/>
            <a:chExt cx="1341650" cy="1131497"/>
          </a:xfrm>
        </p:grpSpPr>
        <p:grpSp>
          <p:nvGrpSpPr>
            <p:cNvPr id="231" name="Google Shape;231;p4"/>
            <p:cNvGrpSpPr/>
            <p:nvPr/>
          </p:nvGrpSpPr>
          <p:grpSpPr>
            <a:xfrm rot="-5400000" flipH="1">
              <a:off x="-103964" y="4293803"/>
              <a:ext cx="757839" cy="786298"/>
              <a:chOff x="5960060" y="690272"/>
              <a:chExt cx="2453349" cy="2545478"/>
            </a:xfrm>
          </p:grpSpPr>
          <p:sp>
            <p:nvSpPr>
              <p:cNvPr id="232" name="Google Shape;232;p4"/>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accent5"/>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 name="Google Shape;233;p4"/>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 name="Google Shape;234;p4"/>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 name="Google Shape;235;p4"/>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 name="Google Shape;236;p4"/>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 name="Google Shape;237;p4"/>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 name="Google Shape;238;p4"/>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 name="Google Shape;239;p4"/>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 name="Google Shape;240;p4"/>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 name="Google Shape;241;p4"/>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42" name="Google Shape;242;p4"/>
            <p:cNvGrpSpPr/>
            <p:nvPr/>
          </p:nvGrpSpPr>
          <p:grpSpPr>
            <a:xfrm rot="5400000" flipH="1">
              <a:off x="675124" y="3927359"/>
              <a:ext cx="373645" cy="387676"/>
              <a:chOff x="5960060" y="690272"/>
              <a:chExt cx="2453349" cy="2545478"/>
            </a:xfrm>
          </p:grpSpPr>
          <p:sp>
            <p:nvSpPr>
              <p:cNvPr id="243" name="Google Shape;243;p4"/>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 name="Google Shape;244;p4"/>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 name="Google Shape;245;p4"/>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 name="Google Shape;246;p4"/>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 name="Google Shape;247;p4"/>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 name="Google Shape;248;p4"/>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 name="Google Shape;249;p4"/>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 name="Google Shape;250;p4"/>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 name="Google Shape;251;p4"/>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 name="Google Shape;252;p4"/>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53" name="Google Shape;253;p4"/>
            <p:cNvGrpSpPr/>
            <p:nvPr/>
          </p:nvGrpSpPr>
          <p:grpSpPr>
            <a:xfrm rot="10800000" flipH="1">
              <a:off x="753640" y="4521297"/>
              <a:ext cx="469816" cy="487459"/>
              <a:chOff x="5960060" y="690272"/>
              <a:chExt cx="2453349" cy="2545478"/>
            </a:xfrm>
          </p:grpSpPr>
          <p:sp>
            <p:nvSpPr>
              <p:cNvPr id="254" name="Google Shape;254;p4"/>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 name="Google Shape;255;p4"/>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 name="Google Shape;256;p4"/>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 name="Google Shape;257;p4"/>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 name="Google Shape;258;p4"/>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 name="Google Shape;259;p4"/>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 name="Google Shape;260;p4"/>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 name="Google Shape;261;p4"/>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 name="Google Shape;262;p4"/>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 name="Google Shape;263;p4"/>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8"/>
        <p:cNvGrpSpPr/>
        <p:nvPr/>
      </p:nvGrpSpPr>
      <p:grpSpPr>
        <a:xfrm>
          <a:off x="0" y="0"/>
          <a:ext cx="0" cy="0"/>
          <a:chOff x="0" y="0"/>
          <a:chExt cx="0" cy="0"/>
        </a:xfrm>
      </p:grpSpPr>
      <p:sp>
        <p:nvSpPr>
          <p:cNvPr id="339" name="Google Shape;339;p6"/>
          <p:cNvSpPr txBox="1">
            <a:spLocks noGrp="1"/>
          </p:cNvSpPr>
          <p:nvPr>
            <p:ph type="title"/>
          </p:nvPr>
        </p:nvSpPr>
        <p:spPr>
          <a:xfrm>
            <a:off x="948614" y="719333"/>
            <a:ext cx="10264543"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340" name="Google Shape;340;p6"/>
          <p:cNvGrpSpPr/>
          <p:nvPr/>
        </p:nvGrpSpPr>
        <p:grpSpPr>
          <a:xfrm rot="-5400000" flipH="1">
            <a:off x="122894" y="5671524"/>
            <a:ext cx="1069375" cy="1085267"/>
            <a:chOff x="7669859" y="-86358"/>
            <a:chExt cx="1358224" cy="1381827"/>
          </a:xfrm>
        </p:grpSpPr>
        <p:grpSp>
          <p:nvGrpSpPr>
            <p:cNvPr id="341" name="Google Shape;341;p6"/>
            <p:cNvGrpSpPr/>
            <p:nvPr/>
          </p:nvGrpSpPr>
          <p:grpSpPr>
            <a:xfrm rot="5400000" flipH="1">
              <a:off x="8376893" y="816831"/>
              <a:ext cx="469816" cy="487459"/>
              <a:chOff x="5960060" y="690272"/>
              <a:chExt cx="2453349" cy="2545478"/>
            </a:xfrm>
          </p:grpSpPr>
          <p:sp>
            <p:nvSpPr>
              <p:cNvPr id="342" name="Google Shape;342;p6"/>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accent5"/>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 name="Google Shape;343;p6"/>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 name="Google Shape;344;p6"/>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 name="Google Shape;345;p6"/>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 name="Google Shape;346;p6"/>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 name="Google Shape;347;p6"/>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 name="Google Shape;348;p6"/>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 name="Google Shape;349;p6"/>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 name="Google Shape;350;p6"/>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 name="Google Shape;351;p6"/>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52" name="Google Shape;352;p6"/>
            <p:cNvGrpSpPr/>
            <p:nvPr/>
          </p:nvGrpSpPr>
          <p:grpSpPr>
            <a:xfrm rot="-5400000" flipH="1">
              <a:off x="8326748" y="-99284"/>
              <a:ext cx="688410" cy="714261"/>
              <a:chOff x="5960060" y="690272"/>
              <a:chExt cx="2453349" cy="2545478"/>
            </a:xfrm>
          </p:grpSpPr>
          <p:sp>
            <p:nvSpPr>
              <p:cNvPr id="353" name="Google Shape;353;p6"/>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 name="Google Shape;354;p6"/>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 name="Google Shape;355;p6"/>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 name="Google Shape;356;p6"/>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 name="Google Shape;357;p6"/>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 name="Google Shape;358;p6"/>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 name="Google Shape;359;p6"/>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 name="Google Shape;360;p6"/>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 name="Google Shape;361;p6"/>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 name="Google Shape;362;p6"/>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3" name="Google Shape;363;p6"/>
            <p:cNvGrpSpPr/>
            <p:nvPr/>
          </p:nvGrpSpPr>
          <p:grpSpPr>
            <a:xfrm flipH="1">
              <a:off x="7669859" y="239068"/>
              <a:ext cx="349848" cy="362985"/>
              <a:chOff x="5960060" y="690272"/>
              <a:chExt cx="2453349" cy="2545478"/>
            </a:xfrm>
          </p:grpSpPr>
          <p:sp>
            <p:nvSpPr>
              <p:cNvPr id="364" name="Google Shape;364;p6"/>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 name="Google Shape;365;p6"/>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 name="Google Shape;366;p6"/>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 name="Google Shape;367;p6"/>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 name="Google Shape;368;p6"/>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 name="Google Shape;369;p6"/>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 name="Google Shape;370;p6"/>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 name="Google Shape;371;p6"/>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 name="Google Shape;372;p6"/>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 name="Google Shape;373;p6"/>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374" name="Google Shape;374;p6"/>
          <p:cNvGrpSpPr/>
          <p:nvPr/>
        </p:nvGrpSpPr>
        <p:grpSpPr>
          <a:xfrm rot="-5400000" flipH="1">
            <a:off x="11032055" y="135567"/>
            <a:ext cx="1039369" cy="1060168"/>
            <a:chOff x="-106186" y="3779169"/>
            <a:chExt cx="1291250" cy="1320354"/>
          </a:xfrm>
        </p:grpSpPr>
        <p:grpSp>
          <p:nvGrpSpPr>
            <p:cNvPr id="375" name="Google Shape;375;p6"/>
            <p:cNvGrpSpPr/>
            <p:nvPr/>
          </p:nvGrpSpPr>
          <p:grpSpPr>
            <a:xfrm rot="-5400000" flipH="1">
              <a:off x="815150" y="4494558"/>
              <a:ext cx="363096" cy="376731"/>
              <a:chOff x="5960060" y="690272"/>
              <a:chExt cx="2453349" cy="2545478"/>
            </a:xfrm>
          </p:grpSpPr>
          <p:sp>
            <p:nvSpPr>
              <p:cNvPr id="376" name="Google Shape;376;p6"/>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accent5"/>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 name="Google Shape;377;p6"/>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 name="Google Shape;378;p6"/>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 name="Google Shape;379;p6"/>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 name="Google Shape;380;p6"/>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 name="Google Shape;381;p6"/>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 name="Google Shape;382;p6"/>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3" name="Google Shape;383;p6"/>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4" name="Google Shape;384;p6"/>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5" name="Google Shape;385;p6"/>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6" name="Google Shape;386;p6"/>
            <p:cNvGrpSpPr/>
            <p:nvPr/>
          </p:nvGrpSpPr>
          <p:grpSpPr>
            <a:xfrm rot="5400000" flipH="1">
              <a:off x="329690" y="3770347"/>
              <a:ext cx="469816" cy="487459"/>
              <a:chOff x="5960060" y="690272"/>
              <a:chExt cx="2453349" cy="2545478"/>
            </a:xfrm>
          </p:grpSpPr>
          <p:sp>
            <p:nvSpPr>
              <p:cNvPr id="387" name="Google Shape;387;p6"/>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8" name="Google Shape;388;p6"/>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9" name="Google Shape;389;p6"/>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0" name="Google Shape;390;p6"/>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1" name="Google Shape;391;p6"/>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2" name="Google Shape;392;p6"/>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3" name="Google Shape;393;p6"/>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4" name="Google Shape;394;p6"/>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5" name="Google Shape;395;p6"/>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6" name="Google Shape;396;p6"/>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97" name="Google Shape;397;p6"/>
            <p:cNvGrpSpPr/>
            <p:nvPr/>
          </p:nvGrpSpPr>
          <p:grpSpPr>
            <a:xfrm rot="10800000" flipH="1">
              <a:off x="-106186" y="4411226"/>
              <a:ext cx="663385" cy="688297"/>
              <a:chOff x="5960060" y="690272"/>
              <a:chExt cx="2453349" cy="2545478"/>
            </a:xfrm>
          </p:grpSpPr>
          <p:sp>
            <p:nvSpPr>
              <p:cNvPr id="398" name="Google Shape;398;p6"/>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9" name="Google Shape;399;p6"/>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0" name="Google Shape;400;p6"/>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1" name="Google Shape;401;p6"/>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2" name="Google Shape;402;p6"/>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3" name="Google Shape;403;p6"/>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4" name="Google Shape;404;p6"/>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5" name="Google Shape;405;p6"/>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6" name="Google Shape;406;p6"/>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 name="Google Shape;407;p6"/>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9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1">
  <p:cSld name="CUSTOM_12">
    <p:spTree>
      <p:nvGrpSpPr>
        <p:cNvPr id="1" name="Shape 674"/>
        <p:cNvGrpSpPr/>
        <p:nvPr/>
      </p:nvGrpSpPr>
      <p:grpSpPr>
        <a:xfrm>
          <a:off x="0" y="0"/>
          <a:ext cx="0" cy="0"/>
          <a:chOff x="0" y="0"/>
          <a:chExt cx="0" cy="0"/>
        </a:xfrm>
      </p:grpSpPr>
      <p:sp>
        <p:nvSpPr>
          <p:cNvPr id="675" name="Google Shape;675;p14"/>
          <p:cNvSpPr txBox="1">
            <a:spLocks noGrp="1"/>
          </p:cNvSpPr>
          <p:nvPr>
            <p:ph type="title"/>
          </p:nvPr>
        </p:nvSpPr>
        <p:spPr>
          <a:xfrm>
            <a:off x="948614" y="719333"/>
            <a:ext cx="10264543"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76" name="Google Shape;676;p14"/>
          <p:cNvGrpSpPr/>
          <p:nvPr/>
        </p:nvGrpSpPr>
        <p:grpSpPr>
          <a:xfrm rot="5400000" flipH="1">
            <a:off x="11429315" y="40437"/>
            <a:ext cx="581280" cy="601278"/>
            <a:chOff x="5960060" y="690272"/>
            <a:chExt cx="2453349" cy="2545478"/>
          </a:xfrm>
        </p:grpSpPr>
        <p:sp>
          <p:nvSpPr>
            <p:cNvPr id="677" name="Google Shape;677;p14"/>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accent5"/>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14"/>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14"/>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14"/>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14"/>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14"/>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14"/>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14"/>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14"/>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6" name="Google Shape;686;p14"/>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87" name="Google Shape;687;p14"/>
          <p:cNvGrpSpPr/>
          <p:nvPr/>
        </p:nvGrpSpPr>
        <p:grpSpPr>
          <a:xfrm rot="-5400000" flipH="1">
            <a:off x="11050131" y="590214"/>
            <a:ext cx="421321" cy="436063"/>
            <a:chOff x="5960060" y="690272"/>
            <a:chExt cx="2453349" cy="2545478"/>
          </a:xfrm>
        </p:grpSpPr>
        <p:sp>
          <p:nvSpPr>
            <p:cNvPr id="688" name="Google Shape;688;p14"/>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9" name="Google Shape;689;p14"/>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0" name="Google Shape;690;p14"/>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1" name="Google Shape;691;p14"/>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14"/>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3" name="Google Shape;693;p14"/>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4" name="Google Shape;694;p14"/>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5" name="Google Shape;695;p14"/>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6" name="Google Shape;696;p14"/>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7" name="Google Shape;697;p14"/>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98" name="Google Shape;698;p14"/>
          <p:cNvGrpSpPr/>
          <p:nvPr/>
        </p:nvGrpSpPr>
        <p:grpSpPr>
          <a:xfrm flipH="1">
            <a:off x="10754526" y="-21298"/>
            <a:ext cx="528286" cy="549484"/>
            <a:chOff x="5960060" y="690272"/>
            <a:chExt cx="2453349" cy="2545478"/>
          </a:xfrm>
        </p:grpSpPr>
        <p:sp>
          <p:nvSpPr>
            <p:cNvPr id="699" name="Google Shape;699;p14"/>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0" name="Google Shape;700;p14"/>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1" name="Google Shape;701;p14"/>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2" name="Google Shape;702;p14"/>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3" name="Google Shape;703;p14"/>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4" name="Google Shape;704;p14"/>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5" name="Google Shape;705;p14"/>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6" name="Google Shape;706;p14"/>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14"/>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14"/>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09" name="Google Shape;709;p14"/>
          <p:cNvGrpSpPr/>
          <p:nvPr/>
        </p:nvGrpSpPr>
        <p:grpSpPr>
          <a:xfrm rot="6299774">
            <a:off x="-14768" y="-47768"/>
            <a:ext cx="1222279" cy="1028274"/>
            <a:chOff x="-118194" y="3934374"/>
            <a:chExt cx="1341650" cy="1131497"/>
          </a:xfrm>
        </p:grpSpPr>
        <p:grpSp>
          <p:nvGrpSpPr>
            <p:cNvPr id="710" name="Google Shape;710;p14"/>
            <p:cNvGrpSpPr/>
            <p:nvPr/>
          </p:nvGrpSpPr>
          <p:grpSpPr>
            <a:xfrm rot="-5400000" flipH="1">
              <a:off x="-103964" y="4293803"/>
              <a:ext cx="757839" cy="786298"/>
              <a:chOff x="5960060" y="690272"/>
              <a:chExt cx="2453349" cy="2545478"/>
            </a:xfrm>
          </p:grpSpPr>
          <p:sp>
            <p:nvSpPr>
              <p:cNvPr id="711" name="Google Shape;711;p14"/>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2" name="Google Shape;712;p14"/>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3" name="Google Shape;713;p14"/>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4" name="Google Shape;714;p14"/>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5" name="Google Shape;715;p14"/>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14"/>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14"/>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8" name="Google Shape;718;p14"/>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9" name="Google Shape;719;p14"/>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0" name="Google Shape;720;p14"/>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21" name="Google Shape;721;p14"/>
            <p:cNvGrpSpPr/>
            <p:nvPr/>
          </p:nvGrpSpPr>
          <p:grpSpPr>
            <a:xfrm rot="5400000" flipH="1">
              <a:off x="675124" y="3927359"/>
              <a:ext cx="373645" cy="387676"/>
              <a:chOff x="5960060" y="690272"/>
              <a:chExt cx="2453349" cy="2545478"/>
            </a:xfrm>
          </p:grpSpPr>
          <p:sp>
            <p:nvSpPr>
              <p:cNvPr id="722" name="Google Shape;722;p14"/>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accent5"/>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3" name="Google Shape;723;p14"/>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4" name="Google Shape;724;p14"/>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5" name="Google Shape;725;p14"/>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6" name="Google Shape;726;p14"/>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7" name="Google Shape;727;p14"/>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8" name="Google Shape;728;p14"/>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9" name="Google Shape;729;p14"/>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0" name="Google Shape;730;p14"/>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1" name="Google Shape;731;p14"/>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32" name="Google Shape;732;p14"/>
            <p:cNvGrpSpPr/>
            <p:nvPr/>
          </p:nvGrpSpPr>
          <p:grpSpPr>
            <a:xfrm rot="10800000" flipH="1">
              <a:off x="753640" y="4521297"/>
              <a:ext cx="469816" cy="487459"/>
              <a:chOff x="5960060" y="690272"/>
              <a:chExt cx="2453349" cy="2545478"/>
            </a:xfrm>
          </p:grpSpPr>
          <p:sp>
            <p:nvSpPr>
              <p:cNvPr id="733" name="Google Shape;733;p14"/>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4" name="Google Shape;734;p14"/>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5" name="Google Shape;735;p14"/>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6" name="Google Shape;736;p14"/>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7" name="Google Shape;737;p14"/>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8" name="Google Shape;738;p14"/>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9" name="Google Shape;739;p14"/>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0" name="Google Shape;740;p14"/>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1" name="Google Shape;741;p14"/>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2" name="Google Shape;742;p14"/>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2">
    <p:spTree>
      <p:nvGrpSpPr>
        <p:cNvPr id="1" name="Shape 1288"/>
        <p:cNvGrpSpPr/>
        <p:nvPr/>
      </p:nvGrpSpPr>
      <p:grpSpPr>
        <a:xfrm>
          <a:off x="0" y="0"/>
          <a:ext cx="0" cy="0"/>
          <a:chOff x="0" y="0"/>
          <a:chExt cx="0" cy="0"/>
        </a:xfrm>
      </p:grpSpPr>
      <p:sp>
        <p:nvSpPr>
          <p:cNvPr id="1289" name="Google Shape;1289;p23"/>
          <p:cNvSpPr txBox="1">
            <a:spLocks noGrp="1"/>
          </p:cNvSpPr>
          <p:nvPr>
            <p:ph type="title"/>
          </p:nvPr>
        </p:nvSpPr>
        <p:spPr>
          <a:xfrm>
            <a:off x="4693294" y="3669733"/>
            <a:ext cx="5639613"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0" name="Google Shape;1290;p23"/>
          <p:cNvSpPr txBox="1">
            <a:spLocks noGrp="1"/>
          </p:cNvSpPr>
          <p:nvPr>
            <p:ph type="subTitle" idx="1"/>
          </p:nvPr>
        </p:nvSpPr>
        <p:spPr>
          <a:xfrm>
            <a:off x="4693394" y="2430700"/>
            <a:ext cx="5639613" cy="1225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1291" name="Google Shape;1291;p23"/>
          <p:cNvGrpSpPr/>
          <p:nvPr/>
        </p:nvGrpSpPr>
        <p:grpSpPr>
          <a:xfrm rot="5400000">
            <a:off x="10753799" y="6089966"/>
            <a:ext cx="484128" cy="501065"/>
            <a:chOff x="5960060" y="690272"/>
            <a:chExt cx="2453349" cy="2545478"/>
          </a:xfrm>
        </p:grpSpPr>
        <p:sp>
          <p:nvSpPr>
            <p:cNvPr id="1292" name="Google Shape;1292;p23"/>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accent5"/>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3" name="Google Shape;1293;p23"/>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4" name="Google Shape;1294;p23"/>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5" name="Google Shape;1295;p23"/>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6" name="Google Shape;1296;p23"/>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7" name="Google Shape;1297;p23"/>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8" name="Google Shape;1298;p23"/>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9" name="Google Shape;1299;p23"/>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0" name="Google Shape;1300;p23"/>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1" name="Google Shape;1301;p23"/>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02" name="Google Shape;1302;p23"/>
          <p:cNvGrpSpPr/>
          <p:nvPr/>
        </p:nvGrpSpPr>
        <p:grpSpPr>
          <a:xfrm rot="-5400000">
            <a:off x="11417809" y="5231557"/>
            <a:ext cx="446183" cy="461792"/>
            <a:chOff x="5960060" y="690272"/>
            <a:chExt cx="2453349" cy="2545478"/>
          </a:xfrm>
        </p:grpSpPr>
        <p:sp>
          <p:nvSpPr>
            <p:cNvPr id="1303" name="Google Shape;1303;p23"/>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4" name="Google Shape;1304;p23"/>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5" name="Google Shape;1305;p23"/>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6" name="Google Shape;1306;p23"/>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7" name="Google Shape;1307;p23"/>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8" name="Google Shape;1308;p23"/>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9" name="Google Shape;1309;p23"/>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0" name="Google Shape;1310;p23"/>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1" name="Google Shape;1311;p23"/>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2" name="Google Shape;1312;p23"/>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13" name="Google Shape;1313;p23"/>
          <p:cNvGrpSpPr/>
          <p:nvPr/>
        </p:nvGrpSpPr>
        <p:grpSpPr>
          <a:xfrm rot="10800000">
            <a:off x="11554777" y="6206462"/>
            <a:ext cx="674796" cy="701873"/>
            <a:chOff x="5960060" y="690272"/>
            <a:chExt cx="2453349" cy="2545478"/>
          </a:xfrm>
        </p:grpSpPr>
        <p:sp>
          <p:nvSpPr>
            <p:cNvPr id="1314" name="Google Shape;1314;p23"/>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5" name="Google Shape;1315;p23"/>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6" name="Google Shape;1316;p23"/>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7" name="Google Shape;1317;p23"/>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8" name="Google Shape;1318;p23"/>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9" name="Google Shape;1319;p23"/>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0" name="Google Shape;1320;p23"/>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1" name="Google Shape;1321;p23"/>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2" name="Google Shape;1322;p23"/>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3" name="Google Shape;1323;p23"/>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24" name="Google Shape;1324;p23"/>
          <p:cNvGrpSpPr/>
          <p:nvPr/>
        </p:nvGrpSpPr>
        <p:grpSpPr>
          <a:xfrm rot="-5400000">
            <a:off x="370274" y="866763"/>
            <a:ext cx="461884" cy="478044"/>
            <a:chOff x="5960060" y="690272"/>
            <a:chExt cx="2453349" cy="2545478"/>
          </a:xfrm>
        </p:grpSpPr>
        <p:sp>
          <p:nvSpPr>
            <p:cNvPr id="1325" name="Google Shape;1325;p23"/>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accent5"/>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6" name="Google Shape;1326;p23"/>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7" name="Google Shape;1327;p23"/>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8" name="Google Shape;1328;p23"/>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9" name="Google Shape;1329;p23"/>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0" name="Google Shape;1330;p23"/>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1" name="Google Shape;1331;p23"/>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2" name="Google Shape;1332;p23"/>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3" name="Google Shape;1333;p23"/>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4" name="Google Shape;1334;p23"/>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35" name="Google Shape;1335;p23"/>
          <p:cNvGrpSpPr/>
          <p:nvPr/>
        </p:nvGrpSpPr>
        <p:grpSpPr>
          <a:xfrm rot="5400000">
            <a:off x="-175919" y="-191840"/>
            <a:ext cx="816475" cy="845039"/>
            <a:chOff x="5960060" y="690272"/>
            <a:chExt cx="2453349" cy="2545478"/>
          </a:xfrm>
        </p:grpSpPr>
        <p:sp>
          <p:nvSpPr>
            <p:cNvPr id="1336" name="Google Shape;1336;p23"/>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7" name="Google Shape;1337;p23"/>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8" name="Google Shape;1338;p23"/>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9" name="Google Shape;1339;p23"/>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0" name="Google Shape;1340;p23"/>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1" name="Google Shape;1341;p23"/>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2" name="Google Shape;1342;p23"/>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3" name="Google Shape;1343;p23"/>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4" name="Google Shape;1344;p23"/>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5" name="Google Shape;1345;p23"/>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46" name="Google Shape;1346;p23"/>
          <p:cNvGrpSpPr/>
          <p:nvPr/>
        </p:nvGrpSpPr>
        <p:grpSpPr>
          <a:xfrm>
            <a:off x="978561" y="205231"/>
            <a:ext cx="465310" cy="483980"/>
            <a:chOff x="5960060" y="690272"/>
            <a:chExt cx="2453349" cy="2545478"/>
          </a:xfrm>
        </p:grpSpPr>
        <p:sp>
          <p:nvSpPr>
            <p:cNvPr id="1347" name="Google Shape;1347;p23"/>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8" name="Google Shape;1348;p23"/>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9" name="Google Shape;1349;p23"/>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0" name="Google Shape;1350;p23"/>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1" name="Google Shape;1351;p23"/>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2" name="Google Shape;1352;p23"/>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3" name="Google Shape;1353;p23"/>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4" name="Google Shape;1354;p23"/>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5" name="Google Shape;1355;p23"/>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6" name="Google Shape;1356;p23"/>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57" name="Google Shape;1357;p23"/>
          <p:cNvGrpSpPr/>
          <p:nvPr/>
        </p:nvGrpSpPr>
        <p:grpSpPr>
          <a:xfrm rot="10800000">
            <a:off x="840250" y="6168135"/>
            <a:ext cx="559938" cy="582405"/>
            <a:chOff x="5960060" y="690272"/>
            <a:chExt cx="2453349" cy="2545478"/>
          </a:xfrm>
        </p:grpSpPr>
        <p:sp>
          <p:nvSpPr>
            <p:cNvPr id="1358" name="Google Shape;1358;p23"/>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9" name="Google Shape;1359;p23"/>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0" name="Google Shape;1360;p23"/>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1" name="Google Shape;1361;p23"/>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2" name="Google Shape;1362;p23"/>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3" name="Google Shape;1363;p23"/>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4" name="Google Shape;1364;p23"/>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5" name="Google Shape;1365;p23"/>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6" name="Google Shape;1366;p23"/>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7" name="Google Shape;1367;p23"/>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68" name="Google Shape;1368;p23"/>
          <p:cNvGrpSpPr/>
          <p:nvPr/>
        </p:nvGrpSpPr>
        <p:grpSpPr>
          <a:xfrm>
            <a:off x="-128424" y="6286545"/>
            <a:ext cx="688175" cy="715788"/>
            <a:chOff x="5960060" y="690272"/>
            <a:chExt cx="2453349" cy="2545478"/>
          </a:xfrm>
        </p:grpSpPr>
        <p:sp>
          <p:nvSpPr>
            <p:cNvPr id="1369" name="Google Shape;1369;p23"/>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accent5"/>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0" name="Google Shape;1370;p23"/>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1" name="Google Shape;1371;p23"/>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2" name="Google Shape;1372;p23"/>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3" name="Google Shape;1373;p23"/>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4" name="Google Shape;1374;p23"/>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5" name="Google Shape;1375;p23"/>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6" name="Google Shape;1376;p23"/>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7" name="Google Shape;1377;p23"/>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8" name="Google Shape;1378;p23"/>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79" name="Google Shape;1379;p23"/>
          <p:cNvGrpSpPr/>
          <p:nvPr/>
        </p:nvGrpSpPr>
        <p:grpSpPr>
          <a:xfrm rot="-5400000">
            <a:off x="198407" y="5461805"/>
            <a:ext cx="466464" cy="482783"/>
            <a:chOff x="5960060" y="690272"/>
            <a:chExt cx="2453349" cy="2545478"/>
          </a:xfrm>
        </p:grpSpPr>
        <p:sp>
          <p:nvSpPr>
            <p:cNvPr id="1380" name="Google Shape;1380;p23"/>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1" name="Google Shape;1381;p23"/>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2" name="Google Shape;1382;p23"/>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3" name="Google Shape;1383;p23"/>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4" name="Google Shape;1384;p23"/>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5" name="Google Shape;1385;p23"/>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6" name="Google Shape;1386;p23"/>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7" name="Google Shape;1387;p23"/>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8" name="Google Shape;1388;p23"/>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9" name="Google Shape;1389;p23"/>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90" name="Google Shape;1390;p23"/>
          <p:cNvGrpSpPr/>
          <p:nvPr/>
        </p:nvGrpSpPr>
        <p:grpSpPr>
          <a:xfrm>
            <a:off x="11246410" y="772355"/>
            <a:ext cx="448016" cy="465992"/>
            <a:chOff x="5960060" y="690272"/>
            <a:chExt cx="2453349" cy="2545478"/>
          </a:xfrm>
        </p:grpSpPr>
        <p:sp>
          <p:nvSpPr>
            <p:cNvPr id="1391" name="Google Shape;1391;p23"/>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2" name="Google Shape;1392;p23"/>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3" name="Google Shape;1393;p23"/>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4" name="Google Shape;1394;p23"/>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5" name="Google Shape;1395;p23"/>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6" name="Google Shape;1396;p23"/>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7" name="Google Shape;1397;p23"/>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8" name="Google Shape;1398;p23"/>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9" name="Google Shape;1399;p23"/>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0" name="Google Shape;1400;p23"/>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401" name="Google Shape;1401;p23"/>
          <p:cNvGrpSpPr/>
          <p:nvPr/>
        </p:nvGrpSpPr>
        <p:grpSpPr>
          <a:xfrm rot="10800000">
            <a:off x="10514346" y="161775"/>
            <a:ext cx="507076" cy="527423"/>
            <a:chOff x="5960060" y="690272"/>
            <a:chExt cx="2453349" cy="2545478"/>
          </a:xfrm>
        </p:grpSpPr>
        <p:sp>
          <p:nvSpPr>
            <p:cNvPr id="1402" name="Google Shape;1402;p23"/>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3" name="Google Shape;1403;p23"/>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4" name="Google Shape;1404;p23"/>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5" name="Google Shape;1405;p23"/>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6" name="Google Shape;1406;p23"/>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7" name="Google Shape;1407;p23"/>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8" name="Google Shape;1408;p23"/>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9" name="Google Shape;1409;p23"/>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0" name="Google Shape;1410;p23"/>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1" name="Google Shape;1411;p23"/>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412" name="Google Shape;1412;p23"/>
          <p:cNvGrpSpPr/>
          <p:nvPr/>
        </p:nvGrpSpPr>
        <p:grpSpPr>
          <a:xfrm rot="5400000">
            <a:off x="11373171" y="-202292"/>
            <a:ext cx="661749" cy="684901"/>
            <a:chOff x="5960060" y="690272"/>
            <a:chExt cx="2453349" cy="2545478"/>
          </a:xfrm>
        </p:grpSpPr>
        <p:sp>
          <p:nvSpPr>
            <p:cNvPr id="1413" name="Google Shape;1413;p23"/>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accent5"/>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4" name="Google Shape;1414;p23"/>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5" name="Google Shape;1415;p23"/>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6" name="Google Shape;1416;p23"/>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7" name="Google Shape;1417;p23"/>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8" name="Google Shape;1418;p23"/>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9" name="Google Shape;1419;p23"/>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0" name="Google Shape;1420;p23"/>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1" name="Google Shape;1421;p23"/>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2" name="Google Shape;1422;p23"/>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11">
    <p:spTree>
      <p:nvGrpSpPr>
        <p:cNvPr id="1" name="Shape 2013"/>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11_1">
    <p:spTree>
      <p:nvGrpSpPr>
        <p:cNvPr id="1" name="Shape 2014"/>
        <p:cNvGrpSpPr/>
        <p:nvPr/>
      </p:nvGrpSpPr>
      <p:grpSpPr>
        <a:xfrm>
          <a:off x="0" y="0"/>
          <a:ext cx="0" cy="0"/>
          <a:chOff x="0" y="0"/>
          <a:chExt cx="0" cy="0"/>
        </a:xfrm>
      </p:grpSpPr>
      <p:grpSp>
        <p:nvGrpSpPr>
          <p:cNvPr id="2015" name="Google Shape;2015;p34"/>
          <p:cNvGrpSpPr/>
          <p:nvPr/>
        </p:nvGrpSpPr>
        <p:grpSpPr>
          <a:xfrm>
            <a:off x="364841" y="337550"/>
            <a:ext cx="3016980" cy="5871469"/>
            <a:chOff x="274309" y="253162"/>
            <a:chExt cx="2268347" cy="4403602"/>
          </a:xfrm>
        </p:grpSpPr>
        <p:grpSp>
          <p:nvGrpSpPr>
            <p:cNvPr id="2016" name="Google Shape;2016;p34"/>
            <p:cNvGrpSpPr/>
            <p:nvPr/>
          </p:nvGrpSpPr>
          <p:grpSpPr>
            <a:xfrm rot="10800000">
              <a:off x="274309" y="253162"/>
              <a:ext cx="2052252" cy="1631209"/>
              <a:chOff x="7678075" y="3769149"/>
              <a:chExt cx="1602070" cy="1273387"/>
            </a:xfrm>
          </p:grpSpPr>
          <p:grpSp>
            <p:nvGrpSpPr>
              <p:cNvPr id="2017" name="Google Shape;2017;p34"/>
              <p:cNvGrpSpPr/>
              <p:nvPr/>
            </p:nvGrpSpPr>
            <p:grpSpPr>
              <a:xfrm rot="-3682888">
                <a:off x="8123658" y="3839366"/>
                <a:ext cx="416424" cy="432062"/>
                <a:chOff x="5960060" y="690272"/>
                <a:chExt cx="2453349" cy="2545478"/>
              </a:xfrm>
            </p:grpSpPr>
            <p:sp>
              <p:nvSpPr>
                <p:cNvPr id="2018" name="Google Shape;2018;p34"/>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9" name="Google Shape;2019;p34"/>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0" name="Google Shape;2020;p34"/>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1" name="Google Shape;2021;p34"/>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2" name="Google Shape;2022;p34"/>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3" name="Google Shape;2023;p34"/>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4" name="Google Shape;2024;p34"/>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5" name="Google Shape;2025;p34"/>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6" name="Google Shape;2026;p34"/>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7" name="Google Shape;2027;p34"/>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28" name="Google Shape;2028;p34"/>
              <p:cNvGrpSpPr/>
              <p:nvPr/>
            </p:nvGrpSpPr>
            <p:grpSpPr>
              <a:xfrm rot="-5400000">
                <a:off x="7685722" y="4464584"/>
                <a:ext cx="407256" cy="422549"/>
                <a:chOff x="5960060" y="690272"/>
                <a:chExt cx="2453349" cy="2545478"/>
              </a:xfrm>
            </p:grpSpPr>
            <p:sp>
              <p:nvSpPr>
                <p:cNvPr id="2029" name="Google Shape;2029;p34"/>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0" name="Google Shape;2030;p34"/>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1" name="Google Shape;2031;p34"/>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2" name="Google Shape;2032;p34"/>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3" name="Google Shape;2033;p34"/>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4" name="Google Shape;2034;p34"/>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5" name="Google Shape;2035;p34"/>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6" name="Google Shape;2036;p34"/>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7" name="Google Shape;2037;p34"/>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8" name="Google Shape;2038;p34"/>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39" name="Google Shape;2039;p34"/>
              <p:cNvGrpSpPr/>
              <p:nvPr/>
            </p:nvGrpSpPr>
            <p:grpSpPr>
              <a:xfrm rot="10800000">
                <a:off x="8573336" y="4309184"/>
                <a:ext cx="706810" cy="733352"/>
                <a:chOff x="5960060" y="690272"/>
                <a:chExt cx="2453349" cy="2545478"/>
              </a:xfrm>
            </p:grpSpPr>
            <p:sp>
              <p:nvSpPr>
                <p:cNvPr id="2040" name="Google Shape;2040;p34"/>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accent5"/>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1" name="Google Shape;2041;p34"/>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2" name="Google Shape;2042;p34"/>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3" name="Google Shape;2043;p34"/>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4" name="Google Shape;2044;p34"/>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5" name="Google Shape;2045;p34"/>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6" name="Google Shape;2046;p34"/>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7" name="Google Shape;2047;p34"/>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8" name="Google Shape;2048;p34"/>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9" name="Google Shape;2049;p34"/>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050" name="Google Shape;2050;p34"/>
            <p:cNvGrpSpPr/>
            <p:nvPr/>
          </p:nvGrpSpPr>
          <p:grpSpPr>
            <a:xfrm flipH="1">
              <a:off x="302401" y="2377579"/>
              <a:ext cx="2240255" cy="2279185"/>
              <a:chOff x="7669859" y="-86358"/>
              <a:chExt cx="1358224" cy="1381827"/>
            </a:xfrm>
          </p:grpSpPr>
          <p:grpSp>
            <p:nvGrpSpPr>
              <p:cNvPr id="2051" name="Google Shape;2051;p34"/>
              <p:cNvGrpSpPr/>
              <p:nvPr/>
            </p:nvGrpSpPr>
            <p:grpSpPr>
              <a:xfrm rot="5400000" flipH="1">
                <a:off x="8376893" y="816831"/>
                <a:ext cx="469816" cy="487459"/>
                <a:chOff x="5960060" y="690272"/>
                <a:chExt cx="2453349" cy="2545478"/>
              </a:xfrm>
            </p:grpSpPr>
            <p:sp>
              <p:nvSpPr>
                <p:cNvPr id="2052" name="Google Shape;2052;p34"/>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accent5"/>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3" name="Google Shape;2053;p34"/>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4" name="Google Shape;2054;p34"/>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5" name="Google Shape;2055;p34"/>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6" name="Google Shape;2056;p34"/>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7" name="Google Shape;2057;p34"/>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8" name="Google Shape;2058;p34"/>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9" name="Google Shape;2059;p34"/>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0" name="Google Shape;2060;p34"/>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1" name="Google Shape;2061;p34"/>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62" name="Google Shape;2062;p34"/>
              <p:cNvGrpSpPr/>
              <p:nvPr/>
            </p:nvGrpSpPr>
            <p:grpSpPr>
              <a:xfrm rot="-5400000" flipH="1">
                <a:off x="8326748" y="-99284"/>
                <a:ext cx="688410" cy="714261"/>
                <a:chOff x="5960060" y="690272"/>
                <a:chExt cx="2453349" cy="2545478"/>
              </a:xfrm>
            </p:grpSpPr>
            <p:sp>
              <p:nvSpPr>
                <p:cNvPr id="2063" name="Google Shape;2063;p34"/>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4" name="Google Shape;2064;p34"/>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5" name="Google Shape;2065;p34"/>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6" name="Google Shape;2066;p34"/>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7" name="Google Shape;2067;p34"/>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8" name="Google Shape;2068;p34"/>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9" name="Google Shape;2069;p34"/>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0" name="Google Shape;2070;p34"/>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1" name="Google Shape;2071;p34"/>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2" name="Google Shape;2072;p34"/>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73" name="Google Shape;2073;p34"/>
              <p:cNvGrpSpPr/>
              <p:nvPr/>
            </p:nvGrpSpPr>
            <p:grpSpPr>
              <a:xfrm flipH="1">
                <a:off x="7669859" y="239068"/>
                <a:ext cx="349848" cy="362985"/>
                <a:chOff x="5960060" y="690272"/>
                <a:chExt cx="2453349" cy="2545478"/>
              </a:xfrm>
            </p:grpSpPr>
            <p:sp>
              <p:nvSpPr>
                <p:cNvPr id="2074" name="Google Shape;2074;p34"/>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5" name="Google Shape;2075;p34"/>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6" name="Google Shape;2076;p34"/>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7" name="Google Shape;2077;p34"/>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8" name="Google Shape;2078;p34"/>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9" name="Google Shape;2079;p34"/>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0" name="Google Shape;2080;p34"/>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1" name="Google Shape;2081;p34"/>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2" name="Google Shape;2082;p34"/>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3" name="Google Shape;2083;p34"/>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8614" y="719333"/>
            <a:ext cx="10264543"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lt1"/>
              </a:buClr>
              <a:buSzPts val="2800"/>
              <a:buFont typeface="Short Stack"/>
              <a:buNone/>
              <a:defRPr sz="2800" b="1">
                <a:solidFill>
                  <a:schemeClr val="lt1"/>
                </a:solidFill>
                <a:latin typeface="Short Stack"/>
                <a:ea typeface="Short Stack"/>
                <a:cs typeface="Short Stack"/>
                <a:sym typeface="Short Stack"/>
              </a:defRPr>
            </a:lvl1pPr>
            <a:lvl2pPr lvl="1" algn="ctr">
              <a:spcBef>
                <a:spcPts val="0"/>
              </a:spcBef>
              <a:spcAft>
                <a:spcPts val="0"/>
              </a:spcAft>
              <a:buClr>
                <a:schemeClr val="lt1"/>
              </a:buClr>
              <a:buSzPts val="2800"/>
              <a:buFont typeface="Short Stack"/>
              <a:buNone/>
              <a:defRPr sz="2800">
                <a:solidFill>
                  <a:schemeClr val="lt1"/>
                </a:solidFill>
                <a:latin typeface="Short Stack"/>
                <a:ea typeface="Short Stack"/>
                <a:cs typeface="Short Stack"/>
                <a:sym typeface="Short Stack"/>
              </a:defRPr>
            </a:lvl2pPr>
            <a:lvl3pPr lvl="2" algn="ctr">
              <a:spcBef>
                <a:spcPts val="0"/>
              </a:spcBef>
              <a:spcAft>
                <a:spcPts val="0"/>
              </a:spcAft>
              <a:buClr>
                <a:schemeClr val="lt1"/>
              </a:buClr>
              <a:buSzPts val="2800"/>
              <a:buFont typeface="Short Stack"/>
              <a:buNone/>
              <a:defRPr sz="2800">
                <a:solidFill>
                  <a:schemeClr val="lt1"/>
                </a:solidFill>
                <a:latin typeface="Short Stack"/>
                <a:ea typeface="Short Stack"/>
                <a:cs typeface="Short Stack"/>
                <a:sym typeface="Short Stack"/>
              </a:defRPr>
            </a:lvl3pPr>
            <a:lvl4pPr lvl="3" algn="ctr">
              <a:spcBef>
                <a:spcPts val="0"/>
              </a:spcBef>
              <a:spcAft>
                <a:spcPts val="0"/>
              </a:spcAft>
              <a:buClr>
                <a:schemeClr val="lt1"/>
              </a:buClr>
              <a:buSzPts val="2800"/>
              <a:buFont typeface="Short Stack"/>
              <a:buNone/>
              <a:defRPr sz="2800">
                <a:solidFill>
                  <a:schemeClr val="lt1"/>
                </a:solidFill>
                <a:latin typeface="Short Stack"/>
                <a:ea typeface="Short Stack"/>
                <a:cs typeface="Short Stack"/>
                <a:sym typeface="Short Stack"/>
              </a:defRPr>
            </a:lvl4pPr>
            <a:lvl5pPr lvl="4" algn="ctr">
              <a:spcBef>
                <a:spcPts val="0"/>
              </a:spcBef>
              <a:spcAft>
                <a:spcPts val="0"/>
              </a:spcAft>
              <a:buClr>
                <a:schemeClr val="lt1"/>
              </a:buClr>
              <a:buSzPts val="2800"/>
              <a:buFont typeface="Short Stack"/>
              <a:buNone/>
              <a:defRPr sz="2800">
                <a:solidFill>
                  <a:schemeClr val="lt1"/>
                </a:solidFill>
                <a:latin typeface="Short Stack"/>
                <a:ea typeface="Short Stack"/>
                <a:cs typeface="Short Stack"/>
                <a:sym typeface="Short Stack"/>
              </a:defRPr>
            </a:lvl5pPr>
            <a:lvl6pPr lvl="5" algn="ctr">
              <a:spcBef>
                <a:spcPts val="0"/>
              </a:spcBef>
              <a:spcAft>
                <a:spcPts val="0"/>
              </a:spcAft>
              <a:buClr>
                <a:schemeClr val="lt1"/>
              </a:buClr>
              <a:buSzPts val="2800"/>
              <a:buFont typeface="Short Stack"/>
              <a:buNone/>
              <a:defRPr sz="2800">
                <a:solidFill>
                  <a:schemeClr val="lt1"/>
                </a:solidFill>
                <a:latin typeface="Short Stack"/>
                <a:ea typeface="Short Stack"/>
                <a:cs typeface="Short Stack"/>
                <a:sym typeface="Short Stack"/>
              </a:defRPr>
            </a:lvl6pPr>
            <a:lvl7pPr lvl="6" algn="ctr">
              <a:spcBef>
                <a:spcPts val="0"/>
              </a:spcBef>
              <a:spcAft>
                <a:spcPts val="0"/>
              </a:spcAft>
              <a:buClr>
                <a:schemeClr val="lt1"/>
              </a:buClr>
              <a:buSzPts val="2800"/>
              <a:buFont typeface="Short Stack"/>
              <a:buNone/>
              <a:defRPr sz="2800">
                <a:solidFill>
                  <a:schemeClr val="lt1"/>
                </a:solidFill>
                <a:latin typeface="Short Stack"/>
                <a:ea typeface="Short Stack"/>
                <a:cs typeface="Short Stack"/>
                <a:sym typeface="Short Stack"/>
              </a:defRPr>
            </a:lvl7pPr>
            <a:lvl8pPr lvl="7" algn="ctr">
              <a:spcBef>
                <a:spcPts val="0"/>
              </a:spcBef>
              <a:spcAft>
                <a:spcPts val="0"/>
              </a:spcAft>
              <a:buClr>
                <a:schemeClr val="lt1"/>
              </a:buClr>
              <a:buSzPts val="2800"/>
              <a:buFont typeface="Short Stack"/>
              <a:buNone/>
              <a:defRPr sz="2800">
                <a:solidFill>
                  <a:schemeClr val="lt1"/>
                </a:solidFill>
                <a:latin typeface="Short Stack"/>
                <a:ea typeface="Short Stack"/>
                <a:cs typeface="Short Stack"/>
                <a:sym typeface="Short Stack"/>
              </a:defRPr>
            </a:lvl8pPr>
            <a:lvl9pPr lvl="8" algn="ctr">
              <a:spcBef>
                <a:spcPts val="0"/>
              </a:spcBef>
              <a:spcAft>
                <a:spcPts val="0"/>
              </a:spcAft>
              <a:buClr>
                <a:schemeClr val="lt1"/>
              </a:buClr>
              <a:buSzPts val="2800"/>
              <a:buFont typeface="Short Stack"/>
              <a:buNone/>
              <a:defRPr sz="2800">
                <a:solidFill>
                  <a:schemeClr val="lt1"/>
                </a:solidFill>
                <a:latin typeface="Short Stack"/>
                <a:ea typeface="Short Stack"/>
                <a:cs typeface="Short Stack"/>
                <a:sym typeface="Short Stack"/>
              </a:defRPr>
            </a:lvl9pPr>
          </a:lstStyle>
          <a:p>
            <a:endParaRPr/>
          </a:p>
        </p:txBody>
      </p:sp>
      <p:sp>
        <p:nvSpPr>
          <p:cNvPr id="7" name="Google Shape;7;p1"/>
          <p:cNvSpPr txBox="1">
            <a:spLocks noGrp="1"/>
          </p:cNvSpPr>
          <p:nvPr>
            <p:ph type="body" idx="1"/>
          </p:nvPr>
        </p:nvSpPr>
        <p:spPr>
          <a:xfrm>
            <a:off x="948614" y="1583467"/>
            <a:ext cx="10264543"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accent1"/>
              </a:buClr>
              <a:buSzPts val="1600"/>
              <a:buFont typeface="Arimo"/>
              <a:buChar char="●"/>
              <a:defRPr sz="1600">
                <a:solidFill>
                  <a:schemeClr val="accent1"/>
                </a:solidFill>
                <a:latin typeface="Arimo"/>
                <a:ea typeface="Arimo"/>
                <a:cs typeface="Arimo"/>
                <a:sym typeface="Arimo"/>
              </a:defRPr>
            </a:lvl1pPr>
            <a:lvl2pPr marL="914400" lvl="1" indent="-330200">
              <a:lnSpc>
                <a:spcPct val="100000"/>
              </a:lnSpc>
              <a:spcBef>
                <a:spcPts val="0"/>
              </a:spcBef>
              <a:spcAft>
                <a:spcPts val="0"/>
              </a:spcAft>
              <a:buClr>
                <a:schemeClr val="accent1"/>
              </a:buClr>
              <a:buSzPts val="1600"/>
              <a:buFont typeface="Arimo"/>
              <a:buChar char="○"/>
              <a:defRPr sz="1600">
                <a:solidFill>
                  <a:schemeClr val="accent1"/>
                </a:solidFill>
                <a:latin typeface="Arimo"/>
                <a:ea typeface="Arimo"/>
                <a:cs typeface="Arimo"/>
                <a:sym typeface="Arimo"/>
              </a:defRPr>
            </a:lvl2pPr>
            <a:lvl3pPr marL="1371600" lvl="2" indent="-330200">
              <a:lnSpc>
                <a:spcPct val="100000"/>
              </a:lnSpc>
              <a:spcBef>
                <a:spcPts val="0"/>
              </a:spcBef>
              <a:spcAft>
                <a:spcPts val="0"/>
              </a:spcAft>
              <a:buClr>
                <a:schemeClr val="accent1"/>
              </a:buClr>
              <a:buSzPts val="1600"/>
              <a:buFont typeface="Arimo"/>
              <a:buChar char="■"/>
              <a:defRPr sz="1600">
                <a:solidFill>
                  <a:schemeClr val="accent1"/>
                </a:solidFill>
                <a:latin typeface="Arimo"/>
                <a:ea typeface="Arimo"/>
                <a:cs typeface="Arimo"/>
                <a:sym typeface="Arimo"/>
              </a:defRPr>
            </a:lvl3pPr>
            <a:lvl4pPr marL="1828800" lvl="3" indent="-330200">
              <a:lnSpc>
                <a:spcPct val="100000"/>
              </a:lnSpc>
              <a:spcBef>
                <a:spcPts val="0"/>
              </a:spcBef>
              <a:spcAft>
                <a:spcPts val="0"/>
              </a:spcAft>
              <a:buClr>
                <a:schemeClr val="accent1"/>
              </a:buClr>
              <a:buSzPts val="1600"/>
              <a:buFont typeface="Arimo"/>
              <a:buChar char="●"/>
              <a:defRPr sz="1600">
                <a:solidFill>
                  <a:schemeClr val="accent1"/>
                </a:solidFill>
                <a:latin typeface="Arimo"/>
                <a:ea typeface="Arimo"/>
                <a:cs typeface="Arimo"/>
                <a:sym typeface="Arimo"/>
              </a:defRPr>
            </a:lvl4pPr>
            <a:lvl5pPr marL="2286000" lvl="4" indent="-330200">
              <a:lnSpc>
                <a:spcPct val="100000"/>
              </a:lnSpc>
              <a:spcBef>
                <a:spcPts val="0"/>
              </a:spcBef>
              <a:spcAft>
                <a:spcPts val="0"/>
              </a:spcAft>
              <a:buClr>
                <a:schemeClr val="accent1"/>
              </a:buClr>
              <a:buSzPts val="1600"/>
              <a:buFont typeface="Arimo"/>
              <a:buChar char="○"/>
              <a:defRPr sz="1600">
                <a:solidFill>
                  <a:schemeClr val="accent1"/>
                </a:solidFill>
                <a:latin typeface="Arimo"/>
                <a:ea typeface="Arimo"/>
                <a:cs typeface="Arimo"/>
                <a:sym typeface="Arimo"/>
              </a:defRPr>
            </a:lvl5pPr>
            <a:lvl6pPr marL="2743200" lvl="5" indent="-330200">
              <a:lnSpc>
                <a:spcPct val="100000"/>
              </a:lnSpc>
              <a:spcBef>
                <a:spcPts val="0"/>
              </a:spcBef>
              <a:spcAft>
                <a:spcPts val="0"/>
              </a:spcAft>
              <a:buClr>
                <a:schemeClr val="accent1"/>
              </a:buClr>
              <a:buSzPts val="1600"/>
              <a:buFont typeface="Arimo"/>
              <a:buChar char="■"/>
              <a:defRPr sz="1600">
                <a:solidFill>
                  <a:schemeClr val="accent1"/>
                </a:solidFill>
                <a:latin typeface="Arimo"/>
                <a:ea typeface="Arimo"/>
                <a:cs typeface="Arimo"/>
                <a:sym typeface="Arimo"/>
              </a:defRPr>
            </a:lvl6pPr>
            <a:lvl7pPr marL="3200400" lvl="6" indent="-330200">
              <a:lnSpc>
                <a:spcPct val="100000"/>
              </a:lnSpc>
              <a:spcBef>
                <a:spcPts val="0"/>
              </a:spcBef>
              <a:spcAft>
                <a:spcPts val="0"/>
              </a:spcAft>
              <a:buClr>
                <a:schemeClr val="accent1"/>
              </a:buClr>
              <a:buSzPts val="1600"/>
              <a:buFont typeface="Arimo"/>
              <a:buChar char="●"/>
              <a:defRPr sz="1600">
                <a:solidFill>
                  <a:schemeClr val="accent1"/>
                </a:solidFill>
                <a:latin typeface="Arimo"/>
                <a:ea typeface="Arimo"/>
                <a:cs typeface="Arimo"/>
                <a:sym typeface="Arimo"/>
              </a:defRPr>
            </a:lvl7pPr>
            <a:lvl8pPr marL="3657600" lvl="7" indent="-330200">
              <a:lnSpc>
                <a:spcPct val="100000"/>
              </a:lnSpc>
              <a:spcBef>
                <a:spcPts val="0"/>
              </a:spcBef>
              <a:spcAft>
                <a:spcPts val="0"/>
              </a:spcAft>
              <a:buClr>
                <a:schemeClr val="accent1"/>
              </a:buClr>
              <a:buSzPts val="1600"/>
              <a:buFont typeface="Arimo"/>
              <a:buChar char="○"/>
              <a:defRPr sz="1600">
                <a:solidFill>
                  <a:schemeClr val="accent1"/>
                </a:solidFill>
                <a:latin typeface="Arimo"/>
                <a:ea typeface="Arimo"/>
                <a:cs typeface="Arimo"/>
                <a:sym typeface="Arimo"/>
              </a:defRPr>
            </a:lvl8pPr>
            <a:lvl9pPr marL="4114800" lvl="8" indent="-330200">
              <a:lnSpc>
                <a:spcPct val="100000"/>
              </a:lnSpc>
              <a:spcBef>
                <a:spcPts val="0"/>
              </a:spcBef>
              <a:spcAft>
                <a:spcPts val="0"/>
              </a:spcAft>
              <a:buClr>
                <a:schemeClr val="accent1"/>
              </a:buClr>
              <a:buSzPts val="1600"/>
              <a:buFont typeface="Arimo"/>
              <a:buChar char="■"/>
              <a:defRPr sz="1600">
                <a:solidFill>
                  <a:schemeClr val="accent1"/>
                </a:solidFill>
                <a:latin typeface="Arimo"/>
                <a:ea typeface="Arimo"/>
                <a:cs typeface="Arimo"/>
                <a:sym typeface="Arimo"/>
              </a:defRPr>
            </a:lvl9pPr>
          </a:lstStyle>
          <a:p>
            <a:endParaRPr/>
          </a:p>
        </p:txBody>
      </p:sp>
      <p:sp>
        <p:nvSpPr>
          <p:cNvPr id="2" name="TextBox 1">
            <a:extLst>
              <a:ext uri="{FF2B5EF4-FFF2-40B4-BE49-F238E27FC236}">
                <a16:creationId xmlns="" xmlns:a16="http://schemas.microsoft.com/office/drawing/2014/main" id="{B7D31725-7894-E8E7-2017-C53E289DE92C}"/>
              </a:ext>
            </a:extLst>
          </p:cNvPr>
          <p:cNvSpPr txBox="1"/>
          <p:nvPr userDrawn="1"/>
        </p:nvSpPr>
        <p:spPr>
          <a:xfrm>
            <a:off x="2402327" y="7991782"/>
            <a:ext cx="7357116" cy="830997"/>
          </a:xfrm>
          <a:prstGeom prst="rect">
            <a:avLst/>
          </a:prstGeom>
          <a:noFill/>
        </p:spPr>
        <p:txBody>
          <a:bodyPr wrap="square" rtlCol="0">
            <a:spAutoFit/>
          </a:bodyPr>
          <a:lstStyle/>
          <a:p>
            <a:pPr algn="ctr"/>
            <a:r>
              <a:rPr lang="en-US" sz="2400">
                <a:solidFill>
                  <a:srgbClr val="0070C0"/>
                </a:solidFill>
                <a:latin typeface="Annifont" panose="020B0603050302020204" pitchFamily="34" charset="0"/>
              </a:rPr>
              <a:t>Kho ppt Phan Linh_0916.604.268</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8" r:id="rId5"/>
    <p:sldLayoutId id="2147483660" r:id="rId6"/>
    <p:sldLayoutId id="2147483669" r:id="rId7"/>
    <p:sldLayoutId id="2147483679" r:id="rId8"/>
    <p:sldLayoutId id="2147483680" r:id="rId9"/>
    <p:sldLayoutId id="2147483681" r:id="rId10"/>
    <p:sldLayoutId id="2147483684" r:id="rId11"/>
    <p:sldLayoutId id="2147483685" r:id="rId12"/>
    <p:sldLayoutId id="2147483686"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jpeg"/><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microsoft.com/office/2007/relationships/hdphoto" Target="../media/hdphoto7.wdp"/></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microsoft.com/office/2007/relationships/hdphoto" Target="../media/hdphoto8.wdp"/></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microsoft.com/office/2007/relationships/hdphoto" Target="../media/hdphoto9.wdp"/></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9.png"/><Relationship Id="rId4" Type="http://schemas.openxmlformats.org/officeDocument/2006/relationships/notesSlide" Target="../notesSlides/notesSlide40.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5.gif"/><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image" Target="../media/image4.png"/><Relationship Id="rId12" Type="http://schemas.openxmlformats.org/officeDocument/2006/relationships/slide" Target="slide7.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slide" Target="slide6.xml"/><Relationship Id="rId11" Type="http://schemas.openxmlformats.org/officeDocument/2006/relationships/image" Target="../media/image7.png"/><Relationship Id="rId5" Type="http://schemas.openxmlformats.org/officeDocument/2006/relationships/image" Target="../media/image3.png"/><Relationship Id="rId15" Type="http://schemas.openxmlformats.org/officeDocument/2006/relationships/image" Target="../media/image9.png"/><Relationship Id="rId10" Type="http://schemas.openxmlformats.org/officeDocument/2006/relationships/slide" Target="slide8.xml"/><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slide" Target="slide9.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2.png"/></Relationships>
</file>

<file path=ppt/slides/_rels/slide5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audio" Target="../media/audio4.wav"/><Relationship Id="rId4" Type="http://schemas.openxmlformats.org/officeDocument/2006/relationships/audio" Target="../media/audio3.wav"/></Relationships>
</file>

<file path=ppt/slides/_rels/slide5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audio" Target="../media/audio4.wav"/><Relationship Id="rId4" Type="http://schemas.openxmlformats.org/officeDocument/2006/relationships/audio" Target="../media/audio3.wav"/></Relationships>
</file>

<file path=ppt/slides/_rels/slide5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audio" Target="../media/audio4.wav"/><Relationship Id="rId4" Type="http://schemas.openxmlformats.org/officeDocument/2006/relationships/audio" Target="../media/audio3.wav"/></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hyperlink" Target="https://www.facebook.com/groups/443096903751589" TargetMode="External"/><Relationship Id="rId4" Type="http://schemas.openxmlformats.org/officeDocument/2006/relationships/hyperlink" Target="https://www.facebook.com/nhilinh.pha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slide" Target="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slide" Target="slide5.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slide" Target="slide5.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43740" y="509777"/>
            <a:ext cx="8629624" cy="707886"/>
          </a:xfrm>
          <a:prstGeom prst="rect">
            <a:avLst/>
          </a:prstGeom>
          <a:noFill/>
        </p:spPr>
        <p:txBody>
          <a:bodyPr wrap="square" rtlCol="0">
            <a:spAutoFit/>
          </a:bodyPr>
          <a:lstStyle/>
          <a:p>
            <a:r>
              <a:rPr lang="vi-VN" sz="4000" smtClean="0">
                <a:latin typeface="+mj-lt"/>
              </a:rPr>
              <a:t>Thứ </a:t>
            </a:r>
            <a:r>
              <a:rPr lang="vi-VN" sz="4000">
                <a:latin typeface="+mj-lt"/>
              </a:rPr>
              <a:t>tư</a:t>
            </a:r>
            <a:r>
              <a:rPr lang="vi-VN" sz="4000" smtClean="0">
                <a:latin typeface="+mj-lt"/>
              </a:rPr>
              <a:t> </a:t>
            </a:r>
            <a:r>
              <a:rPr lang="vi-VN" sz="4000" smtClean="0">
                <a:latin typeface="+mj-lt"/>
              </a:rPr>
              <a:t>ngày </a:t>
            </a:r>
            <a:r>
              <a:rPr lang="vi-VN" sz="4000" smtClean="0">
                <a:latin typeface="+mj-lt"/>
              </a:rPr>
              <a:t>12 </a:t>
            </a:r>
            <a:r>
              <a:rPr lang="vi-VN" sz="4000" smtClean="0">
                <a:latin typeface="+mj-lt"/>
              </a:rPr>
              <a:t>tháng 4 năm 2023</a:t>
            </a:r>
            <a:endParaRPr lang="en-US" sz="4000">
              <a:latin typeface="+mj-lt"/>
            </a:endParaRPr>
          </a:p>
        </p:txBody>
      </p:sp>
      <p:sp>
        <p:nvSpPr>
          <p:cNvPr id="7" name="TextBox 6"/>
          <p:cNvSpPr txBox="1"/>
          <p:nvPr/>
        </p:nvSpPr>
        <p:spPr>
          <a:xfrm>
            <a:off x="4632426" y="1476446"/>
            <a:ext cx="2909370" cy="830997"/>
          </a:xfrm>
          <a:prstGeom prst="rect">
            <a:avLst/>
          </a:prstGeom>
          <a:noFill/>
        </p:spPr>
        <p:txBody>
          <a:bodyPr wrap="square" rtlCol="0">
            <a:spAutoFit/>
          </a:bodyPr>
          <a:lstStyle/>
          <a:p>
            <a:r>
              <a:rPr lang="vi-VN" sz="4800" smtClean="0">
                <a:solidFill>
                  <a:srgbClr val="FF0000"/>
                </a:solidFill>
                <a:latin typeface="+mj-lt"/>
              </a:rPr>
              <a:t>Tiếng Việt</a:t>
            </a:r>
            <a:endParaRPr lang="en-US" sz="4800">
              <a:solidFill>
                <a:srgbClr val="FF0000"/>
              </a:solidFill>
              <a:latin typeface="+mj-lt"/>
            </a:endParaRPr>
          </a:p>
        </p:txBody>
      </p:sp>
      <p:sp>
        <p:nvSpPr>
          <p:cNvPr id="8" name="Subtitle 2">
            <a:extLst>
              <a:ext uri="{FF2B5EF4-FFF2-40B4-BE49-F238E27FC236}">
                <a16:creationId xmlns:a16="http://schemas.microsoft.com/office/drawing/2014/main" xmlns="" id="{1FEB0CF2-79CB-13BC-F575-B70B1BDA54D8}"/>
              </a:ext>
            </a:extLst>
          </p:cNvPr>
          <p:cNvSpPr txBox="1">
            <a:spLocks/>
          </p:cNvSpPr>
          <p:nvPr/>
        </p:nvSpPr>
        <p:spPr>
          <a:xfrm>
            <a:off x="7065919" y="4758793"/>
            <a:ext cx="3141808" cy="737737"/>
          </a:xfrm>
          <a:prstGeom prst="rect">
            <a:avLst/>
          </a:prstGeom>
          <a:solidFill>
            <a:srgbClr val="FFE285"/>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4389">
                <a:solidFill>
                  <a:srgbClr val="0070C0"/>
                </a:solidFill>
              </a:rPr>
              <a:t>Trang </a:t>
            </a:r>
            <a:r>
              <a:rPr lang="vi-VN" sz="4389">
                <a:solidFill>
                  <a:srgbClr val="0070C0"/>
                </a:solidFill>
              </a:rPr>
              <a:t>99</a:t>
            </a:r>
            <a:endParaRPr lang="en-US" sz="4389">
              <a:solidFill>
                <a:srgbClr val="0070C0"/>
              </a:solidFill>
            </a:endParaRPr>
          </a:p>
        </p:txBody>
      </p:sp>
      <p:sp>
        <p:nvSpPr>
          <p:cNvPr id="9" name="Google Shape;7902;p32">
            <a:extLst>
              <a:ext uri="{FF2B5EF4-FFF2-40B4-BE49-F238E27FC236}">
                <a16:creationId xmlns:a16="http://schemas.microsoft.com/office/drawing/2014/main" xmlns="" id="{091845BB-49D6-355F-FB7C-16A00B34D5FD}"/>
              </a:ext>
            </a:extLst>
          </p:cNvPr>
          <p:cNvSpPr txBox="1">
            <a:spLocks/>
          </p:cNvSpPr>
          <p:nvPr/>
        </p:nvSpPr>
        <p:spPr>
          <a:xfrm>
            <a:off x="258792" y="2566226"/>
            <a:ext cx="11903046" cy="1164175"/>
          </a:xfrm>
          <a:prstGeom prst="rect">
            <a:avLst/>
          </a:prstGeom>
          <a:noFill/>
          <a:ln>
            <a:noFill/>
          </a:ln>
        </p:spPr>
        <p:txBody>
          <a:bodyPr spcFirstLastPara="1" wrap="square" lIns="121298" tIns="121298" rIns="121298" bIns="12129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vi-VN" sz="5400" b="1" smtClean="0">
                <a:solidFill>
                  <a:srgbClr val="002060"/>
                </a:solidFill>
                <a:latin typeface="+mj-lt"/>
              </a:rPr>
              <a:t>Đọc: Sự tích ông Đùng, bà Đùng</a:t>
            </a:r>
            <a:endParaRPr lang="en-US" sz="5400" b="1">
              <a:solidFill>
                <a:srgbClr val="002060"/>
              </a:solidFill>
              <a:latin typeface="+mj-lt"/>
            </a:endParaRPr>
          </a:p>
        </p:txBody>
      </p:sp>
    </p:spTree>
    <p:extLst>
      <p:ext uri="{BB962C8B-B14F-4D97-AF65-F5344CB8AC3E}">
        <p14:creationId xmlns:p14="http://schemas.microsoft.com/office/powerpoint/2010/main" val="1673749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sp>
        <p:nvSpPr>
          <p:cNvPr id="5" name="TextBox 4">
            <a:extLst>
              <a:ext uri="{FF2B5EF4-FFF2-40B4-BE49-F238E27FC236}">
                <a16:creationId xmlns="" xmlns:a16="http://schemas.microsoft.com/office/drawing/2014/main" id="{F07FED01-64D5-276C-4F55-2530566B9644}"/>
              </a:ext>
            </a:extLst>
          </p:cNvPr>
          <p:cNvSpPr txBox="1"/>
          <p:nvPr/>
        </p:nvSpPr>
        <p:spPr>
          <a:xfrm>
            <a:off x="-737833" y="7404825"/>
            <a:ext cx="14099872" cy="4513159"/>
          </a:xfrm>
          <a:prstGeom prst="rect">
            <a:avLst/>
          </a:prstGeom>
          <a:noFill/>
        </p:spPr>
        <p:txBody>
          <a:bodyPr wrap="square" rtlCol="0">
            <a:spAutoFit/>
          </a:bodyPr>
          <a:lstStyle/>
          <a:p>
            <a:pPr algn="ctr"/>
            <a:r>
              <a:rPr lang="en-US" sz="9576">
                <a:solidFill>
                  <a:srgbClr val="7030A0"/>
                </a:solidFill>
                <a:latin typeface="SVN-Bjola" panose="02000000000000000000" pitchFamily="50" charset="0"/>
              </a:rPr>
              <a:t>BÀI 22:</a:t>
            </a:r>
          </a:p>
          <a:p>
            <a:pPr algn="ctr"/>
            <a:r>
              <a:rPr lang="en-US" sz="9576">
                <a:solidFill>
                  <a:srgbClr val="7030A0"/>
                </a:solidFill>
                <a:latin typeface="SVN-Bjola" panose="02000000000000000000" pitchFamily="50" charset="0"/>
              </a:rPr>
              <a:t>SỰ TÍCH ÔNG ĐÙNG, </a:t>
            </a:r>
          </a:p>
          <a:p>
            <a:pPr algn="ctr"/>
            <a:r>
              <a:rPr lang="en-US" sz="9576">
                <a:solidFill>
                  <a:srgbClr val="7030A0"/>
                </a:solidFill>
                <a:latin typeface="SVN-Bjola" panose="02000000000000000000" pitchFamily="50" charset="0"/>
              </a:rPr>
              <a:t>BÀ ĐÙNG</a:t>
            </a:r>
          </a:p>
        </p:txBody>
      </p:sp>
      <p:pic>
        <p:nvPicPr>
          <p:cNvPr id="3" name="Picture 2">
            <a:extLst>
              <a:ext uri="{FF2B5EF4-FFF2-40B4-BE49-F238E27FC236}">
                <a16:creationId xmlns="" xmlns:a16="http://schemas.microsoft.com/office/drawing/2014/main" id="{ACD6E7E4-2703-4E74-23D5-A1D6E9547C64}"/>
              </a:ext>
            </a:extLst>
          </p:cNvPr>
          <p:cNvPicPr>
            <a:picLocks noChangeAspect="1"/>
          </p:cNvPicPr>
          <p:nvPr/>
        </p:nvPicPr>
        <p:blipFill>
          <a:blip r:embed="rId3"/>
          <a:stretch>
            <a:fillRect/>
          </a:stretch>
        </p:blipFill>
        <p:spPr>
          <a:xfrm>
            <a:off x="0" y="1062883"/>
            <a:ext cx="12161838" cy="473223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054F0B5F-23CE-13A4-727E-7AC85598048D}"/>
              </a:ext>
            </a:extLst>
          </p:cNvPr>
          <p:cNvSpPr txBox="1"/>
          <p:nvPr/>
        </p:nvSpPr>
        <p:spPr>
          <a:xfrm>
            <a:off x="1518098" y="2574633"/>
            <a:ext cx="9125642" cy="1439625"/>
          </a:xfrm>
          <a:prstGeom prst="rect">
            <a:avLst/>
          </a:prstGeom>
          <a:noFill/>
        </p:spPr>
        <p:txBody>
          <a:bodyPr wrap="square" rtlCol="0">
            <a:spAutoFit/>
          </a:bodyPr>
          <a:lstStyle/>
          <a:p>
            <a:pPr algn="ctr"/>
            <a:r>
              <a:rPr lang="en-US" sz="8755" b="1">
                <a:solidFill>
                  <a:srgbClr val="0070C0"/>
                </a:solidFill>
              </a:rPr>
              <a:t>ĐỌC VĂN BẢN</a:t>
            </a:r>
          </a:p>
        </p:txBody>
      </p:sp>
      <p:sp>
        <p:nvSpPr>
          <p:cNvPr id="3" name="Title 2">
            <a:extLst>
              <a:ext uri="{FF2B5EF4-FFF2-40B4-BE49-F238E27FC236}">
                <a16:creationId xmlns="" xmlns:a16="http://schemas.microsoft.com/office/drawing/2014/main" id="{AE862ADA-DDB4-27A8-265B-F09524EB81AF}"/>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476741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2" name="Group 1">
            <a:extLst>
              <a:ext uri="{FF2B5EF4-FFF2-40B4-BE49-F238E27FC236}">
                <a16:creationId xmlns="" xmlns:a16="http://schemas.microsoft.com/office/drawing/2014/main" id="{DC553583-E2B6-620A-FD52-A90B804E52B6}"/>
              </a:ext>
            </a:extLst>
          </p:cNvPr>
          <p:cNvGrpSpPr/>
          <p:nvPr/>
        </p:nvGrpSpPr>
        <p:grpSpPr>
          <a:xfrm>
            <a:off x="-190320" y="1240966"/>
            <a:ext cx="13221364" cy="5608762"/>
            <a:chOff x="-15085" y="460150"/>
            <a:chExt cx="13287026" cy="5636624"/>
          </a:xfrm>
          <a:solidFill>
            <a:srgbClr val="FFFFFF"/>
          </a:solidFill>
        </p:grpSpPr>
        <p:sp>
          <p:nvSpPr>
            <p:cNvPr id="3" name="TextBox 2">
              <a:extLst>
                <a:ext uri="{FF2B5EF4-FFF2-40B4-BE49-F238E27FC236}">
                  <a16:creationId xmlns="" xmlns:a16="http://schemas.microsoft.com/office/drawing/2014/main" id="{7A4F7D67-4CA0-ED54-91C3-6B9EC1F444B6}"/>
                </a:ext>
              </a:extLst>
            </p:cNvPr>
            <p:cNvSpPr txBox="1"/>
            <p:nvPr/>
          </p:nvSpPr>
          <p:spPr>
            <a:xfrm>
              <a:off x="6431236" y="1519472"/>
              <a:ext cx="6840705" cy="504168"/>
            </a:xfrm>
            <a:prstGeom prst="rect">
              <a:avLst/>
            </a:prstGeom>
            <a:noFill/>
          </p:spPr>
          <p:txBody>
            <a:bodyPr wrap="square" rtlCol="0">
              <a:spAutoFit/>
            </a:bodyPr>
            <a:lstStyle/>
            <a:p>
              <a:pPr marL="182423" algn="just"/>
              <a:r>
                <a:rPr lang="en-US" sz="2660"/>
                <a:t>(Theo</a:t>
              </a:r>
              <a:r>
                <a:rPr lang="en-US" sz="2660" i="1"/>
                <a:t> Truyện cổ tích dân tộc Mường</a:t>
              </a:r>
              <a:r>
                <a:rPr lang="en-US" sz="2660"/>
                <a:t>)</a:t>
              </a:r>
              <a:endParaRPr lang="vi-VN" sz="2660"/>
            </a:p>
          </p:txBody>
        </p:sp>
        <p:sp>
          <p:nvSpPr>
            <p:cNvPr id="4" name="TextBox 3">
              <a:extLst>
                <a:ext uri="{FF2B5EF4-FFF2-40B4-BE49-F238E27FC236}">
                  <a16:creationId xmlns="" xmlns:a16="http://schemas.microsoft.com/office/drawing/2014/main" id="{ADD19757-1542-E23F-2DA7-ABE5D8727785}"/>
                </a:ext>
              </a:extLst>
            </p:cNvPr>
            <p:cNvSpPr txBox="1"/>
            <p:nvPr/>
          </p:nvSpPr>
          <p:spPr>
            <a:xfrm>
              <a:off x="-15085" y="460150"/>
              <a:ext cx="12085320" cy="773263"/>
            </a:xfrm>
            <a:prstGeom prst="rect">
              <a:avLst/>
            </a:prstGeom>
            <a:noFill/>
          </p:spPr>
          <p:txBody>
            <a:bodyPr wrap="square" rtlCol="0">
              <a:spAutoFit/>
            </a:bodyPr>
            <a:lstStyle/>
            <a:p>
              <a:pPr algn="ctr"/>
              <a:r>
                <a:rPr lang="en-US" sz="4400" b="1">
                  <a:latin typeface="+mn-lt"/>
                </a:rPr>
                <a:t>SỰ TÍCH ÔNG ĐÙNG, BÀ ĐÙNG</a:t>
              </a:r>
              <a:endParaRPr lang="vi-VN" sz="4400" b="1">
                <a:latin typeface="+mn-lt"/>
              </a:endParaRPr>
            </a:p>
          </p:txBody>
        </p:sp>
        <p:sp>
          <p:nvSpPr>
            <p:cNvPr id="7" name="TextBox 6">
              <a:extLst>
                <a:ext uri="{FF2B5EF4-FFF2-40B4-BE49-F238E27FC236}">
                  <a16:creationId xmlns="" xmlns:a16="http://schemas.microsoft.com/office/drawing/2014/main" id="{B5FE963D-9BCC-3EAE-B33E-CD254D539E03}"/>
                </a:ext>
              </a:extLst>
            </p:cNvPr>
            <p:cNvSpPr txBox="1"/>
            <p:nvPr/>
          </p:nvSpPr>
          <p:spPr>
            <a:xfrm>
              <a:off x="3409652" y="5386918"/>
              <a:ext cx="6403059" cy="709856"/>
            </a:xfrm>
            <a:prstGeom prst="rect">
              <a:avLst/>
            </a:prstGeom>
            <a:noFill/>
          </p:spPr>
          <p:txBody>
            <a:bodyPr wrap="square" rtlCol="0">
              <a:spAutoFit/>
            </a:bodyPr>
            <a:lstStyle/>
            <a:p>
              <a:pPr marL="182423" algn="just"/>
              <a:r>
                <a:rPr lang="en-US" sz="1995"/>
                <a:t>	</a:t>
              </a:r>
              <a:r>
                <a:rPr lang="vi-VN" sz="1995"/>
                <a:t> </a:t>
              </a:r>
              <a:r>
                <a:rPr lang="en-US" sz="1995"/>
                <a:t>						(HS khai thác văn bản ở SGK)</a:t>
              </a:r>
              <a:endParaRPr lang="vi-VN" sz="1995"/>
            </a:p>
          </p:txBody>
        </p:sp>
      </p:grpSp>
      <p:sp>
        <p:nvSpPr>
          <p:cNvPr id="5" name="TextBox 4">
            <a:extLst>
              <a:ext uri="{FF2B5EF4-FFF2-40B4-BE49-F238E27FC236}">
                <a16:creationId xmlns="" xmlns:a16="http://schemas.microsoft.com/office/drawing/2014/main" id="{566DFB37-31D4-18FE-E830-0C2E5141C670}"/>
              </a:ext>
            </a:extLst>
          </p:cNvPr>
          <p:cNvSpPr txBox="1"/>
          <p:nvPr/>
        </p:nvSpPr>
        <p:spPr>
          <a:xfrm>
            <a:off x="3505326" y="413857"/>
            <a:ext cx="5151187" cy="583558"/>
          </a:xfrm>
          <a:prstGeom prst="rect">
            <a:avLst/>
          </a:prstGeom>
          <a:solidFill>
            <a:schemeClr val="accent6">
              <a:lumMod val="20000"/>
              <a:lumOff val="80000"/>
            </a:schemeClr>
          </a:solidFill>
        </p:spPr>
        <p:txBody>
          <a:bodyPr wrap="square" rtlCol="0">
            <a:spAutoFit/>
          </a:bodyPr>
          <a:lstStyle/>
          <a:p>
            <a:pPr algn="ctr"/>
            <a:r>
              <a:rPr lang="en-US" sz="3192" b="1">
                <a:solidFill>
                  <a:srgbClr val="002060"/>
                </a:solidFill>
              </a:rPr>
              <a:t>Lắng nghe đọc mẫu</a:t>
            </a:r>
          </a:p>
        </p:txBody>
      </p:sp>
      <p:pic>
        <p:nvPicPr>
          <p:cNvPr id="6" name="Picture 5">
            <a:extLst>
              <a:ext uri="{FF2B5EF4-FFF2-40B4-BE49-F238E27FC236}">
                <a16:creationId xmlns="" xmlns:a16="http://schemas.microsoft.com/office/drawing/2014/main" id="{221EB6A9-2F66-485E-7106-596D4191B7C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2636770" y="2979875"/>
            <a:ext cx="6371416" cy="3464268"/>
          </a:xfrm>
          <a:prstGeom prst="rect">
            <a:avLst/>
          </a:prstGeom>
          <a:ln>
            <a:noFill/>
          </a:ln>
          <a:effectLst>
            <a:softEdge rad="112500"/>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5" name="Group 4">
            <a:extLst>
              <a:ext uri="{FF2B5EF4-FFF2-40B4-BE49-F238E27FC236}">
                <a16:creationId xmlns="" xmlns:a16="http://schemas.microsoft.com/office/drawing/2014/main" id="{3FF61C94-6CC9-22D4-274A-428D95ADA42F}"/>
              </a:ext>
            </a:extLst>
          </p:cNvPr>
          <p:cNvGrpSpPr/>
          <p:nvPr/>
        </p:nvGrpSpPr>
        <p:grpSpPr>
          <a:xfrm>
            <a:off x="-254000" y="33743"/>
            <a:ext cx="12160116" cy="6861652"/>
            <a:chOff x="-312129" y="345099"/>
            <a:chExt cx="12220504" cy="6895734"/>
          </a:xfrm>
          <a:solidFill>
            <a:srgbClr val="FFFFFF"/>
          </a:solidFill>
        </p:grpSpPr>
        <p:sp>
          <p:nvSpPr>
            <p:cNvPr id="6" name="TextBox 5">
              <a:extLst>
                <a:ext uri="{FF2B5EF4-FFF2-40B4-BE49-F238E27FC236}">
                  <a16:creationId xmlns="" xmlns:a16="http://schemas.microsoft.com/office/drawing/2014/main" id="{20880558-C824-A7BF-2903-98CCCF765FD8}"/>
                </a:ext>
              </a:extLst>
            </p:cNvPr>
            <p:cNvSpPr txBox="1"/>
            <p:nvPr/>
          </p:nvSpPr>
          <p:spPr>
            <a:xfrm>
              <a:off x="-312129" y="838213"/>
              <a:ext cx="12220504" cy="6402620"/>
            </a:xfrm>
            <a:prstGeom prst="rect">
              <a:avLst/>
            </a:prstGeom>
            <a:noFill/>
          </p:spPr>
          <p:txBody>
            <a:bodyPr wrap="square" rtlCol="0">
              <a:spAutoFit/>
            </a:bodyPr>
            <a:lstStyle/>
            <a:p>
              <a:pPr marL="457200" algn="just"/>
              <a:r>
                <a:rPr lang="en-US" sz="2400"/>
                <a:t>	</a:t>
              </a:r>
              <a:r>
                <a:rPr lang="vi-VN" sz="2400"/>
                <a:t>Ngày xửa ngày xưa, ở xứ Mường Bi xuất hiện một đôi vợ chồng cao lớn khác thường. Họ đứng cao hơn năm lần đỉnh núi cao nhất. Người Mường hay gọi họ là ông Đùng, bà Đùng, nghĩa là ông bà khổng lổ.</a:t>
              </a:r>
            </a:p>
            <a:p>
              <a:pPr marL="457200" algn="just"/>
              <a:r>
                <a:rPr lang="en-US" sz="2400"/>
                <a:t>	</a:t>
              </a:r>
              <a:r>
                <a:rPr lang="vi-VN" sz="2400"/>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457200" algn="just"/>
              <a:r>
                <a:rPr lang="en-US" sz="2400"/>
                <a:t>	</a:t>
              </a:r>
              <a:r>
                <a:rPr lang="vi-VN" sz="2400"/>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marL="457200" algn="just"/>
              <a:r>
                <a:rPr lang="en-US" sz="2400"/>
                <a:t>	</a:t>
              </a:r>
              <a:r>
                <a:rPr lang="vi-VN" sz="2400"/>
                <a:t>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a:t>
              </a:r>
              <a:r>
                <a:rPr lang="en-US" sz="2400"/>
                <a:t>ả</a:t>
              </a:r>
              <a:r>
                <a:rPr lang="vi-VN" sz="2400"/>
                <a:t>y </a:t>
              </a:r>
              <a:r>
                <a:rPr lang="en-US" sz="2400"/>
                <a:t>m</a:t>
              </a:r>
              <a:r>
                <a:rPr lang="vi-VN" sz="2400"/>
                <a:t>ươi t</a:t>
              </a:r>
              <a:r>
                <a:rPr lang="en-US" sz="2400"/>
                <a:t>h</a:t>
              </a:r>
              <a:r>
                <a:rPr lang="vi-VN" sz="2400"/>
                <a:t>ác, trăm ba mươi ghềnh” như bây giờ.</a:t>
              </a:r>
              <a:endParaRPr lang="en-US" sz="2400"/>
            </a:p>
            <a:p>
              <a:pPr marL="457200" algn="r"/>
              <a:r>
                <a:rPr lang="en-US" sz="2400"/>
                <a:t>(Theo </a:t>
              </a:r>
              <a:r>
                <a:rPr lang="en-US" sz="2400" i="1"/>
                <a:t>Truyện cổ dân tộc Mường</a:t>
              </a:r>
              <a:r>
                <a:rPr lang="en-US" sz="2400"/>
                <a:t>)</a:t>
              </a:r>
              <a:endParaRPr lang="vi-VN" sz="2400"/>
            </a:p>
          </p:txBody>
        </p:sp>
        <p:sp>
          <p:nvSpPr>
            <p:cNvPr id="7" name="TextBox 6">
              <a:extLst>
                <a:ext uri="{FF2B5EF4-FFF2-40B4-BE49-F238E27FC236}">
                  <a16:creationId xmlns="" xmlns:a16="http://schemas.microsoft.com/office/drawing/2014/main" id="{FE57A557-06AE-8F4A-A5DD-4CCA94735191}"/>
                </a:ext>
              </a:extLst>
            </p:cNvPr>
            <p:cNvSpPr txBox="1"/>
            <p:nvPr/>
          </p:nvSpPr>
          <p:spPr>
            <a:xfrm>
              <a:off x="-176947" y="345099"/>
              <a:ext cx="12085322" cy="525819"/>
            </a:xfrm>
            <a:prstGeom prst="rect">
              <a:avLst/>
            </a:prstGeom>
            <a:noFill/>
          </p:spPr>
          <p:txBody>
            <a:bodyPr wrap="square" rtlCol="0">
              <a:spAutoFit/>
            </a:bodyPr>
            <a:lstStyle/>
            <a:p>
              <a:pPr algn="ctr"/>
              <a:r>
                <a:rPr lang="en-US" sz="2800" b="1">
                  <a:latin typeface="+mn-lt"/>
                </a:rPr>
                <a:t>SỰ TÍCH ÔNG ĐÙNG, BÀ ĐÙNG</a:t>
              </a:r>
              <a:endParaRPr lang="vi-VN" sz="2800" b="1">
                <a:latin typeface="+mn-lt"/>
              </a:endParaRPr>
            </a:p>
          </p:txBody>
        </p:sp>
      </p:grpSp>
    </p:spTree>
    <p:extLst>
      <p:ext uri="{BB962C8B-B14F-4D97-AF65-F5344CB8AC3E}">
        <p14:creationId xmlns:p14="http://schemas.microsoft.com/office/powerpoint/2010/main" val="600067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5" name="Group 4">
            <a:extLst>
              <a:ext uri="{FF2B5EF4-FFF2-40B4-BE49-F238E27FC236}">
                <a16:creationId xmlns="" xmlns:a16="http://schemas.microsoft.com/office/drawing/2014/main" id="{3FF61C94-6CC9-22D4-274A-428D95ADA42F}"/>
              </a:ext>
            </a:extLst>
          </p:cNvPr>
          <p:cNvGrpSpPr/>
          <p:nvPr/>
        </p:nvGrpSpPr>
        <p:grpSpPr>
          <a:xfrm>
            <a:off x="-254000" y="33743"/>
            <a:ext cx="12160116" cy="6861652"/>
            <a:chOff x="-312129" y="345099"/>
            <a:chExt cx="12220504" cy="6895734"/>
          </a:xfrm>
          <a:solidFill>
            <a:srgbClr val="FFFFFF"/>
          </a:solidFill>
        </p:grpSpPr>
        <p:sp>
          <p:nvSpPr>
            <p:cNvPr id="6" name="TextBox 5">
              <a:extLst>
                <a:ext uri="{FF2B5EF4-FFF2-40B4-BE49-F238E27FC236}">
                  <a16:creationId xmlns="" xmlns:a16="http://schemas.microsoft.com/office/drawing/2014/main" id="{20880558-C824-A7BF-2903-98CCCF765FD8}"/>
                </a:ext>
              </a:extLst>
            </p:cNvPr>
            <p:cNvSpPr txBox="1"/>
            <p:nvPr/>
          </p:nvSpPr>
          <p:spPr>
            <a:xfrm>
              <a:off x="-312129" y="838213"/>
              <a:ext cx="12220504" cy="6402620"/>
            </a:xfrm>
            <a:prstGeom prst="rect">
              <a:avLst/>
            </a:prstGeom>
            <a:noFill/>
          </p:spPr>
          <p:txBody>
            <a:bodyPr wrap="square" rtlCol="0">
              <a:spAutoFit/>
            </a:bodyPr>
            <a:lstStyle/>
            <a:p>
              <a:pPr marL="457200" algn="just"/>
              <a:r>
                <a:rPr lang="en-US" sz="2400"/>
                <a:t>	</a:t>
              </a:r>
              <a:r>
                <a:rPr lang="vi-VN" sz="2400"/>
                <a:t>Ngày xửa ngày xưa, ở xứ Mường Bi xuất hiện một đôi vợ chồng cao lớn khác thường. Họ đứng cao hơn năm lần đỉnh núi cao nhất. Người Mường hay gọi họ là ông Đùng, bà Đùng, nghĩa là ông bà khổng lổ.</a:t>
              </a:r>
            </a:p>
            <a:p>
              <a:pPr marL="457200" algn="just"/>
              <a:r>
                <a:rPr lang="en-US" sz="2400"/>
                <a:t>	</a:t>
              </a:r>
              <a:r>
                <a:rPr lang="vi-VN" sz="2400"/>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457200" algn="just"/>
              <a:r>
                <a:rPr lang="en-US" sz="2400"/>
                <a:t>	</a:t>
              </a:r>
              <a:r>
                <a:rPr lang="vi-VN" sz="2400"/>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marL="457200" algn="just"/>
              <a:r>
                <a:rPr lang="en-US" sz="2400"/>
                <a:t>	</a:t>
              </a:r>
              <a:r>
                <a:rPr lang="vi-VN" sz="2400"/>
                <a:t>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a:t>
              </a:r>
              <a:r>
                <a:rPr lang="en-US" sz="2400"/>
                <a:t>ả</a:t>
              </a:r>
              <a:r>
                <a:rPr lang="vi-VN" sz="2400"/>
                <a:t>y </a:t>
              </a:r>
              <a:r>
                <a:rPr lang="en-US" sz="2400"/>
                <a:t>m</a:t>
              </a:r>
              <a:r>
                <a:rPr lang="vi-VN" sz="2400"/>
                <a:t>ươi t</a:t>
              </a:r>
              <a:r>
                <a:rPr lang="en-US" sz="2400"/>
                <a:t>h</a:t>
              </a:r>
              <a:r>
                <a:rPr lang="vi-VN" sz="2400"/>
                <a:t>ác, trăm ba mươi ghềnh” như bây giờ.</a:t>
              </a:r>
              <a:endParaRPr lang="en-US" sz="2400"/>
            </a:p>
            <a:p>
              <a:pPr marL="457200" algn="r"/>
              <a:r>
                <a:rPr lang="en-US" sz="2400"/>
                <a:t>(Theo </a:t>
              </a:r>
              <a:r>
                <a:rPr lang="en-US" sz="2400" i="1"/>
                <a:t>Truyện cổ dân tộc Mường</a:t>
              </a:r>
              <a:r>
                <a:rPr lang="en-US" sz="2400"/>
                <a:t>)</a:t>
              </a:r>
              <a:endParaRPr lang="vi-VN" sz="2400"/>
            </a:p>
          </p:txBody>
        </p:sp>
        <p:sp>
          <p:nvSpPr>
            <p:cNvPr id="7" name="TextBox 6">
              <a:extLst>
                <a:ext uri="{FF2B5EF4-FFF2-40B4-BE49-F238E27FC236}">
                  <a16:creationId xmlns="" xmlns:a16="http://schemas.microsoft.com/office/drawing/2014/main" id="{FE57A557-06AE-8F4A-A5DD-4CCA94735191}"/>
                </a:ext>
              </a:extLst>
            </p:cNvPr>
            <p:cNvSpPr txBox="1"/>
            <p:nvPr/>
          </p:nvSpPr>
          <p:spPr>
            <a:xfrm>
              <a:off x="-176947" y="345099"/>
              <a:ext cx="12085322" cy="525819"/>
            </a:xfrm>
            <a:prstGeom prst="rect">
              <a:avLst/>
            </a:prstGeom>
            <a:noFill/>
          </p:spPr>
          <p:txBody>
            <a:bodyPr wrap="square" rtlCol="0">
              <a:spAutoFit/>
            </a:bodyPr>
            <a:lstStyle/>
            <a:p>
              <a:pPr algn="ctr"/>
              <a:r>
                <a:rPr lang="en-US" sz="2800" b="1">
                  <a:latin typeface="+mn-lt"/>
                </a:rPr>
                <a:t>SỰ TÍCH ÔNG ĐÙNG, BÀ ĐÙNG</a:t>
              </a:r>
              <a:endParaRPr lang="vi-VN" sz="2800" b="1">
                <a:latin typeface="+mn-lt"/>
              </a:endParaRPr>
            </a:p>
          </p:txBody>
        </p:sp>
      </p:grpSp>
      <p:cxnSp>
        <p:nvCxnSpPr>
          <p:cNvPr id="2" name="Straight Connector 1">
            <a:extLst>
              <a:ext uri="{FF2B5EF4-FFF2-40B4-BE49-F238E27FC236}">
                <a16:creationId xmlns="" xmlns:a16="http://schemas.microsoft.com/office/drawing/2014/main" id="{3FE10E96-0AF3-CD2A-BFD2-4978116B1523}"/>
              </a:ext>
            </a:extLst>
          </p:cNvPr>
          <p:cNvCxnSpPr>
            <a:cxnSpLocks/>
          </p:cNvCxnSpPr>
          <p:nvPr/>
        </p:nvCxnSpPr>
        <p:spPr>
          <a:xfrm>
            <a:off x="1564823" y="935690"/>
            <a:ext cx="53737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 xmlns:a16="http://schemas.microsoft.com/office/drawing/2014/main" id="{E840D17C-B8D0-98A7-C991-CA098C1F66DA}"/>
              </a:ext>
            </a:extLst>
          </p:cNvPr>
          <p:cNvCxnSpPr>
            <a:cxnSpLocks/>
          </p:cNvCxnSpPr>
          <p:nvPr/>
        </p:nvCxnSpPr>
        <p:spPr>
          <a:xfrm>
            <a:off x="2994480" y="935690"/>
            <a:ext cx="53737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 xmlns:a16="http://schemas.microsoft.com/office/drawing/2014/main" id="{373957F0-34E2-E0CF-8C32-AF57A9ACE671}"/>
              </a:ext>
            </a:extLst>
          </p:cNvPr>
          <p:cNvCxnSpPr>
            <a:cxnSpLocks/>
          </p:cNvCxnSpPr>
          <p:nvPr/>
        </p:nvCxnSpPr>
        <p:spPr>
          <a:xfrm>
            <a:off x="5344320" y="1654147"/>
            <a:ext cx="104719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3EE9982C-D98B-7A7C-414B-45128ADD17CE}"/>
              </a:ext>
            </a:extLst>
          </p:cNvPr>
          <p:cNvCxnSpPr>
            <a:cxnSpLocks/>
          </p:cNvCxnSpPr>
          <p:nvPr/>
        </p:nvCxnSpPr>
        <p:spPr>
          <a:xfrm>
            <a:off x="4026102" y="2024261"/>
            <a:ext cx="95199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682DD283-3DA9-8979-C566-3AF19A5E6A1B}"/>
              </a:ext>
            </a:extLst>
          </p:cNvPr>
          <p:cNvCxnSpPr>
            <a:cxnSpLocks/>
          </p:cNvCxnSpPr>
          <p:nvPr/>
        </p:nvCxnSpPr>
        <p:spPr>
          <a:xfrm>
            <a:off x="8336231" y="2053289"/>
            <a:ext cx="13938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61A9AE05-BB05-CB14-02E3-221AF986212B}"/>
              </a:ext>
            </a:extLst>
          </p:cNvPr>
          <p:cNvCxnSpPr>
            <a:cxnSpLocks/>
          </p:cNvCxnSpPr>
          <p:nvPr/>
        </p:nvCxnSpPr>
        <p:spPr>
          <a:xfrm>
            <a:off x="2753692" y="2365346"/>
            <a:ext cx="12671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EAAA13AE-1D51-0396-8B8A-E0476027E775}"/>
              </a:ext>
            </a:extLst>
          </p:cNvPr>
          <p:cNvCxnSpPr>
            <a:cxnSpLocks/>
          </p:cNvCxnSpPr>
          <p:nvPr/>
        </p:nvCxnSpPr>
        <p:spPr>
          <a:xfrm>
            <a:off x="2586778" y="3853060"/>
            <a:ext cx="12671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3DCFFE1E-BD3D-D608-1190-74EC20F09C82}"/>
              </a:ext>
            </a:extLst>
          </p:cNvPr>
          <p:cNvCxnSpPr>
            <a:cxnSpLocks/>
          </p:cNvCxnSpPr>
          <p:nvPr/>
        </p:nvCxnSpPr>
        <p:spPr>
          <a:xfrm>
            <a:off x="7251057" y="3487056"/>
            <a:ext cx="7867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FB0649C7-E238-57B6-B552-64C3EBACF852}"/>
              </a:ext>
            </a:extLst>
          </p:cNvPr>
          <p:cNvCxnSpPr>
            <a:cxnSpLocks/>
          </p:cNvCxnSpPr>
          <p:nvPr/>
        </p:nvCxnSpPr>
        <p:spPr>
          <a:xfrm>
            <a:off x="7040599" y="3849430"/>
            <a:ext cx="7867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E297E6EA-D508-6E5E-C5C4-7106DEFAD33E}"/>
              </a:ext>
            </a:extLst>
          </p:cNvPr>
          <p:cNvCxnSpPr>
            <a:cxnSpLocks/>
          </p:cNvCxnSpPr>
          <p:nvPr/>
        </p:nvCxnSpPr>
        <p:spPr>
          <a:xfrm>
            <a:off x="5855274" y="4208660"/>
            <a:ext cx="13938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CA7611B3-8C88-C5B6-A7D8-9F9E5CE3DA23}"/>
              </a:ext>
            </a:extLst>
          </p:cNvPr>
          <p:cNvCxnSpPr>
            <a:cxnSpLocks/>
          </p:cNvCxnSpPr>
          <p:nvPr/>
        </p:nvCxnSpPr>
        <p:spPr>
          <a:xfrm>
            <a:off x="7255829" y="4582401"/>
            <a:ext cx="7152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3AE7A58A-83D9-E54A-A4E1-57D5E2584D36}"/>
              </a:ext>
            </a:extLst>
          </p:cNvPr>
          <p:cNvCxnSpPr>
            <a:cxnSpLocks/>
          </p:cNvCxnSpPr>
          <p:nvPr/>
        </p:nvCxnSpPr>
        <p:spPr>
          <a:xfrm>
            <a:off x="10668211" y="4556517"/>
            <a:ext cx="59111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5724EEC7-77DE-7D7C-2CDA-18A4E84FCB41}"/>
              </a:ext>
            </a:extLst>
          </p:cNvPr>
          <p:cNvCxnSpPr>
            <a:cxnSpLocks/>
          </p:cNvCxnSpPr>
          <p:nvPr/>
        </p:nvCxnSpPr>
        <p:spPr>
          <a:xfrm>
            <a:off x="4876502" y="5319003"/>
            <a:ext cx="13938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05AAA820-0351-406D-26D7-CC23AA6F9F60}"/>
              </a:ext>
            </a:extLst>
          </p:cNvPr>
          <p:cNvCxnSpPr>
            <a:cxnSpLocks/>
          </p:cNvCxnSpPr>
          <p:nvPr/>
        </p:nvCxnSpPr>
        <p:spPr>
          <a:xfrm>
            <a:off x="2924789" y="6037460"/>
            <a:ext cx="153320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DDD74CD6-F9BD-4A06-0758-D9629DB14292}"/>
              </a:ext>
            </a:extLst>
          </p:cNvPr>
          <p:cNvCxnSpPr>
            <a:cxnSpLocks/>
          </p:cNvCxnSpPr>
          <p:nvPr/>
        </p:nvCxnSpPr>
        <p:spPr>
          <a:xfrm>
            <a:off x="7552768" y="6037460"/>
            <a:ext cx="18551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862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41FFBA65-88BF-79BE-B8D8-1B4B9E9A7A99}"/>
              </a:ext>
            </a:extLst>
          </p:cNvPr>
          <p:cNvSpPr txBox="1"/>
          <p:nvPr/>
        </p:nvSpPr>
        <p:spPr>
          <a:xfrm>
            <a:off x="1255319" y="1349444"/>
            <a:ext cx="4222115" cy="919162"/>
          </a:xfrm>
          <a:prstGeom prst="rect">
            <a:avLst/>
          </a:prstGeom>
          <a:noFill/>
        </p:spPr>
        <p:txBody>
          <a:bodyPr wrap="square" rtlCol="0">
            <a:spAutoFit/>
          </a:bodyPr>
          <a:lstStyle/>
          <a:p>
            <a:pPr algn="just"/>
            <a:r>
              <a:rPr lang="en-US" sz="5373">
                <a:solidFill>
                  <a:srgbClr val="FF0000"/>
                </a:solidFill>
              </a:rPr>
              <a:t>x</a:t>
            </a:r>
            <a:r>
              <a:rPr lang="en-US" sz="5373">
                <a:solidFill>
                  <a:srgbClr val="0070C0"/>
                </a:solidFill>
              </a:rPr>
              <a:t>ửa</a:t>
            </a:r>
          </a:p>
        </p:txBody>
      </p:sp>
      <p:sp>
        <p:nvSpPr>
          <p:cNvPr id="6" name="TextBox 5">
            <a:extLst>
              <a:ext uri="{FF2B5EF4-FFF2-40B4-BE49-F238E27FC236}">
                <a16:creationId xmlns="" xmlns:a16="http://schemas.microsoft.com/office/drawing/2014/main" id="{A5C32103-5C91-26B6-058F-8B356DC3B7E6}"/>
              </a:ext>
            </a:extLst>
          </p:cNvPr>
          <p:cNvSpPr txBox="1"/>
          <p:nvPr/>
        </p:nvSpPr>
        <p:spPr>
          <a:xfrm>
            <a:off x="1255319" y="2638462"/>
            <a:ext cx="4505832" cy="919162"/>
          </a:xfrm>
          <a:prstGeom prst="rect">
            <a:avLst/>
          </a:prstGeom>
          <a:noFill/>
        </p:spPr>
        <p:txBody>
          <a:bodyPr wrap="square" rtlCol="0">
            <a:spAutoFit/>
          </a:bodyPr>
          <a:lstStyle/>
          <a:p>
            <a:pPr algn="just"/>
            <a:r>
              <a:rPr lang="en-US" sz="5373">
                <a:solidFill>
                  <a:srgbClr val="FF0000"/>
                </a:solidFill>
              </a:rPr>
              <a:t>x</a:t>
            </a:r>
            <a:r>
              <a:rPr lang="en-US" sz="5373">
                <a:solidFill>
                  <a:srgbClr val="0070C0"/>
                </a:solidFill>
              </a:rPr>
              <a:t>ưa</a:t>
            </a:r>
          </a:p>
        </p:txBody>
      </p:sp>
      <p:sp>
        <p:nvSpPr>
          <p:cNvPr id="14" name="TextBox 13">
            <a:extLst>
              <a:ext uri="{FF2B5EF4-FFF2-40B4-BE49-F238E27FC236}">
                <a16:creationId xmlns="" xmlns:a16="http://schemas.microsoft.com/office/drawing/2014/main" id="{E7AADA74-6BCE-9290-35CB-38DE66BE1D5D}"/>
              </a:ext>
            </a:extLst>
          </p:cNvPr>
          <p:cNvSpPr txBox="1"/>
          <p:nvPr/>
        </p:nvSpPr>
        <p:spPr>
          <a:xfrm>
            <a:off x="1255318" y="3870465"/>
            <a:ext cx="4370587" cy="919162"/>
          </a:xfrm>
          <a:prstGeom prst="rect">
            <a:avLst/>
          </a:prstGeom>
          <a:noFill/>
        </p:spPr>
        <p:txBody>
          <a:bodyPr wrap="square" rtlCol="0">
            <a:spAutoFit/>
          </a:bodyPr>
          <a:lstStyle/>
          <a:p>
            <a:pPr algn="just"/>
            <a:r>
              <a:rPr lang="en-US" sz="5373">
                <a:solidFill>
                  <a:srgbClr val="0070C0"/>
                </a:solidFill>
              </a:rPr>
              <a:t>khổng </a:t>
            </a:r>
            <a:r>
              <a:rPr lang="en-US" sz="5373">
                <a:solidFill>
                  <a:srgbClr val="FF0000"/>
                </a:solidFill>
              </a:rPr>
              <a:t>l</a:t>
            </a:r>
            <a:r>
              <a:rPr lang="en-US" sz="5373">
                <a:solidFill>
                  <a:srgbClr val="0070C0"/>
                </a:solidFill>
              </a:rPr>
              <a:t>ồ</a:t>
            </a:r>
          </a:p>
        </p:txBody>
      </p:sp>
      <p:sp>
        <p:nvSpPr>
          <p:cNvPr id="9" name="TextBox 8">
            <a:extLst>
              <a:ext uri="{FF2B5EF4-FFF2-40B4-BE49-F238E27FC236}">
                <a16:creationId xmlns="" xmlns:a16="http://schemas.microsoft.com/office/drawing/2014/main" id="{8C2C9534-8FCA-B500-285D-42394A658D11}"/>
              </a:ext>
            </a:extLst>
          </p:cNvPr>
          <p:cNvSpPr txBox="1"/>
          <p:nvPr/>
        </p:nvSpPr>
        <p:spPr>
          <a:xfrm>
            <a:off x="2389868" y="257103"/>
            <a:ext cx="7382101" cy="583558"/>
          </a:xfrm>
          <a:prstGeom prst="rect">
            <a:avLst/>
          </a:prstGeom>
          <a:solidFill>
            <a:schemeClr val="accent6">
              <a:lumMod val="20000"/>
              <a:lumOff val="80000"/>
            </a:schemeClr>
          </a:solidFill>
        </p:spPr>
        <p:txBody>
          <a:bodyPr wrap="square" rtlCol="0">
            <a:spAutoFit/>
          </a:bodyPr>
          <a:lstStyle/>
          <a:p>
            <a:pPr algn="ctr"/>
            <a:r>
              <a:rPr lang="en-US" sz="3192" b="1">
                <a:solidFill>
                  <a:srgbClr val="0070C0"/>
                </a:solidFill>
              </a:rPr>
              <a:t>Tìm từ ngữ khó đọc có trong bài</a:t>
            </a:r>
          </a:p>
        </p:txBody>
      </p:sp>
      <p:sp>
        <p:nvSpPr>
          <p:cNvPr id="8" name="TextBox 7">
            <a:extLst>
              <a:ext uri="{FF2B5EF4-FFF2-40B4-BE49-F238E27FC236}">
                <a16:creationId xmlns="" xmlns:a16="http://schemas.microsoft.com/office/drawing/2014/main" id="{8C98772A-79A1-2973-72E7-A8C08156DA7E}"/>
              </a:ext>
            </a:extLst>
          </p:cNvPr>
          <p:cNvSpPr txBox="1"/>
          <p:nvPr/>
        </p:nvSpPr>
        <p:spPr>
          <a:xfrm>
            <a:off x="1255317" y="5102468"/>
            <a:ext cx="4370587" cy="919162"/>
          </a:xfrm>
          <a:prstGeom prst="rect">
            <a:avLst/>
          </a:prstGeom>
          <a:noFill/>
        </p:spPr>
        <p:txBody>
          <a:bodyPr wrap="square" rtlCol="0">
            <a:spAutoFit/>
          </a:bodyPr>
          <a:lstStyle/>
          <a:p>
            <a:pPr algn="just"/>
            <a:r>
              <a:rPr lang="en-US" sz="5373">
                <a:solidFill>
                  <a:srgbClr val="FF0000"/>
                </a:solidFill>
              </a:rPr>
              <a:t>l</a:t>
            </a:r>
            <a:r>
              <a:rPr lang="en-US" sz="5373">
                <a:solidFill>
                  <a:srgbClr val="0070C0"/>
                </a:solidFill>
              </a:rPr>
              <a:t>ồi </a:t>
            </a:r>
            <a:r>
              <a:rPr lang="en-US" sz="5373">
                <a:solidFill>
                  <a:srgbClr val="FF0000"/>
                </a:solidFill>
              </a:rPr>
              <a:t>l</a:t>
            </a:r>
            <a:r>
              <a:rPr lang="en-US" sz="5373">
                <a:solidFill>
                  <a:srgbClr val="0070C0"/>
                </a:solidFill>
              </a:rPr>
              <a:t>õm</a:t>
            </a:r>
          </a:p>
        </p:txBody>
      </p:sp>
      <p:sp>
        <p:nvSpPr>
          <p:cNvPr id="4" name="TextBox 3">
            <a:extLst>
              <a:ext uri="{FF2B5EF4-FFF2-40B4-BE49-F238E27FC236}">
                <a16:creationId xmlns="" xmlns:a16="http://schemas.microsoft.com/office/drawing/2014/main" id="{3981A91A-BE26-869F-E166-EBFBE86A20DF}"/>
              </a:ext>
            </a:extLst>
          </p:cNvPr>
          <p:cNvSpPr txBox="1"/>
          <p:nvPr/>
        </p:nvSpPr>
        <p:spPr>
          <a:xfrm>
            <a:off x="6684407" y="1349444"/>
            <a:ext cx="4222115" cy="919162"/>
          </a:xfrm>
          <a:prstGeom prst="rect">
            <a:avLst/>
          </a:prstGeom>
          <a:noFill/>
        </p:spPr>
        <p:txBody>
          <a:bodyPr wrap="square" rtlCol="0">
            <a:spAutoFit/>
          </a:bodyPr>
          <a:lstStyle/>
          <a:p>
            <a:pPr algn="just"/>
            <a:r>
              <a:rPr lang="en-US" sz="5373">
                <a:solidFill>
                  <a:srgbClr val="FF0000"/>
                </a:solidFill>
              </a:rPr>
              <a:t>ch</a:t>
            </a:r>
            <a:r>
              <a:rPr lang="en-US" sz="5373">
                <a:solidFill>
                  <a:srgbClr val="0070C0"/>
                </a:solidFill>
              </a:rPr>
              <a:t>ằng </a:t>
            </a:r>
            <a:r>
              <a:rPr lang="en-US" sz="5373">
                <a:solidFill>
                  <a:srgbClr val="FF0000"/>
                </a:solidFill>
              </a:rPr>
              <a:t>ch</a:t>
            </a:r>
            <a:r>
              <a:rPr lang="en-US" sz="5373">
                <a:solidFill>
                  <a:srgbClr val="0070C0"/>
                </a:solidFill>
              </a:rPr>
              <a:t>ịt</a:t>
            </a:r>
          </a:p>
        </p:txBody>
      </p:sp>
      <p:sp>
        <p:nvSpPr>
          <p:cNvPr id="11" name="TextBox 10">
            <a:extLst>
              <a:ext uri="{FF2B5EF4-FFF2-40B4-BE49-F238E27FC236}">
                <a16:creationId xmlns="" xmlns:a16="http://schemas.microsoft.com/office/drawing/2014/main" id="{9F90AE7E-2BFE-4D84-CB1C-2D974A20FA91}"/>
              </a:ext>
            </a:extLst>
          </p:cNvPr>
          <p:cNvSpPr txBox="1"/>
          <p:nvPr/>
        </p:nvSpPr>
        <p:spPr>
          <a:xfrm>
            <a:off x="6684407" y="2638462"/>
            <a:ext cx="4505832" cy="919162"/>
          </a:xfrm>
          <a:prstGeom prst="rect">
            <a:avLst/>
          </a:prstGeom>
          <a:noFill/>
        </p:spPr>
        <p:txBody>
          <a:bodyPr wrap="square" rtlCol="0">
            <a:spAutoFit/>
          </a:bodyPr>
          <a:lstStyle/>
          <a:p>
            <a:pPr algn="just"/>
            <a:r>
              <a:rPr lang="en-US" sz="5373">
                <a:solidFill>
                  <a:srgbClr val="FF0000"/>
                </a:solidFill>
              </a:rPr>
              <a:t>l</a:t>
            </a:r>
            <a:r>
              <a:rPr lang="en-US" sz="5373">
                <a:solidFill>
                  <a:srgbClr val="0070C0"/>
                </a:solidFill>
              </a:rPr>
              <a:t>ênh </a:t>
            </a:r>
            <a:r>
              <a:rPr lang="en-US" sz="5373">
                <a:solidFill>
                  <a:srgbClr val="FF0000"/>
                </a:solidFill>
              </a:rPr>
              <a:t>l</a:t>
            </a:r>
            <a:r>
              <a:rPr lang="en-US" sz="5373">
                <a:solidFill>
                  <a:srgbClr val="0070C0"/>
                </a:solidFill>
              </a:rPr>
              <a:t>áng</a:t>
            </a:r>
          </a:p>
        </p:txBody>
      </p:sp>
      <p:sp>
        <p:nvSpPr>
          <p:cNvPr id="13" name="TextBox 12">
            <a:extLst>
              <a:ext uri="{FF2B5EF4-FFF2-40B4-BE49-F238E27FC236}">
                <a16:creationId xmlns="" xmlns:a16="http://schemas.microsoft.com/office/drawing/2014/main" id="{0F132165-8ECE-0812-6C51-93344B6D8E4D}"/>
              </a:ext>
            </a:extLst>
          </p:cNvPr>
          <p:cNvSpPr txBox="1"/>
          <p:nvPr/>
        </p:nvSpPr>
        <p:spPr>
          <a:xfrm>
            <a:off x="6684406" y="3870465"/>
            <a:ext cx="4370587" cy="919162"/>
          </a:xfrm>
          <a:prstGeom prst="rect">
            <a:avLst/>
          </a:prstGeom>
          <a:noFill/>
        </p:spPr>
        <p:txBody>
          <a:bodyPr wrap="square" rtlCol="0">
            <a:spAutoFit/>
          </a:bodyPr>
          <a:lstStyle/>
          <a:p>
            <a:pPr algn="just"/>
            <a:r>
              <a:rPr lang="en-US" sz="5373">
                <a:solidFill>
                  <a:srgbClr val="0070C0"/>
                </a:solidFill>
              </a:rPr>
              <a:t>nướ</a:t>
            </a:r>
            <a:r>
              <a:rPr lang="en-US" sz="5373">
                <a:solidFill>
                  <a:srgbClr val="FF0000"/>
                </a:solidFill>
              </a:rPr>
              <a:t>c</a:t>
            </a:r>
          </a:p>
        </p:txBody>
      </p:sp>
      <p:sp>
        <p:nvSpPr>
          <p:cNvPr id="15" name="TextBox 14">
            <a:extLst>
              <a:ext uri="{FF2B5EF4-FFF2-40B4-BE49-F238E27FC236}">
                <a16:creationId xmlns="" xmlns:a16="http://schemas.microsoft.com/office/drawing/2014/main" id="{DEA1252A-BD91-F2B7-8540-0ED4CD5C703F}"/>
              </a:ext>
            </a:extLst>
          </p:cNvPr>
          <p:cNvSpPr txBox="1"/>
          <p:nvPr/>
        </p:nvSpPr>
        <p:spPr>
          <a:xfrm>
            <a:off x="6684405" y="5102468"/>
            <a:ext cx="4370587" cy="919162"/>
          </a:xfrm>
          <a:prstGeom prst="rect">
            <a:avLst/>
          </a:prstGeom>
          <a:noFill/>
        </p:spPr>
        <p:txBody>
          <a:bodyPr wrap="square" rtlCol="0">
            <a:spAutoFit/>
          </a:bodyPr>
          <a:lstStyle/>
          <a:p>
            <a:pPr algn="just"/>
            <a:r>
              <a:rPr lang="en-US" sz="5373">
                <a:solidFill>
                  <a:srgbClr val="0070C0"/>
                </a:solidFill>
              </a:rPr>
              <a:t>trướ</a:t>
            </a:r>
            <a:r>
              <a:rPr lang="en-US" sz="5373">
                <a:solidFill>
                  <a:srgbClr val="FF0000"/>
                </a:solidFill>
              </a:rPr>
              <a:t>c</a:t>
            </a:r>
          </a:p>
        </p:txBody>
      </p:sp>
    </p:spTree>
    <p:extLst>
      <p:ext uri="{BB962C8B-B14F-4D97-AF65-F5344CB8AC3E}">
        <p14:creationId xmlns:p14="http://schemas.microsoft.com/office/powerpoint/2010/main" val="1066483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41FFBA65-88BF-79BE-B8D8-1B4B9E9A7A99}"/>
              </a:ext>
            </a:extLst>
          </p:cNvPr>
          <p:cNvSpPr txBox="1"/>
          <p:nvPr/>
        </p:nvSpPr>
        <p:spPr>
          <a:xfrm>
            <a:off x="1255319" y="1349444"/>
            <a:ext cx="4222115" cy="919162"/>
          </a:xfrm>
          <a:prstGeom prst="rect">
            <a:avLst/>
          </a:prstGeom>
          <a:noFill/>
        </p:spPr>
        <p:txBody>
          <a:bodyPr wrap="square" rtlCol="0">
            <a:spAutoFit/>
          </a:bodyPr>
          <a:lstStyle/>
          <a:p>
            <a:pPr algn="just"/>
            <a:r>
              <a:rPr lang="en-US" sz="5373">
                <a:solidFill>
                  <a:srgbClr val="FF0000"/>
                </a:solidFill>
              </a:rPr>
              <a:t>l</a:t>
            </a:r>
            <a:r>
              <a:rPr lang="en-US" sz="5373">
                <a:solidFill>
                  <a:srgbClr val="0070C0"/>
                </a:solidFill>
              </a:rPr>
              <a:t>om khom</a:t>
            </a:r>
          </a:p>
        </p:txBody>
      </p:sp>
      <p:sp>
        <p:nvSpPr>
          <p:cNvPr id="6" name="TextBox 5">
            <a:extLst>
              <a:ext uri="{FF2B5EF4-FFF2-40B4-BE49-F238E27FC236}">
                <a16:creationId xmlns="" xmlns:a16="http://schemas.microsoft.com/office/drawing/2014/main" id="{A5C32103-5C91-26B6-058F-8B356DC3B7E6}"/>
              </a:ext>
            </a:extLst>
          </p:cNvPr>
          <p:cNvSpPr txBox="1"/>
          <p:nvPr/>
        </p:nvSpPr>
        <p:spPr>
          <a:xfrm>
            <a:off x="1255319" y="2638462"/>
            <a:ext cx="4505832" cy="919162"/>
          </a:xfrm>
          <a:prstGeom prst="rect">
            <a:avLst/>
          </a:prstGeom>
          <a:noFill/>
        </p:spPr>
        <p:txBody>
          <a:bodyPr wrap="square" rtlCol="0">
            <a:spAutoFit/>
          </a:bodyPr>
          <a:lstStyle/>
          <a:p>
            <a:pPr algn="just"/>
            <a:r>
              <a:rPr lang="en-US" sz="5373">
                <a:solidFill>
                  <a:srgbClr val="FF0000"/>
                </a:solidFill>
              </a:rPr>
              <a:t>tr</a:t>
            </a:r>
            <a:r>
              <a:rPr lang="en-US" sz="5373">
                <a:solidFill>
                  <a:srgbClr val="0070C0"/>
                </a:solidFill>
              </a:rPr>
              <a:t>ò </a:t>
            </a:r>
            <a:r>
              <a:rPr lang="en-US" sz="5373">
                <a:solidFill>
                  <a:srgbClr val="FF0000"/>
                </a:solidFill>
              </a:rPr>
              <a:t>ch</a:t>
            </a:r>
            <a:r>
              <a:rPr lang="en-US" sz="5373">
                <a:solidFill>
                  <a:srgbClr val="0070C0"/>
                </a:solidFill>
              </a:rPr>
              <a:t>uyện</a:t>
            </a:r>
          </a:p>
        </p:txBody>
      </p:sp>
      <p:sp>
        <p:nvSpPr>
          <p:cNvPr id="14" name="TextBox 13">
            <a:extLst>
              <a:ext uri="{FF2B5EF4-FFF2-40B4-BE49-F238E27FC236}">
                <a16:creationId xmlns="" xmlns:a16="http://schemas.microsoft.com/office/drawing/2014/main" id="{E7AADA74-6BCE-9290-35CB-38DE66BE1D5D}"/>
              </a:ext>
            </a:extLst>
          </p:cNvPr>
          <p:cNvSpPr txBox="1"/>
          <p:nvPr/>
        </p:nvSpPr>
        <p:spPr>
          <a:xfrm>
            <a:off x="1255318" y="3870465"/>
            <a:ext cx="4370587" cy="919162"/>
          </a:xfrm>
          <a:prstGeom prst="rect">
            <a:avLst/>
          </a:prstGeom>
          <a:noFill/>
        </p:spPr>
        <p:txBody>
          <a:bodyPr wrap="square" rtlCol="0">
            <a:spAutoFit/>
          </a:bodyPr>
          <a:lstStyle/>
          <a:p>
            <a:pPr algn="just"/>
            <a:r>
              <a:rPr lang="en-US" sz="5373">
                <a:solidFill>
                  <a:srgbClr val="0070C0"/>
                </a:solidFill>
              </a:rPr>
              <a:t>vượ</a:t>
            </a:r>
            <a:r>
              <a:rPr lang="en-US" sz="5373">
                <a:solidFill>
                  <a:srgbClr val="FF0000"/>
                </a:solidFill>
              </a:rPr>
              <a:t>t</a:t>
            </a:r>
          </a:p>
        </p:txBody>
      </p:sp>
      <p:sp>
        <p:nvSpPr>
          <p:cNvPr id="9" name="TextBox 8">
            <a:extLst>
              <a:ext uri="{FF2B5EF4-FFF2-40B4-BE49-F238E27FC236}">
                <a16:creationId xmlns="" xmlns:a16="http://schemas.microsoft.com/office/drawing/2014/main" id="{8C2C9534-8FCA-B500-285D-42394A658D11}"/>
              </a:ext>
            </a:extLst>
          </p:cNvPr>
          <p:cNvSpPr txBox="1"/>
          <p:nvPr/>
        </p:nvSpPr>
        <p:spPr>
          <a:xfrm>
            <a:off x="2389868" y="257103"/>
            <a:ext cx="7382101" cy="583558"/>
          </a:xfrm>
          <a:prstGeom prst="rect">
            <a:avLst/>
          </a:prstGeom>
          <a:solidFill>
            <a:schemeClr val="accent6">
              <a:lumMod val="20000"/>
              <a:lumOff val="80000"/>
            </a:schemeClr>
          </a:solidFill>
        </p:spPr>
        <p:txBody>
          <a:bodyPr wrap="square" rtlCol="0">
            <a:spAutoFit/>
          </a:bodyPr>
          <a:lstStyle/>
          <a:p>
            <a:pPr algn="ctr"/>
            <a:r>
              <a:rPr lang="en-US" sz="3192" b="1">
                <a:solidFill>
                  <a:srgbClr val="0070C0"/>
                </a:solidFill>
              </a:rPr>
              <a:t>Tìm từ ngữ khó đọc có trong bài</a:t>
            </a:r>
          </a:p>
        </p:txBody>
      </p:sp>
      <p:sp>
        <p:nvSpPr>
          <p:cNvPr id="8" name="TextBox 7">
            <a:extLst>
              <a:ext uri="{FF2B5EF4-FFF2-40B4-BE49-F238E27FC236}">
                <a16:creationId xmlns="" xmlns:a16="http://schemas.microsoft.com/office/drawing/2014/main" id="{8C98772A-79A1-2973-72E7-A8C08156DA7E}"/>
              </a:ext>
            </a:extLst>
          </p:cNvPr>
          <p:cNvSpPr txBox="1"/>
          <p:nvPr/>
        </p:nvSpPr>
        <p:spPr>
          <a:xfrm>
            <a:off x="1255317" y="5102468"/>
            <a:ext cx="4370587" cy="919162"/>
          </a:xfrm>
          <a:prstGeom prst="rect">
            <a:avLst/>
          </a:prstGeom>
          <a:noFill/>
        </p:spPr>
        <p:txBody>
          <a:bodyPr wrap="square" rtlCol="0">
            <a:spAutoFit/>
          </a:bodyPr>
          <a:lstStyle/>
          <a:p>
            <a:pPr algn="just"/>
            <a:r>
              <a:rPr lang="en-US" sz="5373">
                <a:solidFill>
                  <a:srgbClr val="0070C0"/>
                </a:solidFill>
              </a:rPr>
              <a:t>x</a:t>
            </a:r>
            <a:r>
              <a:rPr lang="en-US" sz="5373">
                <a:solidFill>
                  <a:srgbClr val="FF0000"/>
                </a:solidFill>
              </a:rPr>
              <a:t>uô</a:t>
            </a:r>
            <a:r>
              <a:rPr lang="en-US" sz="5373">
                <a:solidFill>
                  <a:srgbClr val="0070C0"/>
                </a:solidFill>
              </a:rPr>
              <a:t>i</a:t>
            </a:r>
          </a:p>
        </p:txBody>
      </p:sp>
      <p:sp>
        <p:nvSpPr>
          <p:cNvPr id="4" name="TextBox 3">
            <a:extLst>
              <a:ext uri="{FF2B5EF4-FFF2-40B4-BE49-F238E27FC236}">
                <a16:creationId xmlns="" xmlns:a16="http://schemas.microsoft.com/office/drawing/2014/main" id="{3981A91A-BE26-869F-E166-EBFBE86A20DF}"/>
              </a:ext>
            </a:extLst>
          </p:cNvPr>
          <p:cNvSpPr txBox="1"/>
          <p:nvPr/>
        </p:nvSpPr>
        <p:spPr>
          <a:xfrm>
            <a:off x="6684407" y="1349444"/>
            <a:ext cx="4222115" cy="919162"/>
          </a:xfrm>
          <a:prstGeom prst="rect">
            <a:avLst/>
          </a:prstGeom>
          <a:noFill/>
        </p:spPr>
        <p:txBody>
          <a:bodyPr wrap="square" rtlCol="0">
            <a:spAutoFit/>
          </a:bodyPr>
          <a:lstStyle/>
          <a:p>
            <a:pPr algn="just"/>
            <a:r>
              <a:rPr lang="en-US" sz="5373">
                <a:solidFill>
                  <a:srgbClr val="0070C0"/>
                </a:solidFill>
              </a:rPr>
              <a:t>ngẩ</a:t>
            </a:r>
            <a:r>
              <a:rPr lang="en-US" sz="5373">
                <a:solidFill>
                  <a:srgbClr val="FF0000"/>
                </a:solidFill>
              </a:rPr>
              <a:t>ng</a:t>
            </a:r>
            <a:r>
              <a:rPr lang="en-US" sz="5373">
                <a:solidFill>
                  <a:srgbClr val="0070C0"/>
                </a:solidFill>
              </a:rPr>
              <a:t> đầu</a:t>
            </a:r>
          </a:p>
        </p:txBody>
      </p:sp>
      <p:sp>
        <p:nvSpPr>
          <p:cNvPr id="11" name="TextBox 10">
            <a:extLst>
              <a:ext uri="{FF2B5EF4-FFF2-40B4-BE49-F238E27FC236}">
                <a16:creationId xmlns="" xmlns:a16="http://schemas.microsoft.com/office/drawing/2014/main" id="{9F90AE7E-2BFE-4D84-CB1C-2D974A20FA91}"/>
              </a:ext>
            </a:extLst>
          </p:cNvPr>
          <p:cNvSpPr txBox="1"/>
          <p:nvPr/>
        </p:nvSpPr>
        <p:spPr>
          <a:xfrm>
            <a:off x="6684407" y="2638462"/>
            <a:ext cx="4505832" cy="919162"/>
          </a:xfrm>
          <a:prstGeom prst="rect">
            <a:avLst/>
          </a:prstGeom>
          <a:noFill/>
        </p:spPr>
        <p:txBody>
          <a:bodyPr wrap="square" rtlCol="0">
            <a:spAutoFit/>
          </a:bodyPr>
          <a:lstStyle/>
          <a:p>
            <a:pPr algn="just"/>
            <a:r>
              <a:rPr lang="en-US" sz="5373">
                <a:solidFill>
                  <a:srgbClr val="0070C0"/>
                </a:solidFill>
              </a:rPr>
              <a:t>thác gh</a:t>
            </a:r>
            <a:r>
              <a:rPr lang="en-US" sz="5373">
                <a:solidFill>
                  <a:srgbClr val="FF0000"/>
                </a:solidFill>
              </a:rPr>
              <a:t>ềnh</a:t>
            </a:r>
          </a:p>
        </p:txBody>
      </p:sp>
      <p:sp>
        <p:nvSpPr>
          <p:cNvPr id="13" name="TextBox 12">
            <a:extLst>
              <a:ext uri="{FF2B5EF4-FFF2-40B4-BE49-F238E27FC236}">
                <a16:creationId xmlns="" xmlns:a16="http://schemas.microsoft.com/office/drawing/2014/main" id="{0F132165-8ECE-0812-6C51-93344B6D8E4D}"/>
              </a:ext>
            </a:extLst>
          </p:cNvPr>
          <p:cNvSpPr txBox="1"/>
          <p:nvPr/>
        </p:nvSpPr>
        <p:spPr>
          <a:xfrm>
            <a:off x="6684406" y="3870465"/>
            <a:ext cx="4370587" cy="919162"/>
          </a:xfrm>
          <a:prstGeom prst="rect">
            <a:avLst/>
          </a:prstGeom>
          <a:noFill/>
        </p:spPr>
        <p:txBody>
          <a:bodyPr wrap="square" rtlCol="0">
            <a:spAutoFit/>
          </a:bodyPr>
          <a:lstStyle/>
          <a:p>
            <a:pPr algn="just"/>
            <a:r>
              <a:rPr lang="en-US" sz="5373">
                <a:solidFill>
                  <a:srgbClr val="0070C0"/>
                </a:solidFill>
              </a:rPr>
              <a:t>ng</a:t>
            </a:r>
            <a:r>
              <a:rPr lang="en-US" sz="5373">
                <a:solidFill>
                  <a:srgbClr val="FF0000"/>
                </a:solidFill>
              </a:rPr>
              <a:t>oằn</a:t>
            </a:r>
            <a:r>
              <a:rPr lang="en-US" sz="5373">
                <a:solidFill>
                  <a:srgbClr val="0070C0"/>
                </a:solidFill>
              </a:rPr>
              <a:t> ng</a:t>
            </a:r>
            <a:r>
              <a:rPr lang="en-US" sz="5373">
                <a:solidFill>
                  <a:srgbClr val="FF0000"/>
                </a:solidFill>
              </a:rPr>
              <a:t>oèo</a:t>
            </a:r>
          </a:p>
        </p:txBody>
      </p:sp>
    </p:spTree>
    <p:extLst>
      <p:ext uri="{BB962C8B-B14F-4D97-AF65-F5344CB8AC3E}">
        <p14:creationId xmlns:p14="http://schemas.microsoft.com/office/powerpoint/2010/main" val="303521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81E7837F-FC9D-EF92-88F3-CA7C9A07BFDD}"/>
              </a:ext>
            </a:extLst>
          </p:cNvPr>
          <p:cNvSpPr txBox="1"/>
          <p:nvPr/>
        </p:nvSpPr>
        <p:spPr>
          <a:xfrm>
            <a:off x="962739" y="395982"/>
            <a:ext cx="10236358" cy="829138"/>
          </a:xfrm>
          <a:prstGeom prst="rect">
            <a:avLst/>
          </a:prstGeom>
          <a:noFill/>
        </p:spPr>
        <p:txBody>
          <a:bodyPr wrap="square" rtlCol="0">
            <a:spAutoFit/>
          </a:bodyPr>
          <a:lstStyle/>
          <a:p>
            <a:pPr marL="760095" indent="-760095" algn="just">
              <a:buFont typeface="Arial" panose="020B0604020202020204" pitchFamily="34" charset="0"/>
              <a:buChar char="•"/>
            </a:pPr>
            <a:r>
              <a:rPr lang="en-US" sz="4788">
                <a:solidFill>
                  <a:srgbClr val="FF0000"/>
                </a:solidFill>
              </a:rPr>
              <a:t>Mường Bi</a:t>
            </a:r>
            <a:r>
              <a:rPr lang="en-US" sz="4788">
                <a:solidFill>
                  <a:srgbClr val="0070C0"/>
                </a:solidFill>
              </a:rPr>
              <a:t>:  ?</a:t>
            </a:r>
          </a:p>
        </p:txBody>
      </p:sp>
      <p:sp>
        <p:nvSpPr>
          <p:cNvPr id="4" name="TextBox 3">
            <a:extLst>
              <a:ext uri="{FF2B5EF4-FFF2-40B4-BE49-F238E27FC236}">
                <a16:creationId xmlns="" xmlns:a16="http://schemas.microsoft.com/office/drawing/2014/main" id="{546DC7F6-C68F-7587-1585-F8986AB92AE4}"/>
              </a:ext>
            </a:extLst>
          </p:cNvPr>
          <p:cNvSpPr txBox="1"/>
          <p:nvPr/>
        </p:nvSpPr>
        <p:spPr>
          <a:xfrm>
            <a:off x="962739" y="395982"/>
            <a:ext cx="10236358" cy="1565942"/>
          </a:xfrm>
          <a:prstGeom prst="rect">
            <a:avLst/>
          </a:prstGeom>
          <a:solidFill>
            <a:schemeClr val="accent6">
              <a:lumMod val="20000"/>
              <a:lumOff val="80000"/>
            </a:schemeClr>
          </a:solidFill>
        </p:spPr>
        <p:txBody>
          <a:bodyPr wrap="square" rtlCol="0">
            <a:spAutoFit/>
          </a:bodyPr>
          <a:lstStyle/>
          <a:p>
            <a:pPr marL="91440" indent="-760095" algn="just">
              <a:buFont typeface="Arial" panose="020B0604020202020204" pitchFamily="34" charset="0"/>
              <a:buChar char="•"/>
            </a:pPr>
            <a:r>
              <a:rPr lang="en-US" sz="4788">
                <a:solidFill>
                  <a:srgbClr val="FF0000"/>
                </a:solidFill>
              </a:rPr>
              <a:t>Mường Bi</a:t>
            </a:r>
            <a:r>
              <a:rPr lang="en-US" sz="4788">
                <a:solidFill>
                  <a:srgbClr val="7030A0"/>
                </a:solidFill>
              </a:rPr>
              <a:t>: địa danh thuộc huyện Tân Lạc, tỉnh Hoà Bình.</a:t>
            </a:r>
          </a:p>
        </p:txBody>
      </p:sp>
      <p:sp>
        <p:nvSpPr>
          <p:cNvPr id="11" name="TextBox 10">
            <a:extLst>
              <a:ext uri="{FF2B5EF4-FFF2-40B4-BE49-F238E27FC236}">
                <a16:creationId xmlns="" xmlns:a16="http://schemas.microsoft.com/office/drawing/2014/main" id="{BAF31737-7123-3051-FC22-36E24D1E07BD}"/>
              </a:ext>
            </a:extLst>
          </p:cNvPr>
          <p:cNvSpPr txBox="1"/>
          <p:nvPr/>
        </p:nvSpPr>
        <p:spPr>
          <a:xfrm>
            <a:off x="962739" y="2246557"/>
            <a:ext cx="10236358" cy="829138"/>
          </a:xfrm>
          <a:prstGeom prst="rect">
            <a:avLst/>
          </a:prstGeom>
          <a:noFill/>
        </p:spPr>
        <p:txBody>
          <a:bodyPr wrap="square" rtlCol="0">
            <a:spAutoFit/>
          </a:bodyPr>
          <a:lstStyle/>
          <a:p>
            <a:pPr marL="760095" indent="-760095" algn="just">
              <a:buFont typeface="Arial" panose="020B0604020202020204" pitchFamily="34" charset="0"/>
              <a:buChar char="•"/>
            </a:pPr>
            <a:r>
              <a:rPr lang="en-US" sz="4788">
                <a:solidFill>
                  <a:srgbClr val="FF0000"/>
                </a:solidFill>
              </a:rPr>
              <a:t>Chằng chịt</a:t>
            </a:r>
            <a:r>
              <a:rPr lang="en-US" sz="4788">
                <a:solidFill>
                  <a:srgbClr val="0070C0"/>
                </a:solidFill>
              </a:rPr>
              <a:t>:  ?</a:t>
            </a:r>
          </a:p>
        </p:txBody>
      </p:sp>
      <p:sp>
        <p:nvSpPr>
          <p:cNvPr id="12" name="TextBox 11">
            <a:extLst>
              <a:ext uri="{FF2B5EF4-FFF2-40B4-BE49-F238E27FC236}">
                <a16:creationId xmlns="" xmlns:a16="http://schemas.microsoft.com/office/drawing/2014/main" id="{B9907371-3A39-614F-8D53-ED288F7768D8}"/>
              </a:ext>
            </a:extLst>
          </p:cNvPr>
          <p:cNvSpPr txBox="1"/>
          <p:nvPr/>
        </p:nvSpPr>
        <p:spPr>
          <a:xfrm>
            <a:off x="962739" y="2246557"/>
            <a:ext cx="10236358" cy="2302746"/>
          </a:xfrm>
          <a:prstGeom prst="rect">
            <a:avLst/>
          </a:prstGeom>
          <a:solidFill>
            <a:schemeClr val="accent6">
              <a:lumMod val="20000"/>
              <a:lumOff val="80000"/>
            </a:schemeClr>
          </a:solidFill>
        </p:spPr>
        <p:txBody>
          <a:bodyPr wrap="square" rtlCol="0">
            <a:spAutoFit/>
          </a:bodyPr>
          <a:lstStyle/>
          <a:p>
            <a:pPr marL="91440" indent="-760095" algn="just">
              <a:buFont typeface="Arial" panose="020B0604020202020204" pitchFamily="34" charset="0"/>
              <a:buChar char="•"/>
            </a:pPr>
            <a:r>
              <a:rPr lang="en-US" sz="4788">
                <a:solidFill>
                  <a:srgbClr val="FF0000"/>
                </a:solidFill>
              </a:rPr>
              <a:t>Chằng chịt </a:t>
            </a:r>
            <a:r>
              <a:rPr lang="en-US" sz="4788">
                <a:solidFill>
                  <a:srgbClr val="7030A0"/>
                </a:solidFill>
              </a:rPr>
              <a:t>(cây cối): đan vào nhau dày đặc và không theo hàng lối nhất định.</a:t>
            </a:r>
          </a:p>
        </p:txBody>
      </p:sp>
    </p:spTree>
    <p:extLst>
      <p:ext uri="{BB962C8B-B14F-4D97-AF65-F5344CB8AC3E}">
        <p14:creationId xmlns:p14="http://schemas.microsoft.com/office/powerpoint/2010/main" val="369604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11" grpId="0"/>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Đố biết cột điện nằm đâu? - Tuổi Trẻ Online">
            <a:extLst>
              <a:ext uri="{FF2B5EF4-FFF2-40B4-BE49-F238E27FC236}">
                <a16:creationId xmlns="" xmlns:a16="http://schemas.microsoft.com/office/drawing/2014/main" id="{F5F500CB-77BA-EE24-5D66-1279AD8C5BE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692877" y="1856014"/>
            <a:ext cx="7468961" cy="4191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 xmlns:a16="http://schemas.microsoft.com/office/drawing/2014/main" id="{4E6537B5-6D15-35E2-2F77-DD819FD7AAE2}"/>
              </a:ext>
            </a:extLst>
          </p:cNvPr>
          <p:cNvSpPr>
            <a:spLocks noGrp="1"/>
          </p:cNvSpPr>
          <p:nvPr>
            <p:ph type="title"/>
          </p:nvPr>
        </p:nvSpPr>
        <p:spPr>
          <a:xfrm>
            <a:off x="948647" y="501619"/>
            <a:ext cx="10264543" cy="763600"/>
          </a:xfrm>
        </p:spPr>
        <p:txBody>
          <a:bodyPr/>
          <a:lstStyle/>
          <a:p>
            <a:r>
              <a:rPr lang="en-US" sz="4800">
                <a:solidFill>
                  <a:srgbClr val="7030A0"/>
                </a:solidFill>
                <a:latin typeface="+mj-lt"/>
              </a:rPr>
              <a:t>cây cối chằng chịt</a:t>
            </a:r>
          </a:p>
        </p:txBody>
      </p:sp>
      <p:pic>
        <p:nvPicPr>
          <p:cNvPr id="1026" name="Picture 2" descr="Ảnh: Ngắm ngôi biệt thự 3 tầng phủ kín dây leo chằng chịt ở Hà Nội">
            <a:extLst>
              <a:ext uri="{FF2B5EF4-FFF2-40B4-BE49-F238E27FC236}">
                <a16:creationId xmlns="" xmlns:a16="http://schemas.microsoft.com/office/drawing/2014/main" id="{A004A306-4054-BBC5-BFC3-FC54CB5408C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51732" y="1856014"/>
            <a:ext cx="628650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0191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 xmlns:a16="http://schemas.microsoft.com/office/drawing/2014/main" id="{3AC23B0B-3C76-2D32-572A-26FDD1469AE9}"/>
              </a:ext>
            </a:extLst>
          </p:cNvPr>
          <p:cNvSpPr txBox="1"/>
          <p:nvPr/>
        </p:nvSpPr>
        <p:spPr>
          <a:xfrm>
            <a:off x="1093367" y="222487"/>
            <a:ext cx="10236358" cy="829138"/>
          </a:xfrm>
          <a:prstGeom prst="rect">
            <a:avLst/>
          </a:prstGeom>
          <a:noFill/>
        </p:spPr>
        <p:txBody>
          <a:bodyPr wrap="square" rtlCol="0">
            <a:spAutoFit/>
          </a:bodyPr>
          <a:lstStyle/>
          <a:p>
            <a:pPr marL="760095" indent="-760095" algn="just">
              <a:buFont typeface="Arial" panose="020B0604020202020204" pitchFamily="34" charset="0"/>
              <a:buChar char="•"/>
            </a:pPr>
            <a:r>
              <a:rPr lang="en-US" sz="4788">
                <a:solidFill>
                  <a:srgbClr val="FF0000"/>
                </a:solidFill>
              </a:rPr>
              <a:t>Ra tay</a:t>
            </a:r>
            <a:r>
              <a:rPr lang="en-US" sz="4788">
                <a:solidFill>
                  <a:srgbClr val="0070C0"/>
                </a:solidFill>
              </a:rPr>
              <a:t>:  ?</a:t>
            </a:r>
          </a:p>
        </p:txBody>
      </p:sp>
      <p:sp>
        <p:nvSpPr>
          <p:cNvPr id="14" name="TextBox 13">
            <a:extLst>
              <a:ext uri="{FF2B5EF4-FFF2-40B4-BE49-F238E27FC236}">
                <a16:creationId xmlns="" xmlns:a16="http://schemas.microsoft.com/office/drawing/2014/main" id="{CE8F3DED-3FF7-FECB-A4CF-6BB164161DD3}"/>
              </a:ext>
            </a:extLst>
          </p:cNvPr>
          <p:cNvSpPr txBox="1"/>
          <p:nvPr/>
        </p:nvSpPr>
        <p:spPr>
          <a:xfrm>
            <a:off x="1093367" y="222487"/>
            <a:ext cx="10236358" cy="1565942"/>
          </a:xfrm>
          <a:prstGeom prst="rect">
            <a:avLst/>
          </a:prstGeom>
          <a:solidFill>
            <a:schemeClr val="accent6">
              <a:lumMod val="20000"/>
              <a:lumOff val="80000"/>
            </a:schemeClr>
          </a:solidFill>
        </p:spPr>
        <p:txBody>
          <a:bodyPr wrap="square" rtlCol="0">
            <a:spAutoFit/>
          </a:bodyPr>
          <a:lstStyle/>
          <a:p>
            <a:pPr marL="91440" indent="-760095" algn="just">
              <a:buFont typeface="Arial" panose="020B0604020202020204" pitchFamily="34" charset="0"/>
              <a:buChar char="•"/>
            </a:pPr>
            <a:r>
              <a:rPr lang="en-US" sz="4788">
                <a:solidFill>
                  <a:srgbClr val="FF0000"/>
                </a:solidFill>
              </a:rPr>
              <a:t>Ra tay</a:t>
            </a:r>
            <a:r>
              <a:rPr lang="en-US" sz="4788">
                <a:solidFill>
                  <a:srgbClr val="7030A0"/>
                </a:solidFill>
              </a:rPr>
              <a:t>: bắt đầu làm để tỏ rõ khả năng, tài trí của mình.</a:t>
            </a:r>
          </a:p>
        </p:txBody>
      </p:sp>
      <p:sp>
        <p:nvSpPr>
          <p:cNvPr id="2" name="TextBox 1">
            <a:extLst>
              <a:ext uri="{FF2B5EF4-FFF2-40B4-BE49-F238E27FC236}">
                <a16:creationId xmlns="" xmlns:a16="http://schemas.microsoft.com/office/drawing/2014/main" id="{8F335440-A28F-5802-53C7-5BB5B9E22F10}"/>
              </a:ext>
            </a:extLst>
          </p:cNvPr>
          <p:cNvSpPr txBox="1"/>
          <p:nvPr/>
        </p:nvSpPr>
        <p:spPr>
          <a:xfrm>
            <a:off x="1093367" y="2067624"/>
            <a:ext cx="10236358" cy="829138"/>
          </a:xfrm>
          <a:prstGeom prst="rect">
            <a:avLst/>
          </a:prstGeom>
          <a:noFill/>
        </p:spPr>
        <p:txBody>
          <a:bodyPr wrap="square" rtlCol="0">
            <a:spAutoFit/>
          </a:bodyPr>
          <a:lstStyle/>
          <a:p>
            <a:pPr marL="760095" indent="-760095" algn="just">
              <a:buFont typeface="Arial" panose="020B0604020202020204" pitchFamily="34" charset="0"/>
              <a:buChar char="•"/>
            </a:pPr>
            <a:r>
              <a:rPr lang="en-US" sz="4788">
                <a:solidFill>
                  <a:srgbClr val="FF0000"/>
                </a:solidFill>
              </a:rPr>
              <a:t>Hì hụi</a:t>
            </a:r>
            <a:r>
              <a:rPr lang="en-US" sz="4788">
                <a:solidFill>
                  <a:srgbClr val="0070C0"/>
                </a:solidFill>
              </a:rPr>
              <a:t>:  ?</a:t>
            </a:r>
          </a:p>
        </p:txBody>
      </p:sp>
      <p:sp>
        <p:nvSpPr>
          <p:cNvPr id="5" name="TextBox 4">
            <a:extLst>
              <a:ext uri="{FF2B5EF4-FFF2-40B4-BE49-F238E27FC236}">
                <a16:creationId xmlns="" xmlns:a16="http://schemas.microsoft.com/office/drawing/2014/main" id="{2D26FAA2-7279-F624-59C7-22C47D71D16C}"/>
              </a:ext>
            </a:extLst>
          </p:cNvPr>
          <p:cNvSpPr txBox="1"/>
          <p:nvPr/>
        </p:nvSpPr>
        <p:spPr>
          <a:xfrm>
            <a:off x="1093367" y="2067627"/>
            <a:ext cx="10236358" cy="1565942"/>
          </a:xfrm>
          <a:prstGeom prst="rect">
            <a:avLst/>
          </a:prstGeom>
          <a:solidFill>
            <a:schemeClr val="accent6">
              <a:lumMod val="20000"/>
              <a:lumOff val="80000"/>
            </a:schemeClr>
          </a:solidFill>
        </p:spPr>
        <p:txBody>
          <a:bodyPr wrap="square" rtlCol="0">
            <a:spAutoFit/>
          </a:bodyPr>
          <a:lstStyle/>
          <a:p>
            <a:pPr marL="91440" indent="-760095" algn="just">
              <a:buFont typeface="Arial" panose="020B0604020202020204" pitchFamily="34" charset="0"/>
              <a:buChar char="•"/>
            </a:pPr>
            <a:r>
              <a:rPr lang="en-US" sz="4788">
                <a:solidFill>
                  <a:srgbClr val="FF0000"/>
                </a:solidFill>
              </a:rPr>
              <a:t>Hì hụi</a:t>
            </a:r>
            <a:r>
              <a:rPr lang="en-US" sz="4788">
                <a:solidFill>
                  <a:srgbClr val="7030A0"/>
                </a:solidFill>
              </a:rPr>
              <a:t>: dáng vẻ cặm cụi, làm việc gì đó một cách khó nhọc, kiên nhẫn.</a:t>
            </a:r>
          </a:p>
        </p:txBody>
      </p:sp>
      <p:sp>
        <p:nvSpPr>
          <p:cNvPr id="6" name="TextBox 5">
            <a:extLst>
              <a:ext uri="{FF2B5EF4-FFF2-40B4-BE49-F238E27FC236}">
                <a16:creationId xmlns="" xmlns:a16="http://schemas.microsoft.com/office/drawing/2014/main" id="{E7D2E32B-0452-0F6F-B481-AE8C4CDD15BD}"/>
              </a:ext>
            </a:extLst>
          </p:cNvPr>
          <p:cNvSpPr txBox="1"/>
          <p:nvPr/>
        </p:nvSpPr>
        <p:spPr>
          <a:xfrm>
            <a:off x="1093367" y="3918199"/>
            <a:ext cx="10236358" cy="829138"/>
          </a:xfrm>
          <a:prstGeom prst="rect">
            <a:avLst/>
          </a:prstGeom>
          <a:noFill/>
        </p:spPr>
        <p:txBody>
          <a:bodyPr wrap="square" rtlCol="0">
            <a:spAutoFit/>
          </a:bodyPr>
          <a:lstStyle/>
          <a:p>
            <a:pPr marL="760095" indent="-760095" algn="just">
              <a:buFont typeface="Arial" panose="020B0604020202020204" pitchFamily="34" charset="0"/>
              <a:buChar char="•"/>
            </a:pPr>
            <a:r>
              <a:rPr lang="en-US" sz="4788">
                <a:solidFill>
                  <a:srgbClr val="FF0000"/>
                </a:solidFill>
              </a:rPr>
              <a:t>Ghềnh</a:t>
            </a:r>
            <a:r>
              <a:rPr lang="en-US" sz="4788">
                <a:solidFill>
                  <a:srgbClr val="0070C0"/>
                </a:solidFill>
              </a:rPr>
              <a:t>:  ?</a:t>
            </a:r>
          </a:p>
        </p:txBody>
      </p:sp>
      <p:sp>
        <p:nvSpPr>
          <p:cNvPr id="7" name="TextBox 6">
            <a:extLst>
              <a:ext uri="{FF2B5EF4-FFF2-40B4-BE49-F238E27FC236}">
                <a16:creationId xmlns="" xmlns:a16="http://schemas.microsoft.com/office/drawing/2014/main" id="{D72B9478-01DB-4044-B518-8CFD8A0F7132}"/>
              </a:ext>
            </a:extLst>
          </p:cNvPr>
          <p:cNvSpPr txBox="1"/>
          <p:nvPr/>
        </p:nvSpPr>
        <p:spPr>
          <a:xfrm>
            <a:off x="1093367" y="3918199"/>
            <a:ext cx="10236358" cy="2302746"/>
          </a:xfrm>
          <a:prstGeom prst="rect">
            <a:avLst/>
          </a:prstGeom>
          <a:solidFill>
            <a:schemeClr val="accent6">
              <a:lumMod val="20000"/>
              <a:lumOff val="80000"/>
            </a:schemeClr>
          </a:solidFill>
        </p:spPr>
        <p:txBody>
          <a:bodyPr wrap="square" rtlCol="0">
            <a:spAutoFit/>
          </a:bodyPr>
          <a:lstStyle/>
          <a:p>
            <a:pPr marL="91440" indent="-760095" algn="just">
              <a:buFont typeface="Arial" panose="020B0604020202020204" pitchFamily="34" charset="0"/>
              <a:buChar char="•"/>
            </a:pPr>
            <a:r>
              <a:rPr lang="en-US" sz="4788">
                <a:solidFill>
                  <a:srgbClr val="FF0000"/>
                </a:solidFill>
              </a:rPr>
              <a:t>Ghềnh</a:t>
            </a:r>
            <a:r>
              <a:rPr lang="en-US" sz="4788">
                <a:solidFill>
                  <a:srgbClr val="7030A0"/>
                </a:solidFill>
              </a:rPr>
              <a:t>: chỗ lòng suối bị thu hẹp và nông, có đá nằm chắn ngang, làm nước dồn lại và chảy xiết.</a:t>
            </a:r>
          </a:p>
        </p:txBody>
      </p:sp>
    </p:spTree>
    <p:extLst>
      <p:ext uri="{BB962C8B-B14F-4D97-AF65-F5344CB8AC3E}">
        <p14:creationId xmlns:p14="http://schemas.microsoft.com/office/powerpoint/2010/main" val="193197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2" grpId="0"/>
      <p:bldP spid="5" grpId="0" animBg="1"/>
      <p:bldP spid="6"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4" name="TextBox 3">
            <a:extLst>
              <a:ext uri="{FF2B5EF4-FFF2-40B4-BE49-F238E27FC236}">
                <a16:creationId xmlns="" xmlns:a16="http://schemas.microsoft.com/office/drawing/2014/main" id="{748EA684-32AB-AE0E-5C5A-EA8E9ABF645B}"/>
              </a:ext>
            </a:extLst>
          </p:cNvPr>
          <p:cNvSpPr txBox="1"/>
          <p:nvPr/>
        </p:nvSpPr>
        <p:spPr>
          <a:xfrm>
            <a:off x="2032406" y="2918712"/>
            <a:ext cx="8097025" cy="1443152"/>
          </a:xfrm>
          <a:prstGeom prst="rect">
            <a:avLst/>
          </a:prstGeom>
          <a:noFill/>
        </p:spPr>
        <p:txBody>
          <a:bodyPr wrap="square">
            <a:spAutoFit/>
          </a:bodyPr>
          <a:lstStyle/>
          <a:p>
            <a:pPr algn="ctr"/>
            <a:r>
              <a:rPr lang="en-US" sz="8778" b="1">
                <a:solidFill>
                  <a:srgbClr val="7030A0"/>
                </a:solidFill>
              </a:rPr>
              <a:t>TIẾNG VIỆT 3</a:t>
            </a:r>
            <a:endParaRPr lang="vi-VN" sz="8778" b="1" dirty="0">
              <a:solidFill>
                <a:srgbClr val="7030A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ỳ thú chuyến vượt thác Nậm Nơn">
            <a:extLst>
              <a:ext uri="{FF2B5EF4-FFF2-40B4-BE49-F238E27FC236}">
                <a16:creationId xmlns="" xmlns:a16="http://schemas.microsoft.com/office/drawing/2014/main" id="{2C086FD2-BEF4-0F15-A084-A41C563542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2639" y="753722"/>
            <a:ext cx="7577818" cy="56833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 xmlns:a16="http://schemas.microsoft.com/office/drawing/2014/main" id="{988503A9-C756-1ABD-1F45-C29DE1DA7C56}"/>
              </a:ext>
            </a:extLst>
          </p:cNvPr>
          <p:cNvSpPr>
            <a:spLocks noGrp="1"/>
          </p:cNvSpPr>
          <p:nvPr>
            <p:ph type="title"/>
          </p:nvPr>
        </p:nvSpPr>
        <p:spPr>
          <a:xfrm>
            <a:off x="847048" y="3273848"/>
            <a:ext cx="2302552" cy="763600"/>
          </a:xfrm>
        </p:spPr>
        <p:txBody>
          <a:bodyPr/>
          <a:lstStyle/>
          <a:p>
            <a:r>
              <a:rPr lang="en-US" sz="4800">
                <a:solidFill>
                  <a:srgbClr val="7030A0"/>
                </a:solidFill>
                <a:latin typeface="+mj-lt"/>
              </a:rPr>
              <a:t>ghềnh thác</a:t>
            </a:r>
          </a:p>
        </p:txBody>
      </p:sp>
      <p:pic>
        <p:nvPicPr>
          <p:cNvPr id="2052" name="Picture 4" descr="Ghềnh thác Đak Rong | Báo Gia Lai điện tử">
            <a:extLst>
              <a:ext uri="{FF2B5EF4-FFF2-40B4-BE49-F238E27FC236}">
                <a16:creationId xmlns="" xmlns:a16="http://schemas.microsoft.com/office/drawing/2014/main" id="{292E8D14-93F9-9BD0-6623-EF02A71833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7527" y="566057"/>
            <a:ext cx="8830271" cy="588684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Đồng vọng từ rừng núi, thác ghềnh - Báo Đắk Lắk điện tử">
            <a:extLst>
              <a:ext uri="{FF2B5EF4-FFF2-40B4-BE49-F238E27FC236}">
                <a16:creationId xmlns="" xmlns:a16="http://schemas.microsoft.com/office/drawing/2014/main" id="{1D90EC1D-51BB-2E39-45D5-FC30E0CB5E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7526" y="566057"/>
            <a:ext cx="8812051" cy="5871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10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9723E320-6A74-FEFE-687B-E2F6DC790537}"/>
              </a:ext>
            </a:extLst>
          </p:cNvPr>
          <p:cNvSpPr txBox="1"/>
          <p:nvPr/>
        </p:nvSpPr>
        <p:spPr>
          <a:xfrm>
            <a:off x="1733994" y="358417"/>
            <a:ext cx="8693853" cy="706347"/>
          </a:xfrm>
          <a:prstGeom prst="rect">
            <a:avLst/>
          </a:prstGeom>
          <a:noFill/>
        </p:spPr>
        <p:txBody>
          <a:bodyPr wrap="square">
            <a:spAutoFit/>
          </a:bodyPr>
          <a:lstStyle/>
          <a:p>
            <a:pPr algn="ctr"/>
            <a:r>
              <a:rPr lang="en-US" sz="3990"/>
              <a:t>Ngắt nhịp câu dài:</a:t>
            </a:r>
            <a:endParaRPr lang="en-US" sz="3591"/>
          </a:p>
        </p:txBody>
      </p:sp>
      <p:sp>
        <p:nvSpPr>
          <p:cNvPr id="15" name="TextBox 14">
            <a:extLst>
              <a:ext uri="{FF2B5EF4-FFF2-40B4-BE49-F238E27FC236}">
                <a16:creationId xmlns="" xmlns:a16="http://schemas.microsoft.com/office/drawing/2014/main" id="{140258F6-CF9C-9D6B-F9FB-B7FD696E79DA}"/>
              </a:ext>
            </a:extLst>
          </p:cNvPr>
          <p:cNvSpPr txBox="1"/>
          <p:nvPr/>
        </p:nvSpPr>
        <p:spPr>
          <a:xfrm>
            <a:off x="506278" y="2163413"/>
            <a:ext cx="11149281" cy="2123658"/>
          </a:xfrm>
          <a:prstGeom prst="rect">
            <a:avLst/>
          </a:prstGeom>
          <a:solidFill>
            <a:schemeClr val="accent6">
              <a:lumMod val="20000"/>
              <a:lumOff val="80000"/>
            </a:schemeClr>
          </a:solidFill>
        </p:spPr>
        <p:txBody>
          <a:bodyPr wrap="square">
            <a:spAutoFit/>
          </a:bodyPr>
          <a:lstStyle/>
          <a:p>
            <a:pPr algn="just" fontAlgn="t"/>
            <a:r>
              <a:rPr lang="vi-VN" sz="4400"/>
              <a:t> Chỉ một ngày, </a:t>
            </a:r>
            <a:r>
              <a:rPr lang="en-US" sz="4400">
                <a:solidFill>
                  <a:srgbClr val="FF0000"/>
                </a:solidFill>
              </a:rPr>
              <a:t>/ </a:t>
            </a:r>
            <a:r>
              <a:rPr lang="vi-VN" sz="4400"/>
              <a:t>ông bà đã nhổ cây,</a:t>
            </a:r>
            <a:r>
              <a:rPr lang="en-US" sz="4400">
                <a:solidFill>
                  <a:srgbClr val="FF0000"/>
                </a:solidFill>
              </a:rPr>
              <a:t> /</a:t>
            </a:r>
            <a:r>
              <a:rPr lang="vi-VN" sz="4400"/>
              <a:t> san đất, </a:t>
            </a:r>
            <a:r>
              <a:rPr lang="en-US" sz="4400">
                <a:solidFill>
                  <a:srgbClr val="FF0000"/>
                </a:solidFill>
              </a:rPr>
              <a:t>/ </a:t>
            </a:r>
            <a:r>
              <a:rPr lang="vi-VN" sz="4400"/>
              <a:t>làm thành cánh đồng bằng phẳng,</a:t>
            </a:r>
            <a:r>
              <a:rPr lang="en-US" sz="4400">
                <a:solidFill>
                  <a:srgbClr val="FF0000"/>
                </a:solidFill>
              </a:rPr>
              <a:t> /</a:t>
            </a:r>
            <a:r>
              <a:rPr lang="vi-VN" sz="4400"/>
              <a:t> rộng rãi, </a:t>
            </a:r>
            <a:r>
              <a:rPr lang="en-US" sz="4400">
                <a:solidFill>
                  <a:srgbClr val="FF0000"/>
                </a:solidFill>
              </a:rPr>
              <a:t>/ </a:t>
            </a:r>
            <a:r>
              <a:rPr lang="vi-VN" sz="4400"/>
              <a:t>lấy chỗ cho dân ở </a:t>
            </a:r>
            <a:r>
              <a:rPr lang="en-US" sz="4400">
                <a:solidFill>
                  <a:srgbClr val="FF0000"/>
                </a:solidFill>
              </a:rPr>
              <a:t>/ </a:t>
            </a:r>
            <a:r>
              <a:rPr lang="vi-VN" sz="4400"/>
              <a:t>và cày cấy.</a:t>
            </a:r>
            <a:r>
              <a:rPr lang="en-US" sz="4400"/>
              <a:t> </a:t>
            </a:r>
            <a:r>
              <a:rPr lang="en-US" sz="4400">
                <a:solidFill>
                  <a:srgbClr val="FF0000"/>
                </a:solidFill>
              </a:rPr>
              <a:t>//</a:t>
            </a:r>
            <a:endParaRPr lang="en-US" sz="4000">
              <a:solidFill>
                <a:srgbClr val="FF0000"/>
              </a:solidFill>
            </a:endParaRPr>
          </a:p>
        </p:txBody>
      </p:sp>
    </p:spTree>
    <p:extLst>
      <p:ext uri="{BB962C8B-B14F-4D97-AF65-F5344CB8AC3E}">
        <p14:creationId xmlns:p14="http://schemas.microsoft.com/office/powerpoint/2010/main" val="25578804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9723E320-6A74-FEFE-687B-E2F6DC790537}"/>
              </a:ext>
            </a:extLst>
          </p:cNvPr>
          <p:cNvSpPr txBox="1"/>
          <p:nvPr/>
        </p:nvSpPr>
        <p:spPr>
          <a:xfrm>
            <a:off x="1733994" y="358417"/>
            <a:ext cx="8693853" cy="706347"/>
          </a:xfrm>
          <a:prstGeom prst="rect">
            <a:avLst/>
          </a:prstGeom>
          <a:noFill/>
        </p:spPr>
        <p:txBody>
          <a:bodyPr wrap="square">
            <a:spAutoFit/>
          </a:bodyPr>
          <a:lstStyle/>
          <a:p>
            <a:pPr algn="ctr"/>
            <a:r>
              <a:rPr lang="en-US" sz="3990"/>
              <a:t>Đọc diễn cảm một số lời  kể</a:t>
            </a:r>
            <a:endParaRPr lang="en-US" sz="3591"/>
          </a:p>
        </p:txBody>
      </p:sp>
      <p:sp>
        <p:nvSpPr>
          <p:cNvPr id="15" name="TextBox 14">
            <a:extLst>
              <a:ext uri="{FF2B5EF4-FFF2-40B4-BE49-F238E27FC236}">
                <a16:creationId xmlns="" xmlns:a16="http://schemas.microsoft.com/office/drawing/2014/main" id="{140258F6-CF9C-9D6B-F9FB-B7FD696E79DA}"/>
              </a:ext>
            </a:extLst>
          </p:cNvPr>
          <p:cNvSpPr txBox="1"/>
          <p:nvPr/>
        </p:nvSpPr>
        <p:spPr>
          <a:xfrm>
            <a:off x="506278" y="1292556"/>
            <a:ext cx="11149281" cy="5078313"/>
          </a:xfrm>
          <a:prstGeom prst="rect">
            <a:avLst/>
          </a:prstGeom>
          <a:solidFill>
            <a:schemeClr val="accent6">
              <a:lumMod val="20000"/>
              <a:lumOff val="80000"/>
            </a:schemeClr>
          </a:solidFill>
        </p:spPr>
        <p:txBody>
          <a:bodyPr wrap="square">
            <a:spAutoFit/>
          </a:bodyPr>
          <a:lstStyle/>
          <a:p>
            <a:pPr marL="1051560" indent="-685800" algn="just">
              <a:buFont typeface="Arial" panose="020B0604020202020204" pitchFamily="34" charset="0"/>
              <a:buChar char="•"/>
            </a:pPr>
            <a:r>
              <a:rPr lang="vi-VN" sz="4800"/>
              <a:t>Chỉ một ngày, ông bà đã nhổ cây, san đất, làm thành cánh đồng bằng phẳng, rộng rãi, lấy chỗ cho dân ở và cày cấy.</a:t>
            </a:r>
            <a:endParaRPr lang="en-US" sz="4800"/>
          </a:p>
          <a:p>
            <a:pPr marL="1051560" indent="-685800" algn="just">
              <a:buFont typeface="Arial" panose="020B0604020202020204" pitchFamily="34" charset="0"/>
              <a:buChar char="•"/>
            </a:pPr>
            <a:r>
              <a:rPr lang="vi-VN" sz="4400"/>
              <a:t>Ông Đùng lom khom dùng tay bới đất đằng trước, bà Đùng hì hụi vét đất đằng sau.</a:t>
            </a:r>
            <a:endParaRPr lang="en-US" sz="4400">
              <a:solidFill>
                <a:srgbClr val="FF0000"/>
              </a:solidFill>
            </a:endParaRPr>
          </a:p>
        </p:txBody>
      </p:sp>
    </p:spTree>
    <p:extLst>
      <p:ext uri="{BB962C8B-B14F-4D97-AF65-F5344CB8AC3E}">
        <p14:creationId xmlns:p14="http://schemas.microsoft.com/office/powerpoint/2010/main" val="38707899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 xmlns:a16="http://schemas.microsoft.com/office/drawing/2014/main" id="{9AEDC452-F8EB-D170-FB4F-849FEEF878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25355" y1="37943" x2="37943" y2="37411"/>
                        <a14:foregroundMark x1="37943" y1="37411" x2="42021" y2="37411"/>
                        <a14:foregroundMark x1="33333" y1="42553" x2="33333" y2="42553"/>
                        <a14:foregroundMark x1="59574" y1="37057" x2="59574" y2="37057"/>
                        <a14:foregroundMark x1="75000" y1="37057" x2="75000" y2="37057"/>
                        <a14:foregroundMark x1="89362" y1="49645" x2="89362" y2="49645"/>
                      </a14:backgroundRemoval>
                    </a14:imgEffect>
                  </a14:imgLayer>
                </a14:imgProps>
              </a:ext>
              <a:ext uri="{28A0092B-C50C-407E-A947-70E740481C1C}">
                <a14:useLocalDpi xmlns:a14="http://schemas.microsoft.com/office/drawing/2010/main" val="0"/>
              </a:ext>
            </a:extLst>
          </a:blip>
          <a:srcRect/>
          <a:stretch>
            <a:fillRect/>
          </a:stretch>
        </p:blipFill>
        <p:spPr bwMode="auto">
          <a:xfrm>
            <a:off x="3394070" y="1822319"/>
            <a:ext cx="5026308" cy="502630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 xmlns:a16="http://schemas.microsoft.com/office/drawing/2014/main" id="{D062C5C0-C889-29BB-B7C4-09D1C0EF7729}"/>
              </a:ext>
            </a:extLst>
          </p:cNvPr>
          <p:cNvGrpSpPr/>
          <p:nvPr/>
        </p:nvGrpSpPr>
        <p:grpSpPr>
          <a:xfrm>
            <a:off x="3584276" y="649977"/>
            <a:ext cx="4836103" cy="2138525"/>
            <a:chOff x="5317065" y="1330852"/>
            <a:chExt cx="3637020" cy="1608292"/>
          </a:xfrm>
        </p:grpSpPr>
        <p:sp>
          <p:nvSpPr>
            <p:cNvPr id="2" name="Cloud 1">
              <a:extLst>
                <a:ext uri="{FF2B5EF4-FFF2-40B4-BE49-F238E27FC236}">
                  <a16:creationId xmlns="" xmlns:a16="http://schemas.microsoft.com/office/drawing/2014/main" id="{2E2536E2-C427-F434-6E77-68EFC9FDE9A4}"/>
                </a:ext>
              </a:extLst>
            </p:cNvPr>
            <p:cNvSpPr/>
            <p:nvPr/>
          </p:nvSpPr>
          <p:spPr>
            <a:xfrm>
              <a:off x="5317065" y="1330852"/>
              <a:ext cx="3637020" cy="1608292"/>
            </a:xfrm>
            <a:prstGeom prst="cloud">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0"/>
            </a:p>
          </p:txBody>
        </p:sp>
        <p:sp>
          <p:nvSpPr>
            <p:cNvPr id="9" name="TextBox 8">
              <a:extLst>
                <a:ext uri="{FF2B5EF4-FFF2-40B4-BE49-F238E27FC236}">
                  <a16:creationId xmlns="" xmlns:a16="http://schemas.microsoft.com/office/drawing/2014/main" id="{A8289B9F-5E31-17D2-7035-CC84DB1BB28A}"/>
                </a:ext>
              </a:extLst>
            </p:cNvPr>
            <p:cNvSpPr txBox="1"/>
            <p:nvPr/>
          </p:nvSpPr>
          <p:spPr>
            <a:xfrm>
              <a:off x="5634142" y="1510341"/>
              <a:ext cx="3142911" cy="1177291"/>
            </a:xfrm>
            <a:prstGeom prst="rect">
              <a:avLst/>
            </a:prstGeom>
            <a:noFill/>
          </p:spPr>
          <p:txBody>
            <a:bodyPr wrap="square" rtlCol="0">
              <a:spAutoFit/>
            </a:bodyPr>
            <a:lstStyle/>
            <a:p>
              <a:pPr algn="ctr"/>
              <a:r>
                <a:rPr lang="en-US" sz="3191" dirty="0" err="1"/>
                <a:t>Học</a:t>
              </a:r>
              <a:r>
                <a:rPr lang="en-US" sz="3191" dirty="0"/>
                <a:t> </a:t>
              </a:r>
              <a:r>
                <a:rPr lang="en-US" sz="3191" dirty="0" err="1"/>
                <a:t>sinh</a:t>
              </a:r>
              <a:r>
                <a:rPr lang="en-US" sz="3191" dirty="0"/>
                <a:t> </a:t>
              </a:r>
              <a:r>
                <a:rPr lang="en-US" sz="3191" dirty="0" err="1"/>
                <a:t>làm</a:t>
              </a:r>
              <a:r>
                <a:rPr lang="en-US" sz="3191" dirty="0"/>
                <a:t> </a:t>
              </a:r>
              <a:r>
                <a:rPr lang="en-US" sz="3191" dirty="0" err="1"/>
                <a:t>việc</a:t>
              </a:r>
              <a:r>
                <a:rPr lang="en-US" sz="3191" dirty="0"/>
                <a:t> </a:t>
              </a:r>
              <a:r>
                <a:rPr lang="en-US" sz="3191" dirty="0" err="1"/>
                <a:t>nhóm</a:t>
              </a:r>
              <a:r>
                <a:rPr lang="en-US" sz="3191" dirty="0"/>
                <a:t> </a:t>
              </a:r>
              <a:r>
                <a:rPr lang="en-US" sz="3191" dirty="0" err="1"/>
                <a:t>đôi</a:t>
              </a:r>
              <a:r>
                <a:rPr lang="en-US" sz="3191" dirty="0"/>
                <a:t> chia </a:t>
              </a:r>
              <a:r>
                <a:rPr lang="en-US" sz="3191" dirty="0" err="1"/>
                <a:t>đoạn</a:t>
              </a:r>
              <a:r>
                <a:rPr lang="en-US" sz="3191" dirty="0"/>
                <a:t>/</a:t>
              </a:r>
              <a:r>
                <a:rPr lang="en-US" sz="3191" dirty="0" err="1"/>
                <a:t>phần</a:t>
              </a:r>
              <a:r>
                <a:rPr lang="en-US" sz="3191" dirty="0"/>
                <a:t>.</a:t>
              </a:r>
            </a:p>
          </p:txBody>
        </p:sp>
      </p:grpSp>
    </p:spTree>
    <p:extLst>
      <p:ext uri="{BB962C8B-B14F-4D97-AF65-F5344CB8AC3E}">
        <p14:creationId xmlns:p14="http://schemas.microsoft.com/office/powerpoint/2010/main" val="40159948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5" name="Group 4">
            <a:extLst>
              <a:ext uri="{FF2B5EF4-FFF2-40B4-BE49-F238E27FC236}">
                <a16:creationId xmlns="" xmlns:a16="http://schemas.microsoft.com/office/drawing/2014/main" id="{518E3CB4-63C7-6BB8-339F-CD22FE6ED7B9}"/>
              </a:ext>
            </a:extLst>
          </p:cNvPr>
          <p:cNvGrpSpPr/>
          <p:nvPr/>
        </p:nvGrpSpPr>
        <p:grpSpPr>
          <a:xfrm>
            <a:off x="-254000" y="33743"/>
            <a:ext cx="12160116" cy="6861652"/>
            <a:chOff x="-312129" y="345099"/>
            <a:chExt cx="12220504" cy="6895734"/>
          </a:xfrm>
          <a:solidFill>
            <a:srgbClr val="FFFFFF"/>
          </a:solidFill>
        </p:grpSpPr>
        <p:sp>
          <p:nvSpPr>
            <p:cNvPr id="6" name="TextBox 5">
              <a:extLst>
                <a:ext uri="{FF2B5EF4-FFF2-40B4-BE49-F238E27FC236}">
                  <a16:creationId xmlns="" xmlns:a16="http://schemas.microsoft.com/office/drawing/2014/main" id="{F87CF96D-9B92-4C06-29B0-9E32F1D3C3B0}"/>
                </a:ext>
              </a:extLst>
            </p:cNvPr>
            <p:cNvSpPr txBox="1"/>
            <p:nvPr/>
          </p:nvSpPr>
          <p:spPr>
            <a:xfrm>
              <a:off x="-312129" y="838213"/>
              <a:ext cx="12220504" cy="6402620"/>
            </a:xfrm>
            <a:prstGeom prst="rect">
              <a:avLst/>
            </a:prstGeom>
            <a:noFill/>
          </p:spPr>
          <p:txBody>
            <a:bodyPr wrap="square" rtlCol="0">
              <a:spAutoFit/>
            </a:bodyPr>
            <a:lstStyle/>
            <a:p>
              <a:pPr marL="457200" algn="just"/>
              <a:r>
                <a:rPr lang="en-US" sz="2400"/>
                <a:t>	</a:t>
              </a:r>
              <a:r>
                <a:rPr lang="vi-VN" sz="2400">
                  <a:solidFill>
                    <a:srgbClr val="7030A0"/>
                  </a:solidFill>
                </a:rPr>
                <a:t>Ngày xửa ngày xưa, ở xứ Mường Bi xuất hiện một đôi vợ chồng cao lớn khác thường. Họ đứng cao hơn năm lần đỉnh núi cao nhất. Người Mường hay gọi họ là ông Đùng, bà Đùng, nghĩa là ông bà khổng lổ.</a:t>
              </a:r>
            </a:p>
            <a:p>
              <a:pPr marL="457200" algn="just"/>
              <a:r>
                <a:rPr lang="en-US" sz="2400"/>
                <a:t>	</a:t>
              </a:r>
              <a:r>
                <a:rPr lang="vi-VN" sz="2400">
                  <a:solidFill>
                    <a:srgbClr val="C00000"/>
                  </a:solidFill>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457200" algn="just"/>
              <a:r>
                <a:rPr lang="en-US" sz="2400"/>
                <a:t>	</a:t>
              </a:r>
              <a:r>
                <a:rPr lang="vi-VN" sz="2400"/>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marL="457200" algn="just"/>
              <a:r>
                <a:rPr lang="en-US" sz="2400"/>
                <a:t>	</a:t>
              </a:r>
              <a:r>
                <a:rPr lang="vi-VN" sz="2400">
                  <a:solidFill>
                    <a:srgbClr val="00B050"/>
                  </a:solidFill>
                </a:rPr>
                <a:t>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a:t>
              </a:r>
              <a:r>
                <a:rPr lang="en-US" sz="2400">
                  <a:solidFill>
                    <a:srgbClr val="00B050"/>
                  </a:solidFill>
                </a:rPr>
                <a:t>ả</a:t>
              </a:r>
              <a:r>
                <a:rPr lang="vi-VN" sz="2400">
                  <a:solidFill>
                    <a:srgbClr val="00B050"/>
                  </a:solidFill>
                </a:rPr>
                <a:t>y </a:t>
              </a:r>
              <a:r>
                <a:rPr lang="en-US" sz="2400">
                  <a:solidFill>
                    <a:srgbClr val="00B050"/>
                  </a:solidFill>
                </a:rPr>
                <a:t>m</a:t>
              </a:r>
              <a:r>
                <a:rPr lang="vi-VN" sz="2400">
                  <a:solidFill>
                    <a:srgbClr val="00B050"/>
                  </a:solidFill>
                </a:rPr>
                <a:t>ươi t</a:t>
              </a:r>
              <a:r>
                <a:rPr lang="en-US" sz="2400">
                  <a:solidFill>
                    <a:srgbClr val="00B050"/>
                  </a:solidFill>
                </a:rPr>
                <a:t>h</a:t>
              </a:r>
              <a:r>
                <a:rPr lang="vi-VN" sz="2400">
                  <a:solidFill>
                    <a:srgbClr val="00B050"/>
                  </a:solidFill>
                </a:rPr>
                <a:t>ác, trăm ba mươi ghềnh” như bây giờ.</a:t>
              </a:r>
              <a:endParaRPr lang="en-US" sz="2400">
                <a:solidFill>
                  <a:srgbClr val="00B050"/>
                </a:solidFill>
              </a:endParaRPr>
            </a:p>
            <a:p>
              <a:pPr marL="457200" algn="r"/>
              <a:r>
                <a:rPr lang="en-US" sz="2400"/>
                <a:t>(Theo </a:t>
              </a:r>
              <a:r>
                <a:rPr lang="en-US" sz="2400" i="1"/>
                <a:t>Truyện cổ dân tộc Mường</a:t>
              </a:r>
              <a:r>
                <a:rPr lang="en-US" sz="2400"/>
                <a:t>)</a:t>
              </a:r>
              <a:endParaRPr lang="vi-VN" sz="2400"/>
            </a:p>
          </p:txBody>
        </p:sp>
        <p:sp>
          <p:nvSpPr>
            <p:cNvPr id="7" name="TextBox 6">
              <a:extLst>
                <a:ext uri="{FF2B5EF4-FFF2-40B4-BE49-F238E27FC236}">
                  <a16:creationId xmlns="" xmlns:a16="http://schemas.microsoft.com/office/drawing/2014/main" id="{13112D4D-8981-4FE5-7D8B-B2DF83B64A36}"/>
                </a:ext>
              </a:extLst>
            </p:cNvPr>
            <p:cNvSpPr txBox="1"/>
            <p:nvPr/>
          </p:nvSpPr>
          <p:spPr>
            <a:xfrm>
              <a:off x="-176947" y="345099"/>
              <a:ext cx="12085322" cy="525819"/>
            </a:xfrm>
            <a:prstGeom prst="rect">
              <a:avLst/>
            </a:prstGeom>
            <a:noFill/>
          </p:spPr>
          <p:txBody>
            <a:bodyPr wrap="square" rtlCol="0">
              <a:spAutoFit/>
            </a:bodyPr>
            <a:lstStyle/>
            <a:p>
              <a:pPr algn="ctr"/>
              <a:r>
                <a:rPr lang="en-US" sz="2800" b="1">
                  <a:latin typeface="+mn-lt"/>
                </a:rPr>
                <a:t>SỰ TÍCH ÔNG ĐÙNG, BÀ ĐÙNG</a:t>
              </a:r>
              <a:endParaRPr lang="vi-VN" sz="2800" b="1">
                <a:latin typeface="+mn-lt"/>
              </a:endParaRPr>
            </a:p>
          </p:txBody>
        </p:sp>
      </p:grpSp>
    </p:spTree>
    <p:extLst>
      <p:ext uri="{BB962C8B-B14F-4D97-AF65-F5344CB8AC3E}">
        <p14:creationId xmlns:p14="http://schemas.microsoft.com/office/powerpoint/2010/main" val="18505679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remium Vector | Kids boy and girl study with teacher">
            <a:extLst>
              <a:ext uri="{FF2B5EF4-FFF2-40B4-BE49-F238E27FC236}">
                <a16:creationId xmlns="" xmlns:a16="http://schemas.microsoft.com/office/drawing/2014/main" id="{A96BB420-907A-C60A-5DC3-B35729566C9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92" b="99834" l="1050" r="99000">
                        <a14:foregroundMark x1="8650" y1="50291" x2="8650" y2="59352"/>
                        <a14:foregroundMark x1="5800" y1="59684" x2="5800" y2="59684"/>
                        <a14:foregroundMark x1="46750" y1="31920" x2="61450" y2="29676"/>
                        <a14:foregroundMark x1="61450" y1="29676" x2="61450" y2="29676"/>
                        <a14:foregroundMark x1="93650" y1="49709" x2="93650" y2="49709"/>
                        <a14:foregroundMark x1="37400" y1="89859" x2="73200" y2="86866"/>
                        <a14:foregroundMark x1="43150" y1="79551" x2="65400" y2="77972"/>
                        <a14:foregroundMark x1="65400" y1="77972" x2="67650" y2="77972"/>
                        <a14:foregroundMark x1="35300" y1="84289" x2="38250" y2="79385"/>
                        <a14:foregroundMark x1="24800" y1="90025" x2="24800" y2="90025"/>
                        <a14:foregroundMark x1="25000" y1="88113" x2="25000" y2="88113"/>
                        <a14:foregroundMark x1="79200" y1="94929" x2="79200" y2="94929"/>
                        <a14:foregroundMark x1="2750" y1="95844" x2="97850" y2="89360"/>
                        <a14:foregroundMark x1="1050" y1="90441" x2="9250" y2="89194"/>
                        <a14:foregroundMark x1="9250" y1="89194" x2="9350" y2="89194"/>
                        <a14:foregroundMark x1="23550" y1="96342" x2="28150" y2="96675"/>
                        <a14:foregroundMark x1="50200" y1="96010" x2="58100" y2="96010"/>
                        <a14:foregroundMark x1="86750" y1="95677" x2="94300" y2="94929"/>
                        <a14:foregroundMark x1="94300" y1="94929" x2="94500" y2="94929"/>
                        <a14:foregroundMark x1="98900" y1="87781" x2="98900" y2="87781"/>
                        <a14:foregroundMark x1="99000" y1="97174" x2="90400" y2="98587"/>
                        <a14:foregroundMark x1="73000" y1="99501" x2="61550" y2="99834"/>
                        <a14:foregroundMark x1="61550" y1="99834" x2="61550" y2="99834"/>
                        <a14:foregroundMark x1="42300" y1="97756" x2="44550" y2="96841"/>
                        <a14:foregroundMark x1="23200" y1="42394" x2="23200" y2="42394"/>
                        <a14:backgroundMark x1="59450" y1="65752" x2="59450" y2="65752"/>
                        <a14:backgroundMark x1="78950" y1="69659" x2="78950" y2="69659"/>
                        <a14:backgroundMark x1="76350" y1="82377" x2="76350" y2="82377"/>
                        <a14:backgroundMark x1="76450" y1="81879" x2="76450" y2="81879"/>
                        <a14:backgroundMark x1="45450" y1="64090" x2="45450" y2="64090"/>
                        <a14:backgroundMark x1="39800" y1="63175" x2="39800" y2="63175"/>
                        <a14:backgroundMark x1="45450" y1="63342" x2="45050" y2="66334"/>
                        <a14:backgroundMark x1="65200" y1="63674" x2="64800" y2="62261"/>
                        <a14:backgroundMark x1="76950" y1="79551" x2="76950" y2="82211"/>
                        <a14:backgroundMark x1="38100" y1="63840" x2="39300" y2="62843"/>
                      </a14:backgroundRemoval>
                    </a14:imgEffect>
                  </a14:imgLayer>
                </a14:imgProps>
              </a:ext>
              <a:ext uri="{28A0092B-C50C-407E-A947-70E740481C1C}">
                <a14:useLocalDpi xmlns:a14="http://schemas.microsoft.com/office/drawing/2010/main" val="0"/>
              </a:ext>
            </a:extLst>
          </a:blip>
          <a:srcRect/>
          <a:stretch>
            <a:fillRect/>
          </a:stretch>
        </p:blipFill>
        <p:spPr bwMode="auto">
          <a:xfrm>
            <a:off x="2086381" y="2065323"/>
            <a:ext cx="7989078" cy="480501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 xmlns:a16="http://schemas.microsoft.com/office/drawing/2014/main" id="{24A383D6-CD4B-BD39-AE20-DA8DF56C6EC4}"/>
              </a:ext>
            </a:extLst>
          </p:cNvPr>
          <p:cNvGrpSpPr/>
          <p:nvPr/>
        </p:nvGrpSpPr>
        <p:grpSpPr>
          <a:xfrm>
            <a:off x="3662870" y="117934"/>
            <a:ext cx="4836103" cy="2138527"/>
            <a:chOff x="2694383" y="481766"/>
            <a:chExt cx="3637020" cy="1608292"/>
          </a:xfrm>
        </p:grpSpPr>
        <p:sp>
          <p:nvSpPr>
            <p:cNvPr id="2" name="Cloud 1">
              <a:extLst>
                <a:ext uri="{FF2B5EF4-FFF2-40B4-BE49-F238E27FC236}">
                  <a16:creationId xmlns="" xmlns:a16="http://schemas.microsoft.com/office/drawing/2014/main" id="{A553A758-EE40-31C1-A9AC-FC8D7AB86F34}"/>
                </a:ext>
              </a:extLst>
            </p:cNvPr>
            <p:cNvSpPr/>
            <p:nvPr/>
          </p:nvSpPr>
          <p:spPr>
            <a:xfrm>
              <a:off x="2694383" y="481766"/>
              <a:ext cx="3637020" cy="1608292"/>
            </a:xfrm>
            <a:prstGeom prst="cloud">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0">
                <a:solidFill>
                  <a:schemeClr val="tx1"/>
                </a:solidFill>
              </a:endParaRPr>
            </a:p>
          </p:txBody>
        </p:sp>
        <p:sp>
          <p:nvSpPr>
            <p:cNvPr id="9" name="TextBox 8">
              <a:extLst>
                <a:ext uri="{FF2B5EF4-FFF2-40B4-BE49-F238E27FC236}">
                  <a16:creationId xmlns="" xmlns:a16="http://schemas.microsoft.com/office/drawing/2014/main" id="{A8289B9F-5E31-17D2-7035-CC84DB1BB28A}"/>
                </a:ext>
              </a:extLst>
            </p:cNvPr>
            <p:cNvSpPr txBox="1"/>
            <p:nvPr/>
          </p:nvSpPr>
          <p:spPr>
            <a:xfrm>
              <a:off x="2895391" y="685747"/>
              <a:ext cx="3235004" cy="1177290"/>
            </a:xfrm>
            <a:prstGeom prst="rect">
              <a:avLst/>
            </a:prstGeom>
            <a:noFill/>
          </p:spPr>
          <p:txBody>
            <a:bodyPr wrap="square" rtlCol="0">
              <a:spAutoFit/>
            </a:bodyPr>
            <a:lstStyle/>
            <a:p>
              <a:pPr algn="ctr"/>
              <a:r>
                <a:rPr lang="en-US" sz="3191" dirty="0" err="1"/>
                <a:t>Học</a:t>
              </a:r>
              <a:r>
                <a:rPr lang="en-US" sz="3191" dirty="0"/>
                <a:t> </a:t>
              </a:r>
              <a:r>
                <a:rPr lang="en-US" sz="3191" dirty="0" err="1"/>
                <a:t>sinh</a:t>
              </a:r>
              <a:r>
                <a:rPr lang="en-US" sz="3191" dirty="0"/>
                <a:t> </a:t>
              </a:r>
              <a:r>
                <a:rPr lang="en-US" sz="3191" dirty="0" err="1"/>
                <a:t>làm</a:t>
              </a:r>
              <a:r>
                <a:rPr lang="en-US" sz="3191" dirty="0"/>
                <a:t> </a:t>
              </a:r>
              <a:r>
                <a:rPr lang="en-US" sz="3191" dirty="0" err="1"/>
                <a:t>việc</a:t>
              </a:r>
              <a:r>
                <a:rPr lang="en-US" sz="3191" dirty="0"/>
                <a:t> </a:t>
              </a:r>
              <a:r>
                <a:rPr lang="en-US" sz="3191" err="1"/>
                <a:t>nhóm</a:t>
              </a:r>
              <a:r>
                <a:rPr lang="en-US" sz="3191"/>
                <a:t> 4, </a:t>
              </a:r>
              <a:r>
                <a:rPr lang="en-US" sz="3191" dirty="0" err="1"/>
                <a:t>đọc</a:t>
              </a:r>
              <a:r>
                <a:rPr lang="en-US" sz="3191" dirty="0"/>
                <a:t> </a:t>
              </a:r>
              <a:r>
                <a:rPr lang="en-US" sz="3191" dirty="0" err="1"/>
                <a:t>nối</a:t>
              </a:r>
              <a:r>
                <a:rPr lang="en-US" sz="3191" dirty="0"/>
                <a:t> </a:t>
              </a:r>
              <a:r>
                <a:rPr lang="en-US" sz="3191" dirty="0" err="1"/>
                <a:t>tiếp</a:t>
              </a:r>
              <a:r>
                <a:rPr lang="en-US" sz="3191" dirty="0"/>
                <a:t> 1 </a:t>
              </a:r>
              <a:r>
                <a:rPr lang="en-US" sz="3191" dirty="0" err="1"/>
                <a:t>hoặc</a:t>
              </a:r>
              <a:r>
                <a:rPr lang="en-US" sz="3191" dirty="0"/>
                <a:t> 2 </a:t>
              </a:r>
              <a:r>
                <a:rPr lang="en-US" sz="3191" dirty="0" err="1"/>
                <a:t>lần</a:t>
              </a:r>
              <a:r>
                <a:rPr lang="en-US" sz="3191" dirty="0"/>
                <a:t>.</a:t>
              </a:r>
            </a:p>
          </p:txBody>
        </p:sp>
      </p:grpSp>
    </p:spTree>
    <p:extLst>
      <p:ext uri="{BB962C8B-B14F-4D97-AF65-F5344CB8AC3E}">
        <p14:creationId xmlns:p14="http://schemas.microsoft.com/office/powerpoint/2010/main" val="37454487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A8289B9F-5E31-17D2-7035-CC84DB1BB28A}"/>
              </a:ext>
            </a:extLst>
          </p:cNvPr>
          <p:cNvSpPr txBox="1"/>
          <p:nvPr/>
        </p:nvSpPr>
        <p:spPr>
          <a:xfrm>
            <a:off x="1518101" y="6386832"/>
            <a:ext cx="9125642" cy="398571"/>
          </a:xfrm>
          <a:prstGeom prst="rect">
            <a:avLst/>
          </a:prstGeom>
          <a:noFill/>
        </p:spPr>
        <p:txBody>
          <a:bodyPr wrap="square" rtlCol="0">
            <a:spAutoFit/>
          </a:bodyPr>
          <a:lstStyle/>
          <a:p>
            <a:pPr algn="ctr"/>
            <a:r>
              <a:rPr lang="en-US" sz="1990"/>
              <a:t>Học sinh đọc thầm (đọc bằng mắt) toàn bài.</a:t>
            </a:r>
          </a:p>
        </p:txBody>
      </p:sp>
      <p:pic>
        <p:nvPicPr>
          <p:cNvPr id="1026" name="Picture 2" descr="Trang chủ - NQ Education">
            <a:extLst>
              <a:ext uri="{FF2B5EF4-FFF2-40B4-BE49-F238E27FC236}">
                <a16:creationId xmlns="" xmlns:a16="http://schemas.microsoft.com/office/drawing/2014/main" id="{CDC375CF-0BBE-D9C1-307F-5E4174E9C8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4148" y="1453230"/>
            <a:ext cx="3873547" cy="44910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 xmlns:a16="http://schemas.microsoft.com/office/drawing/2014/main" id="{44E51C4C-B4D9-59CF-FB11-D62B87B9FED2}"/>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79996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A8289B9F-5E31-17D2-7035-CC84DB1BB28A}"/>
              </a:ext>
            </a:extLst>
          </p:cNvPr>
          <p:cNvSpPr txBox="1"/>
          <p:nvPr/>
        </p:nvSpPr>
        <p:spPr>
          <a:xfrm>
            <a:off x="2815988" y="806639"/>
            <a:ext cx="6529860" cy="747256"/>
          </a:xfrm>
          <a:prstGeom prst="rect">
            <a:avLst/>
          </a:prstGeom>
          <a:solidFill>
            <a:srgbClr val="FBF9A5"/>
          </a:solidFill>
        </p:spPr>
        <p:txBody>
          <a:bodyPr wrap="square" rtlCol="0">
            <a:spAutoFit/>
          </a:bodyPr>
          <a:lstStyle/>
          <a:p>
            <a:pPr algn="ctr"/>
            <a:r>
              <a:rPr lang="en-US" sz="4256" dirty="0" err="1"/>
              <a:t>Đọc</a:t>
            </a:r>
            <a:r>
              <a:rPr lang="en-US" sz="4256" dirty="0"/>
              <a:t> </a:t>
            </a:r>
            <a:r>
              <a:rPr lang="en-US" sz="4256" dirty="0" err="1"/>
              <a:t>nối</a:t>
            </a:r>
            <a:r>
              <a:rPr lang="en-US" sz="4256" dirty="0"/>
              <a:t> </a:t>
            </a:r>
            <a:r>
              <a:rPr lang="en-US" sz="4256" dirty="0" err="1"/>
              <a:t>tiếp</a:t>
            </a:r>
            <a:r>
              <a:rPr lang="en-US" sz="4256" dirty="0"/>
              <a:t> </a:t>
            </a:r>
            <a:r>
              <a:rPr lang="en-US" sz="4256" dirty="0" err="1"/>
              <a:t>trước</a:t>
            </a:r>
            <a:r>
              <a:rPr lang="en-US" sz="4256" dirty="0"/>
              <a:t> </a:t>
            </a:r>
            <a:r>
              <a:rPr lang="en-US" sz="4256" dirty="0" err="1"/>
              <a:t>lớp</a:t>
            </a:r>
            <a:endParaRPr lang="en-US" sz="4256" dirty="0"/>
          </a:p>
        </p:txBody>
      </p:sp>
      <p:pic>
        <p:nvPicPr>
          <p:cNvPr id="6148" name="Picture 4" descr="Teacher with pupils in a classroom at a lesson. Cartoon vector  illustration. Download a Free Preview or High Q… | Student cartoon,  Classroom cartoon, Teacher images">
            <a:extLst>
              <a:ext uri="{FF2B5EF4-FFF2-40B4-BE49-F238E27FC236}">
                <a16:creationId xmlns="" xmlns:a16="http://schemas.microsoft.com/office/drawing/2014/main" id="{56D320DA-95A0-5E26-DE9E-6B2233BD4F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8" b="9682"/>
          <a:stretch/>
        </p:blipFill>
        <p:spPr bwMode="auto">
          <a:xfrm>
            <a:off x="3280081" y="1790199"/>
            <a:ext cx="5601673" cy="4261167"/>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23281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054F0B5F-23CE-13A4-727E-7AC85598048D}"/>
              </a:ext>
            </a:extLst>
          </p:cNvPr>
          <p:cNvSpPr txBox="1"/>
          <p:nvPr/>
        </p:nvSpPr>
        <p:spPr>
          <a:xfrm>
            <a:off x="649684" y="2709302"/>
            <a:ext cx="10862472" cy="1439625"/>
          </a:xfrm>
          <a:prstGeom prst="rect">
            <a:avLst/>
          </a:prstGeom>
          <a:noFill/>
        </p:spPr>
        <p:txBody>
          <a:bodyPr wrap="square" rtlCol="0">
            <a:spAutoFit/>
          </a:bodyPr>
          <a:lstStyle/>
          <a:p>
            <a:pPr algn="ctr"/>
            <a:r>
              <a:rPr lang="en-US" sz="8755" b="1">
                <a:solidFill>
                  <a:srgbClr val="0070C0"/>
                </a:solidFill>
              </a:rPr>
              <a:t>TRẢ LỜI CÂU HỎI</a:t>
            </a:r>
          </a:p>
        </p:txBody>
      </p:sp>
      <p:sp>
        <p:nvSpPr>
          <p:cNvPr id="2" name="Title 1">
            <a:extLst>
              <a:ext uri="{FF2B5EF4-FFF2-40B4-BE49-F238E27FC236}">
                <a16:creationId xmlns="" xmlns:a16="http://schemas.microsoft.com/office/drawing/2014/main" id="{11F841EF-E169-A7F4-5DF5-FC10F4524EE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1499969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2" name="Group 1">
            <a:extLst>
              <a:ext uri="{FF2B5EF4-FFF2-40B4-BE49-F238E27FC236}">
                <a16:creationId xmlns="" xmlns:a16="http://schemas.microsoft.com/office/drawing/2014/main" id="{EEC5721F-4A30-52BD-DDE5-038718651908}"/>
              </a:ext>
            </a:extLst>
          </p:cNvPr>
          <p:cNvGrpSpPr/>
          <p:nvPr/>
        </p:nvGrpSpPr>
        <p:grpSpPr>
          <a:xfrm>
            <a:off x="-254000" y="33743"/>
            <a:ext cx="12160116" cy="6861652"/>
            <a:chOff x="-312129" y="345099"/>
            <a:chExt cx="12220504" cy="6895734"/>
          </a:xfrm>
          <a:solidFill>
            <a:srgbClr val="FFFFFF"/>
          </a:solidFill>
        </p:grpSpPr>
        <p:sp>
          <p:nvSpPr>
            <p:cNvPr id="3" name="TextBox 2">
              <a:extLst>
                <a:ext uri="{FF2B5EF4-FFF2-40B4-BE49-F238E27FC236}">
                  <a16:creationId xmlns="" xmlns:a16="http://schemas.microsoft.com/office/drawing/2014/main" id="{16CD1A92-7E84-7892-BD6C-208F6DD6F8BD}"/>
                </a:ext>
              </a:extLst>
            </p:cNvPr>
            <p:cNvSpPr txBox="1"/>
            <p:nvPr/>
          </p:nvSpPr>
          <p:spPr>
            <a:xfrm>
              <a:off x="-312129" y="838213"/>
              <a:ext cx="12220504" cy="6402620"/>
            </a:xfrm>
            <a:prstGeom prst="rect">
              <a:avLst/>
            </a:prstGeom>
            <a:noFill/>
          </p:spPr>
          <p:txBody>
            <a:bodyPr wrap="square" rtlCol="0">
              <a:spAutoFit/>
            </a:bodyPr>
            <a:lstStyle/>
            <a:p>
              <a:pPr marL="457200" algn="just"/>
              <a:r>
                <a:rPr lang="en-US" sz="2400"/>
                <a:t>	</a:t>
              </a:r>
              <a:r>
                <a:rPr lang="vi-VN" sz="2400"/>
                <a:t>Ngày xửa ngày xưa, ở xứ Mường Bi xuất hiện một đôi vợ chồng cao lớn khác thường. Họ đứng cao hơn năm lần đỉnh núi cao nhất. Người Mường hay gọi họ là ông Đùng, bà Đùng, nghĩa là ông bà khổng lổ.</a:t>
              </a:r>
            </a:p>
            <a:p>
              <a:pPr marL="457200" algn="just"/>
              <a:r>
                <a:rPr lang="en-US" sz="2400"/>
                <a:t>	</a:t>
              </a:r>
              <a:r>
                <a:rPr lang="vi-VN" sz="2400"/>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457200" algn="just"/>
              <a:r>
                <a:rPr lang="en-US" sz="2400"/>
                <a:t>	</a:t>
              </a:r>
              <a:r>
                <a:rPr lang="vi-VN" sz="2400"/>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marL="457200" algn="just"/>
              <a:r>
                <a:rPr lang="en-US" sz="2400"/>
                <a:t>	</a:t>
              </a:r>
              <a:r>
                <a:rPr lang="vi-VN" sz="2400"/>
                <a:t>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a:t>
              </a:r>
              <a:r>
                <a:rPr lang="en-US" sz="2400"/>
                <a:t>ả</a:t>
              </a:r>
              <a:r>
                <a:rPr lang="vi-VN" sz="2400"/>
                <a:t>y </a:t>
              </a:r>
              <a:r>
                <a:rPr lang="en-US" sz="2400"/>
                <a:t>m</a:t>
              </a:r>
              <a:r>
                <a:rPr lang="vi-VN" sz="2400"/>
                <a:t>ươi t</a:t>
              </a:r>
              <a:r>
                <a:rPr lang="en-US" sz="2400"/>
                <a:t>h</a:t>
              </a:r>
              <a:r>
                <a:rPr lang="vi-VN" sz="2400"/>
                <a:t>ác, trăm ba mươi ghềnh” như bây giờ.</a:t>
              </a:r>
              <a:endParaRPr lang="en-US" sz="2400"/>
            </a:p>
            <a:p>
              <a:pPr marL="457200" algn="r"/>
              <a:r>
                <a:rPr lang="en-US" sz="2400"/>
                <a:t>(Theo </a:t>
              </a:r>
              <a:r>
                <a:rPr lang="en-US" sz="2400" i="1"/>
                <a:t>Truyện cổ dân tộc Mường</a:t>
              </a:r>
              <a:r>
                <a:rPr lang="en-US" sz="2400"/>
                <a:t>)</a:t>
              </a:r>
              <a:endParaRPr lang="vi-VN" sz="2400"/>
            </a:p>
          </p:txBody>
        </p:sp>
        <p:sp>
          <p:nvSpPr>
            <p:cNvPr id="5" name="TextBox 4">
              <a:extLst>
                <a:ext uri="{FF2B5EF4-FFF2-40B4-BE49-F238E27FC236}">
                  <a16:creationId xmlns="" xmlns:a16="http://schemas.microsoft.com/office/drawing/2014/main" id="{52DC3AEE-10B5-8D23-636F-03D509DD1126}"/>
                </a:ext>
              </a:extLst>
            </p:cNvPr>
            <p:cNvSpPr txBox="1"/>
            <p:nvPr/>
          </p:nvSpPr>
          <p:spPr>
            <a:xfrm>
              <a:off x="-176947" y="345099"/>
              <a:ext cx="12085322" cy="525819"/>
            </a:xfrm>
            <a:prstGeom prst="rect">
              <a:avLst/>
            </a:prstGeom>
            <a:noFill/>
          </p:spPr>
          <p:txBody>
            <a:bodyPr wrap="square" rtlCol="0">
              <a:spAutoFit/>
            </a:bodyPr>
            <a:lstStyle/>
            <a:p>
              <a:pPr algn="ctr"/>
              <a:r>
                <a:rPr lang="en-US" sz="2800" b="1">
                  <a:latin typeface="+mn-lt"/>
                </a:rPr>
                <a:t>SỰ TÍCH ÔNG ĐÙNG, BÀ ĐÙNG</a:t>
              </a:r>
              <a:endParaRPr lang="vi-VN" sz="2800" b="1">
                <a:latin typeface="+mn-lt"/>
              </a:endParaRPr>
            </a:p>
          </p:txBody>
        </p:sp>
      </p:grpSp>
    </p:spTree>
    <p:extLst>
      <p:ext uri="{BB962C8B-B14F-4D97-AF65-F5344CB8AC3E}">
        <p14:creationId xmlns:p14="http://schemas.microsoft.com/office/powerpoint/2010/main" val="1916201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NAL_ĐỒNG HỒ ĐẾM NGƯỢC 30s FINAL">
            <a:hlinkClick r:id="" action="ppaction://media"/>
            <a:extLst>
              <a:ext uri="{FF2B5EF4-FFF2-40B4-BE49-F238E27FC236}">
                <a16:creationId xmlns="" xmlns:a16="http://schemas.microsoft.com/office/drawing/2014/main" id="{E8A43EF0-8A91-4898-E8D8-AF3801E45D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546" y="8483"/>
            <a:ext cx="12111163" cy="6841034"/>
          </a:xfrm>
          <a:prstGeom prst="rect">
            <a:avLst/>
          </a:prstGeom>
        </p:spPr>
      </p:pic>
      <p:sp>
        <p:nvSpPr>
          <p:cNvPr id="2" name="Title 1">
            <a:extLst>
              <a:ext uri="{FF2B5EF4-FFF2-40B4-BE49-F238E27FC236}">
                <a16:creationId xmlns="" xmlns:a16="http://schemas.microsoft.com/office/drawing/2014/main" id="{FC31B08E-5D88-DF05-FF83-03F622DE5C46}"/>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01350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2" name="Rounded Rectangle 4">
            <a:extLst>
              <a:ext uri="{FF2B5EF4-FFF2-40B4-BE49-F238E27FC236}">
                <a16:creationId xmlns="" xmlns:a16="http://schemas.microsoft.com/office/drawing/2014/main" id="{2CC1094D-98A1-8C2A-3DD7-9D3165FFE56C}"/>
              </a:ext>
            </a:extLst>
          </p:cNvPr>
          <p:cNvSpPr/>
          <p:nvPr/>
        </p:nvSpPr>
        <p:spPr>
          <a:xfrm>
            <a:off x="437713" y="247058"/>
            <a:ext cx="11286413" cy="1244118"/>
          </a:xfrm>
          <a:prstGeom prst="roundRect">
            <a:avLst/>
          </a:prstGeom>
          <a:solidFill>
            <a:schemeClr val="accent6"/>
          </a:solidFill>
          <a:ln>
            <a:solidFill>
              <a:schemeClr val="tx1"/>
            </a:solidFill>
            <a:prstDash val="sysDash"/>
            <a:extLst>
              <a:ext uri="{C807C97D-BFC1-408E-A445-0C87EB9F89A2}">
                <ask:lineSketchStyleProps xmlns="" xmlns:ask="http://schemas.microsoft.com/office/drawing/2018/sketchyshapes" sd="2996303169">
                  <a:custGeom>
                    <a:avLst/>
                    <a:gdLst>
                      <a:gd name="connsiteX0" fmla="*/ 0 w 11286413"/>
                      <a:gd name="connsiteY0" fmla="*/ 207357 h 1244118"/>
                      <a:gd name="connsiteX1" fmla="*/ 207357 w 11286413"/>
                      <a:gd name="connsiteY1" fmla="*/ 0 h 1244118"/>
                      <a:gd name="connsiteX2" fmla="*/ 453401 w 11286413"/>
                      <a:gd name="connsiteY2" fmla="*/ 0 h 1244118"/>
                      <a:gd name="connsiteX3" fmla="*/ 1243029 w 11286413"/>
                      <a:gd name="connsiteY3" fmla="*/ 0 h 1244118"/>
                      <a:gd name="connsiteX4" fmla="*/ 1706507 w 11286413"/>
                      <a:gd name="connsiteY4" fmla="*/ 0 h 1244118"/>
                      <a:gd name="connsiteX5" fmla="*/ 2278702 w 11286413"/>
                      <a:gd name="connsiteY5" fmla="*/ 0 h 1244118"/>
                      <a:gd name="connsiteX6" fmla="*/ 2633462 w 11286413"/>
                      <a:gd name="connsiteY6" fmla="*/ 0 h 1244118"/>
                      <a:gd name="connsiteX7" fmla="*/ 3205657 w 11286413"/>
                      <a:gd name="connsiteY7" fmla="*/ 0 h 1244118"/>
                      <a:gd name="connsiteX8" fmla="*/ 3777852 w 11286413"/>
                      <a:gd name="connsiteY8" fmla="*/ 0 h 1244118"/>
                      <a:gd name="connsiteX9" fmla="*/ 4023896 w 11286413"/>
                      <a:gd name="connsiteY9" fmla="*/ 0 h 1244118"/>
                      <a:gd name="connsiteX10" fmla="*/ 4704807 w 11286413"/>
                      <a:gd name="connsiteY10" fmla="*/ 0 h 1244118"/>
                      <a:gd name="connsiteX11" fmla="*/ 5168285 w 11286413"/>
                      <a:gd name="connsiteY11" fmla="*/ 0 h 1244118"/>
                      <a:gd name="connsiteX12" fmla="*/ 5740480 w 11286413"/>
                      <a:gd name="connsiteY12" fmla="*/ 0 h 1244118"/>
                      <a:gd name="connsiteX13" fmla="*/ 5986523 w 11286413"/>
                      <a:gd name="connsiteY13" fmla="*/ 0 h 1244118"/>
                      <a:gd name="connsiteX14" fmla="*/ 6667435 w 11286413"/>
                      <a:gd name="connsiteY14" fmla="*/ 0 h 1244118"/>
                      <a:gd name="connsiteX15" fmla="*/ 7348347 w 11286413"/>
                      <a:gd name="connsiteY15" fmla="*/ 0 h 1244118"/>
                      <a:gd name="connsiteX16" fmla="*/ 7594390 w 11286413"/>
                      <a:gd name="connsiteY16" fmla="*/ 0 h 1244118"/>
                      <a:gd name="connsiteX17" fmla="*/ 8057868 w 11286413"/>
                      <a:gd name="connsiteY17" fmla="*/ 0 h 1244118"/>
                      <a:gd name="connsiteX18" fmla="*/ 8521346 w 11286413"/>
                      <a:gd name="connsiteY18" fmla="*/ 0 h 1244118"/>
                      <a:gd name="connsiteX19" fmla="*/ 8876106 w 11286413"/>
                      <a:gd name="connsiteY19" fmla="*/ 0 h 1244118"/>
                      <a:gd name="connsiteX20" fmla="*/ 9557018 w 11286413"/>
                      <a:gd name="connsiteY20" fmla="*/ 0 h 1244118"/>
                      <a:gd name="connsiteX21" fmla="*/ 10020496 w 11286413"/>
                      <a:gd name="connsiteY21" fmla="*/ 0 h 1244118"/>
                      <a:gd name="connsiteX22" fmla="*/ 10266540 w 11286413"/>
                      <a:gd name="connsiteY22" fmla="*/ 0 h 1244118"/>
                      <a:gd name="connsiteX23" fmla="*/ 10512583 w 11286413"/>
                      <a:gd name="connsiteY23" fmla="*/ 0 h 1244118"/>
                      <a:gd name="connsiteX24" fmla="*/ 11079056 w 11286413"/>
                      <a:gd name="connsiteY24" fmla="*/ 0 h 1244118"/>
                      <a:gd name="connsiteX25" fmla="*/ 11286413 w 11286413"/>
                      <a:gd name="connsiteY25" fmla="*/ 207357 h 1244118"/>
                      <a:gd name="connsiteX26" fmla="*/ 11286413 w 11286413"/>
                      <a:gd name="connsiteY26" fmla="*/ 630353 h 1244118"/>
                      <a:gd name="connsiteX27" fmla="*/ 11286413 w 11286413"/>
                      <a:gd name="connsiteY27" fmla="*/ 1036761 h 1244118"/>
                      <a:gd name="connsiteX28" fmla="*/ 11079056 w 11286413"/>
                      <a:gd name="connsiteY28" fmla="*/ 1244118 h 1244118"/>
                      <a:gd name="connsiteX29" fmla="*/ 10398144 w 11286413"/>
                      <a:gd name="connsiteY29" fmla="*/ 1244118 h 1244118"/>
                      <a:gd name="connsiteX30" fmla="*/ 10152101 w 11286413"/>
                      <a:gd name="connsiteY30" fmla="*/ 1244118 h 1244118"/>
                      <a:gd name="connsiteX31" fmla="*/ 9797340 w 11286413"/>
                      <a:gd name="connsiteY31" fmla="*/ 1244118 h 1244118"/>
                      <a:gd name="connsiteX32" fmla="*/ 9333862 w 11286413"/>
                      <a:gd name="connsiteY32" fmla="*/ 1244118 h 1244118"/>
                      <a:gd name="connsiteX33" fmla="*/ 8652951 w 11286413"/>
                      <a:gd name="connsiteY33" fmla="*/ 1244118 h 1244118"/>
                      <a:gd name="connsiteX34" fmla="*/ 7972039 w 11286413"/>
                      <a:gd name="connsiteY34" fmla="*/ 1244118 h 1244118"/>
                      <a:gd name="connsiteX35" fmla="*/ 7617278 w 11286413"/>
                      <a:gd name="connsiteY35" fmla="*/ 1244118 h 1244118"/>
                      <a:gd name="connsiteX36" fmla="*/ 7045083 w 11286413"/>
                      <a:gd name="connsiteY36" fmla="*/ 1244118 h 1244118"/>
                      <a:gd name="connsiteX37" fmla="*/ 6472889 w 11286413"/>
                      <a:gd name="connsiteY37" fmla="*/ 1244118 h 1244118"/>
                      <a:gd name="connsiteX38" fmla="*/ 6226845 w 11286413"/>
                      <a:gd name="connsiteY38" fmla="*/ 1244118 h 1244118"/>
                      <a:gd name="connsiteX39" fmla="*/ 5437216 w 11286413"/>
                      <a:gd name="connsiteY39" fmla="*/ 1244118 h 1244118"/>
                      <a:gd name="connsiteX40" fmla="*/ 5082456 w 11286413"/>
                      <a:gd name="connsiteY40" fmla="*/ 1244118 h 1244118"/>
                      <a:gd name="connsiteX41" fmla="*/ 4292827 w 11286413"/>
                      <a:gd name="connsiteY41" fmla="*/ 1244118 h 1244118"/>
                      <a:gd name="connsiteX42" fmla="*/ 3611915 w 11286413"/>
                      <a:gd name="connsiteY42" fmla="*/ 1244118 h 1244118"/>
                      <a:gd name="connsiteX43" fmla="*/ 3365872 w 11286413"/>
                      <a:gd name="connsiteY43" fmla="*/ 1244118 h 1244118"/>
                      <a:gd name="connsiteX44" fmla="*/ 2684960 w 11286413"/>
                      <a:gd name="connsiteY44" fmla="*/ 1244118 h 1244118"/>
                      <a:gd name="connsiteX45" fmla="*/ 2112765 w 11286413"/>
                      <a:gd name="connsiteY45" fmla="*/ 1244118 h 1244118"/>
                      <a:gd name="connsiteX46" fmla="*/ 1649288 w 11286413"/>
                      <a:gd name="connsiteY46" fmla="*/ 1244118 h 1244118"/>
                      <a:gd name="connsiteX47" fmla="*/ 859659 w 11286413"/>
                      <a:gd name="connsiteY47" fmla="*/ 1244118 h 1244118"/>
                      <a:gd name="connsiteX48" fmla="*/ 207357 w 11286413"/>
                      <a:gd name="connsiteY48" fmla="*/ 1244118 h 1244118"/>
                      <a:gd name="connsiteX49" fmla="*/ 0 w 11286413"/>
                      <a:gd name="connsiteY49" fmla="*/ 1036761 h 1244118"/>
                      <a:gd name="connsiteX50" fmla="*/ 0 w 11286413"/>
                      <a:gd name="connsiteY50" fmla="*/ 605471 h 1244118"/>
                      <a:gd name="connsiteX51" fmla="*/ 0 w 11286413"/>
                      <a:gd name="connsiteY51" fmla="*/ 207357 h 124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286413" h="1244118" fill="none" extrusionOk="0">
                        <a:moveTo>
                          <a:pt x="0" y="207357"/>
                        </a:moveTo>
                        <a:cubicBezTo>
                          <a:pt x="2142" y="80498"/>
                          <a:pt x="73645" y="-6817"/>
                          <a:pt x="207357" y="0"/>
                        </a:cubicBezTo>
                        <a:cubicBezTo>
                          <a:pt x="293861" y="-24686"/>
                          <a:pt x="380166" y="5410"/>
                          <a:pt x="453401" y="0"/>
                        </a:cubicBezTo>
                        <a:cubicBezTo>
                          <a:pt x="526636" y="-5410"/>
                          <a:pt x="998723" y="76610"/>
                          <a:pt x="1243029" y="0"/>
                        </a:cubicBezTo>
                        <a:cubicBezTo>
                          <a:pt x="1487335" y="-76610"/>
                          <a:pt x="1527770" y="14891"/>
                          <a:pt x="1706507" y="0"/>
                        </a:cubicBezTo>
                        <a:cubicBezTo>
                          <a:pt x="1885244" y="-14891"/>
                          <a:pt x="2045770" y="14509"/>
                          <a:pt x="2278702" y="0"/>
                        </a:cubicBezTo>
                        <a:cubicBezTo>
                          <a:pt x="2511634" y="-14509"/>
                          <a:pt x="2553470" y="29308"/>
                          <a:pt x="2633462" y="0"/>
                        </a:cubicBezTo>
                        <a:cubicBezTo>
                          <a:pt x="2713454" y="-29308"/>
                          <a:pt x="2925027" y="64847"/>
                          <a:pt x="3205657" y="0"/>
                        </a:cubicBezTo>
                        <a:cubicBezTo>
                          <a:pt x="3486288" y="-64847"/>
                          <a:pt x="3549979" y="49796"/>
                          <a:pt x="3777852" y="0"/>
                        </a:cubicBezTo>
                        <a:cubicBezTo>
                          <a:pt x="4005726" y="-49796"/>
                          <a:pt x="3930098" y="29421"/>
                          <a:pt x="4023896" y="0"/>
                        </a:cubicBezTo>
                        <a:cubicBezTo>
                          <a:pt x="4117694" y="-29421"/>
                          <a:pt x="4485566" y="73491"/>
                          <a:pt x="4704807" y="0"/>
                        </a:cubicBezTo>
                        <a:cubicBezTo>
                          <a:pt x="4924048" y="-73491"/>
                          <a:pt x="4976736" y="29422"/>
                          <a:pt x="5168285" y="0"/>
                        </a:cubicBezTo>
                        <a:cubicBezTo>
                          <a:pt x="5359834" y="-29422"/>
                          <a:pt x="5515856" y="21037"/>
                          <a:pt x="5740480" y="0"/>
                        </a:cubicBezTo>
                        <a:cubicBezTo>
                          <a:pt x="5965104" y="-21037"/>
                          <a:pt x="5900468" y="19099"/>
                          <a:pt x="5986523" y="0"/>
                        </a:cubicBezTo>
                        <a:cubicBezTo>
                          <a:pt x="6072578" y="-19099"/>
                          <a:pt x="6508032" y="80580"/>
                          <a:pt x="6667435" y="0"/>
                        </a:cubicBezTo>
                        <a:cubicBezTo>
                          <a:pt x="6826838" y="-80580"/>
                          <a:pt x="7087729" y="77253"/>
                          <a:pt x="7348347" y="0"/>
                        </a:cubicBezTo>
                        <a:cubicBezTo>
                          <a:pt x="7608965" y="-77253"/>
                          <a:pt x="7544149" y="15256"/>
                          <a:pt x="7594390" y="0"/>
                        </a:cubicBezTo>
                        <a:cubicBezTo>
                          <a:pt x="7644631" y="-15256"/>
                          <a:pt x="7903619" y="11071"/>
                          <a:pt x="8057868" y="0"/>
                        </a:cubicBezTo>
                        <a:cubicBezTo>
                          <a:pt x="8212117" y="-11071"/>
                          <a:pt x="8381216" y="48145"/>
                          <a:pt x="8521346" y="0"/>
                        </a:cubicBezTo>
                        <a:cubicBezTo>
                          <a:pt x="8661476" y="-48145"/>
                          <a:pt x="8709255" y="1600"/>
                          <a:pt x="8876106" y="0"/>
                        </a:cubicBezTo>
                        <a:cubicBezTo>
                          <a:pt x="9042957" y="-1600"/>
                          <a:pt x="9380899" y="65160"/>
                          <a:pt x="9557018" y="0"/>
                        </a:cubicBezTo>
                        <a:cubicBezTo>
                          <a:pt x="9733137" y="-65160"/>
                          <a:pt x="9873488" y="37930"/>
                          <a:pt x="10020496" y="0"/>
                        </a:cubicBezTo>
                        <a:cubicBezTo>
                          <a:pt x="10167504" y="-37930"/>
                          <a:pt x="10148222" y="2014"/>
                          <a:pt x="10266540" y="0"/>
                        </a:cubicBezTo>
                        <a:cubicBezTo>
                          <a:pt x="10384858" y="-2014"/>
                          <a:pt x="10402761" y="21613"/>
                          <a:pt x="10512583" y="0"/>
                        </a:cubicBezTo>
                        <a:cubicBezTo>
                          <a:pt x="10622405" y="-21613"/>
                          <a:pt x="10926912" y="4699"/>
                          <a:pt x="11079056" y="0"/>
                        </a:cubicBezTo>
                        <a:cubicBezTo>
                          <a:pt x="11206447" y="-27649"/>
                          <a:pt x="11276914" y="82947"/>
                          <a:pt x="11286413" y="207357"/>
                        </a:cubicBezTo>
                        <a:cubicBezTo>
                          <a:pt x="11321958" y="338571"/>
                          <a:pt x="11240663" y="541312"/>
                          <a:pt x="11286413" y="630353"/>
                        </a:cubicBezTo>
                        <a:cubicBezTo>
                          <a:pt x="11332163" y="719394"/>
                          <a:pt x="11269375" y="840041"/>
                          <a:pt x="11286413" y="1036761"/>
                        </a:cubicBezTo>
                        <a:cubicBezTo>
                          <a:pt x="11258074" y="1165242"/>
                          <a:pt x="11162793" y="1239794"/>
                          <a:pt x="11079056" y="1244118"/>
                        </a:cubicBezTo>
                        <a:cubicBezTo>
                          <a:pt x="10849865" y="1289056"/>
                          <a:pt x="10672055" y="1197082"/>
                          <a:pt x="10398144" y="1244118"/>
                        </a:cubicBezTo>
                        <a:cubicBezTo>
                          <a:pt x="10124233" y="1291154"/>
                          <a:pt x="10209652" y="1239239"/>
                          <a:pt x="10152101" y="1244118"/>
                        </a:cubicBezTo>
                        <a:cubicBezTo>
                          <a:pt x="10094550" y="1248997"/>
                          <a:pt x="9971137" y="1201785"/>
                          <a:pt x="9797340" y="1244118"/>
                        </a:cubicBezTo>
                        <a:cubicBezTo>
                          <a:pt x="9623543" y="1286451"/>
                          <a:pt x="9444939" y="1236148"/>
                          <a:pt x="9333862" y="1244118"/>
                        </a:cubicBezTo>
                        <a:cubicBezTo>
                          <a:pt x="9222785" y="1252088"/>
                          <a:pt x="8960926" y="1222705"/>
                          <a:pt x="8652951" y="1244118"/>
                        </a:cubicBezTo>
                        <a:cubicBezTo>
                          <a:pt x="8344976" y="1265531"/>
                          <a:pt x="8172425" y="1168158"/>
                          <a:pt x="7972039" y="1244118"/>
                        </a:cubicBezTo>
                        <a:cubicBezTo>
                          <a:pt x="7771653" y="1320078"/>
                          <a:pt x="7737235" y="1225757"/>
                          <a:pt x="7617278" y="1244118"/>
                        </a:cubicBezTo>
                        <a:cubicBezTo>
                          <a:pt x="7497321" y="1262479"/>
                          <a:pt x="7254396" y="1226716"/>
                          <a:pt x="7045083" y="1244118"/>
                        </a:cubicBezTo>
                        <a:cubicBezTo>
                          <a:pt x="6835770" y="1261520"/>
                          <a:pt x="6590995" y="1212394"/>
                          <a:pt x="6472889" y="1244118"/>
                        </a:cubicBezTo>
                        <a:cubicBezTo>
                          <a:pt x="6354783" y="1275842"/>
                          <a:pt x="6281134" y="1238210"/>
                          <a:pt x="6226845" y="1244118"/>
                        </a:cubicBezTo>
                        <a:cubicBezTo>
                          <a:pt x="6172556" y="1250026"/>
                          <a:pt x="5615515" y="1189811"/>
                          <a:pt x="5437216" y="1244118"/>
                        </a:cubicBezTo>
                        <a:cubicBezTo>
                          <a:pt x="5258917" y="1298425"/>
                          <a:pt x="5174345" y="1233530"/>
                          <a:pt x="5082456" y="1244118"/>
                        </a:cubicBezTo>
                        <a:cubicBezTo>
                          <a:pt x="4990567" y="1254706"/>
                          <a:pt x="4538736" y="1211320"/>
                          <a:pt x="4292827" y="1244118"/>
                        </a:cubicBezTo>
                        <a:cubicBezTo>
                          <a:pt x="4046918" y="1276916"/>
                          <a:pt x="3787520" y="1197444"/>
                          <a:pt x="3611915" y="1244118"/>
                        </a:cubicBezTo>
                        <a:cubicBezTo>
                          <a:pt x="3436310" y="1290792"/>
                          <a:pt x="3466652" y="1236916"/>
                          <a:pt x="3365872" y="1244118"/>
                        </a:cubicBezTo>
                        <a:cubicBezTo>
                          <a:pt x="3265092" y="1251320"/>
                          <a:pt x="2843332" y="1225891"/>
                          <a:pt x="2684960" y="1244118"/>
                        </a:cubicBezTo>
                        <a:cubicBezTo>
                          <a:pt x="2526588" y="1262345"/>
                          <a:pt x="2235677" y="1182456"/>
                          <a:pt x="2112765" y="1244118"/>
                        </a:cubicBezTo>
                        <a:cubicBezTo>
                          <a:pt x="1989854" y="1305780"/>
                          <a:pt x="1810059" y="1190989"/>
                          <a:pt x="1649288" y="1244118"/>
                        </a:cubicBezTo>
                        <a:cubicBezTo>
                          <a:pt x="1488517" y="1297247"/>
                          <a:pt x="1239989" y="1218558"/>
                          <a:pt x="859659" y="1244118"/>
                        </a:cubicBezTo>
                        <a:cubicBezTo>
                          <a:pt x="479329" y="1269678"/>
                          <a:pt x="525948" y="1216850"/>
                          <a:pt x="207357" y="1244118"/>
                        </a:cubicBezTo>
                        <a:cubicBezTo>
                          <a:pt x="109489" y="1241058"/>
                          <a:pt x="9912" y="1181932"/>
                          <a:pt x="0" y="1036761"/>
                        </a:cubicBezTo>
                        <a:cubicBezTo>
                          <a:pt x="-1845" y="894367"/>
                          <a:pt x="49188" y="717148"/>
                          <a:pt x="0" y="605471"/>
                        </a:cubicBezTo>
                        <a:cubicBezTo>
                          <a:pt x="-49188" y="493794"/>
                          <a:pt x="14101" y="318076"/>
                          <a:pt x="0" y="207357"/>
                        </a:cubicBezTo>
                        <a:close/>
                      </a:path>
                      <a:path w="11286413" h="1244118" stroke="0" extrusionOk="0">
                        <a:moveTo>
                          <a:pt x="0" y="207357"/>
                        </a:moveTo>
                        <a:cubicBezTo>
                          <a:pt x="3758" y="75969"/>
                          <a:pt x="96899" y="13150"/>
                          <a:pt x="207357" y="0"/>
                        </a:cubicBezTo>
                        <a:cubicBezTo>
                          <a:pt x="278369" y="-633"/>
                          <a:pt x="444588" y="33715"/>
                          <a:pt x="562118" y="0"/>
                        </a:cubicBezTo>
                        <a:cubicBezTo>
                          <a:pt x="679648" y="-33715"/>
                          <a:pt x="893033" y="25350"/>
                          <a:pt x="1134312" y="0"/>
                        </a:cubicBezTo>
                        <a:cubicBezTo>
                          <a:pt x="1375591" y="-25350"/>
                          <a:pt x="1288202" y="17133"/>
                          <a:pt x="1380356" y="0"/>
                        </a:cubicBezTo>
                        <a:cubicBezTo>
                          <a:pt x="1472510" y="-17133"/>
                          <a:pt x="1651594" y="1292"/>
                          <a:pt x="1843834" y="0"/>
                        </a:cubicBezTo>
                        <a:cubicBezTo>
                          <a:pt x="2036074" y="-1292"/>
                          <a:pt x="2313184" y="13784"/>
                          <a:pt x="2524745" y="0"/>
                        </a:cubicBezTo>
                        <a:cubicBezTo>
                          <a:pt x="2736306" y="-13784"/>
                          <a:pt x="2973752" y="64300"/>
                          <a:pt x="3314374" y="0"/>
                        </a:cubicBezTo>
                        <a:cubicBezTo>
                          <a:pt x="3654996" y="-64300"/>
                          <a:pt x="3751270" y="61503"/>
                          <a:pt x="3995286" y="0"/>
                        </a:cubicBezTo>
                        <a:cubicBezTo>
                          <a:pt x="4239302" y="-61503"/>
                          <a:pt x="4561482" y="61312"/>
                          <a:pt x="4784914" y="0"/>
                        </a:cubicBezTo>
                        <a:cubicBezTo>
                          <a:pt x="5008346" y="-61312"/>
                          <a:pt x="5140535" y="47323"/>
                          <a:pt x="5248392" y="0"/>
                        </a:cubicBezTo>
                        <a:cubicBezTo>
                          <a:pt x="5356249" y="-47323"/>
                          <a:pt x="5374126" y="16333"/>
                          <a:pt x="5494436" y="0"/>
                        </a:cubicBezTo>
                        <a:cubicBezTo>
                          <a:pt x="5614746" y="-16333"/>
                          <a:pt x="6103438" y="90792"/>
                          <a:pt x="6284065" y="0"/>
                        </a:cubicBezTo>
                        <a:cubicBezTo>
                          <a:pt x="6464692" y="-90792"/>
                          <a:pt x="6462676" y="25715"/>
                          <a:pt x="6530108" y="0"/>
                        </a:cubicBezTo>
                        <a:cubicBezTo>
                          <a:pt x="6597540" y="-25715"/>
                          <a:pt x="6780207" y="10238"/>
                          <a:pt x="6884869" y="0"/>
                        </a:cubicBezTo>
                        <a:cubicBezTo>
                          <a:pt x="6989531" y="-10238"/>
                          <a:pt x="7485495" y="45690"/>
                          <a:pt x="7674498" y="0"/>
                        </a:cubicBezTo>
                        <a:cubicBezTo>
                          <a:pt x="7863501" y="-45690"/>
                          <a:pt x="8072765" y="59894"/>
                          <a:pt x="8464126" y="0"/>
                        </a:cubicBezTo>
                        <a:cubicBezTo>
                          <a:pt x="8855487" y="-59894"/>
                          <a:pt x="8673451" y="37569"/>
                          <a:pt x="8818887" y="0"/>
                        </a:cubicBezTo>
                        <a:cubicBezTo>
                          <a:pt x="8964323" y="-37569"/>
                          <a:pt x="9043389" y="26083"/>
                          <a:pt x="9173648" y="0"/>
                        </a:cubicBezTo>
                        <a:cubicBezTo>
                          <a:pt x="9303907" y="-26083"/>
                          <a:pt x="9790901" y="84975"/>
                          <a:pt x="9963276" y="0"/>
                        </a:cubicBezTo>
                        <a:cubicBezTo>
                          <a:pt x="10135651" y="-84975"/>
                          <a:pt x="10127698" y="7400"/>
                          <a:pt x="10209320" y="0"/>
                        </a:cubicBezTo>
                        <a:cubicBezTo>
                          <a:pt x="10290942" y="-7400"/>
                          <a:pt x="10369786" y="5939"/>
                          <a:pt x="10455364" y="0"/>
                        </a:cubicBezTo>
                        <a:cubicBezTo>
                          <a:pt x="10540942" y="-5939"/>
                          <a:pt x="10876574" y="17575"/>
                          <a:pt x="11079056" y="0"/>
                        </a:cubicBezTo>
                        <a:cubicBezTo>
                          <a:pt x="11210321" y="-25982"/>
                          <a:pt x="11273202" y="73776"/>
                          <a:pt x="11286413" y="207357"/>
                        </a:cubicBezTo>
                        <a:cubicBezTo>
                          <a:pt x="11302118" y="359534"/>
                          <a:pt x="11242588" y="450420"/>
                          <a:pt x="11286413" y="613765"/>
                        </a:cubicBezTo>
                        <a:cubicBezTo>
                          <a:pt x="11330238" y="777110"/>
                          <a:pt x="11255138" y="860864"/>
                          <a:pt x="11286413" y="1036761"/>
                        </a:cubicBezTo>
                        <a:cubicBezTo>
                          <a:pt x="11276611" y="1147629"/>
                          <a:pt x="11195751" y="1243076"/>
                          <a:pt x="11079056" y="1244118"/>
                        </a:cubicBezTo>
                        <a:cubicBezTo>
                          <a:pt x="10934610" y="1275679"/>
                          <a:pt x="10567267" y="1214324"/>
                          <a:pt x="10398144" y="1244118"/>
                        </a:cubicBezTo>
                        <a:cubicBezTo>
                          <a:pt x="10229021" y="1273912"/>
                          <a:pt x="10201838" y="1242735"/>
                          <a:pt x="10152101" y="1244118"/>
                        </a:cubicBezTo>
                        <a:cubicBezTo>
                          <a:pt x="10102364" y="1245501"/>
                          <a:pt x="9904133" y="1242629"/>
                          <a:pt x="9797340" y="1244118"/>
                        </a:cubicBezTo>
                        <a:cubicBezTo>
                          <a:pt x="9690547" y="1245607"/>
                          <a:pt x="9560449" y="1233013"/>
                          <a:pt x="9442579" y="1244118"/>
                        </a:cubicBezTo>
                        <a:cubicBezTo>
                          <a:pt x="9324709" y="1255223"/>
                          <a:pt x="8965510" y="1239782"/>
                          <a:pt x="8761668" y="1244118"/>
                        </a:cubicBezTo>
                        <a:cubicBezTo>
                          <a:pt x="8557826" y="1248454"/>
                          <a:pt x="8401728" y="1194730"/>
                          <a:pt x="8189473" y="1244118"/>
                        </a:cubicBezTo>
                        <a:cubicBezTo>
                          <a:pt x="7977218" y="1293506"/>
                          <a:pt x="7911739" y="1226140"/>
                          <a:pt x="7834712" y="1244118"/>
                        </a:cubicBezTo>
                        <a:cubicBezTo>
                          <a:pt x="7757685" y="1262096"/>
                          <a:pt x="7414589" y="1243773"/>
                          <a:pt x="7153800" y="1244118"/>
                        </a:cubicBezTo>
                        <a:cubicBezTo>
                          <a:pt x="6893011" y="1244463"/>
                          <a:pt x="6720926" y="1208628"/>
                          <a:pt x="6472889" y="1244118"/>
                        </a:cubicBezTo>
                        <a:cubicBezTo>
                          <a:pt x="6224852" y="1279608"/>
                          <a:pt x="6270287" y="1223337"/>
                          <a:pt x="6118128" y="1244118"/>
                        </a:cubicBezTo>
                        <a:cubicBezTo>
                          <a:pt x="5965969" y="1264899"/>
                          <a:pt x="5847610" y="1201897"/>
                          <a:pt x="5763367" y="1244118"/>
                        </a:cubicBezTo>
                        <a:cubicBezTo>
                          <a:pt x="5679124" y="1286339"/>
                          <a:pt x="5491245" y="1232939"/>
                          <a:pt x="5299890" y="1244118"/>
                        </a:cubicBezTo>
                        <a:cubicBezTo>
                          <a:pt x="5108535" y="1255297"/>
                          <a:pt x="4981532" y="1240899"/>
                          <a:pt x="4727695" y="1244118"/>
                        </a:cubicBezTo>
                        <a:cubicBezTo>
                          <a:pt x="4473859" y="1247337"/>
                          <a:pt x="4523124" y="1231761"/>
                          <a:pt x="4372934" y="1244118"/>
                        </a:cubicBezTo>
                        <a:cubicBezTo>
                          <a:pt x="4222744" y="1256475"/>
                          <a:pt x="3900321" y="1164702"/>
                          <a:pt x="3583306" y="1244118"/>
                        </a:cubicBezTo>
                        <a:cubicBezTo>
                          <a:pt x="3266291" y="1323534"/>
                          <a:pt x="3194537" y="1221237"/>
                          <a:pt x="2902394" y="1244118"/>
                        </a:cubicBezTo>
                        <a:cubicBezTo>
                          <a:pt x="2610251" y="1266999"/>
                          <a:pt x="2546948" y="1197202"/>
                          <a:pt x="2221482" y="1244118"/>
                        </a:cubicBezTo>
                        <a:cubicBezTo>
                          <a:pt x="1896016" y="1291034"/>
                          <a:pt x="1735824" y="1208650"/>
                          <a:pt x="1540571" y="1244118"/>
                        </a:cubicBezTo>
                        <a:cubicBezTo>
                          <a:pt x="1345318" y="1279586"/>
                          <a:pt x="1249361" y="1240682"/>
                          <a:pt x="968376" y="1244118"/>
                        </a:cubicBezTo>
                        <a:cubicBezTo>
                          <a:pt x="687392" y="1247554"/>
                          <a:pt x="519802" y="1221852"/>
                          <a:pt x="207357" y="1244118"/>
                        </a:cubicBezTo>
                        <a:cubicBezTo>
                          <a:pt x="93260" y="1269665"/>
                          <a:pt x="1928" y="1118275"/>
                          <a:pt x="0" y="1036761"/>
                        </a:cubicBezTo>
                        <a:cubicBezTo>
                          <a:pt x="-19071" y="896553"/>
                          <a:pt x="5861" y="799552"/>
                          <a:pt x="0" y="613765"/>
                        </a:cubicBezTo>
                        <a:cubicBezTo>
                          <a:pt x="-5861" y="427978"/>
                          <a:pt x="15557" y="326381"/>
                          <a:pt x="0" y="20735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724">
                <a:solidFill>
                  <a:srgbClr val="000000"/>
                </a:solidFill>
                <a:latin typeface="Arial" panose="020B0604020202020204" pitchFamily="34" charset="0"/>
                <a:cs typeface="Arial" panose="020B0604020202020204" pitchFamily="34" charset="0"/>
              </a:rPr>
              <a:t>1</a:t>
            </a:r>
            <a:r>
              <a:rPr lang="x-none" sz="3724">
                <a:solidFill>
                  <a:srgbClr val="000000"/>
                </a:solidFill>
                <a:latin typeface="Arial" panose="020B0604020202020204" pitchFamily="34" charset="0"/>
                <a:cs typeface="Arial" panose="020B0604020202020204" pitchFamily="34" charset="0"/>
              </a:rPr>
              <a:t>. </a:t>
            </a:r>
            <a:r>
              <a:rPr lang="en-US" sz="3724">
                <a:solidFill>
                  <a:srgbClr val="000000"/>
                </a:solidFill>
              </a:rPr>
              <a:t>Ông Đùng, bà Đùng có điểm gì khác thường về ngoại hình?</a:t>
            </a:r>
            <a:endParaRPr lang="x-none" sz="3724" dirty="0">
              <a:solidFill>
                <a:srgbClr val="00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 xmlns:a16="http://schemas.microsoft.com/office/drawing/2014/main" id="{62845FCE-29A5-7BF5-317E-601BC15D5545}"/>
              </a:ext>
            </a:extLst>
          </p:cNvPr>
          <p:cNvSpPr txBox="1"/>
          <p:nvPr/>
        </p:nvSpPr>
        <p:spPr>
          <a:xfrm>
            <a:off x="595086" y="2358706"/>
            <a:ext cx="10914743" cy="3170099"/>
          </a:xfrm>
          <a:prstGeom prst="rect">
            <a:avLst/>
          </a:prstGeom>
          <a:noFill/>
        </p:spPr>
        <p:txBody>
          <a:bodyPr wrap="square">
            <a:spAutoFit/>
          </a:bodyPr>
          <a:lstStyle/>
          <a:p>
            <a:pPr algn="just"/>
            <a:r>
              <a:rPr lang="en-US" sz="4000"/>
              <a:t>	</a:t>
            </a:r>
            <a:r>
              <a:rPr lang="vi-VN" sz="4000"/>
              <a:t>Ngày xửa ngày xưa, ở xứ Mường Bi xuất hiện một đôi vợ chồng cao lớn khác thường. Họ đứng cao hơn năm lần đỉnh núi cao nhất. Người Mường hay gọi họ là ông Đùng, bà Đùng, nghĩa là ông bà khổng lổ.</a:t>
            </a:r>
            <a:endParaRPr lang="en-US" sz="3600"/>
          </a:p>
        </p:txBody>
      </p:sp>
      <p:sp>
        <p:nvSpPr>
          <p:cNvPr id="5" name="TextBox 4">
            <a:extLst>
              <a:ext uri="{FF2B5EF4-FFF2-40B4-BE49-F238E27FC236}">
                <a16:creationId xmlns="" xmlns:a16="http://schemas.microsoft.com/office/drawing/2014/main" id="{CF345939-1AC9-7723-0EE9-668C523D3C07}"/>
              </a:ext>
            </a:extLst>
          </p:cNvPr>
          <p:cNvSpPr txBox="1"/>
          <p:nvPr/>
        </p:nvSpPr>
        <p:spPr>
          <a:xfrm>
            <a:off x="2358964" y="6396335"/>
            <a:ext cx="7601285" cy="461665"/>
          </a:xfrm>
          <a:prstGeom prst="rect">
            <a:avLst/>
          </a:prstGeom>
          <a:noFill/>
        </p:spPr>
        <p:txBody>
          <a:bodyPr wrap="square">
            <a:spAutoFit/>
          </a:bodyPr>
          <a:lstStyle/>
          <a:p>
            <a:pPr algn="ctr"/>
            <a:r>
              <a:rPr lang="en-US" sz="2400"/>
              <a:t>Học sinh đọc thầm đoạn 1.</a:t>
            </a:r>
            <a:endParaRPr lang="en-US" sz="2000"/>
          </a:p>
        </p:txBody>
      </p:sp>
      <p:cxnSp>
        <p:nvCxnSpPr>
          <p:cNvPr id="6" name="Straight Connector 5">
            <a:extLst>
              <a:ext uri="{FF2B5EF4-FFF2-40B4-BE49-F238E27FC236}">
                <a16:creationId xmlns="" xmlns:a16="http://schemas.microsoft.com/office/drawing/2014/main" id="{4BC2204D-DD4E-D894-3460-067CBEF9A0C8}"/>
              </a:ext>
            </a:extLst>
          </p:cNvPr>
          <p:cNvCxnSpPr>
            <a:cxnSpLocks/>
          </p:cNvCxnSpPr>
          <p:nvPr/>
        </p:nvCxnSpPr>
        <p:spPr>
          <a:xfrm>
            <a:off x="6287922" y="3620832"/>
            <a:ext cx="49751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FB7375ED-59CD-16EA-7396-92D5502018B0}"/>
              </a:ext>
            </a:extLst>
          </p:cNvPr>
          <p:cNvCxnSpPr>
            <a:cxnSpLocks/>
          </p:cNvCxnSpPr>
          <p:nvPr/>
        </p:nvCxnSpPr>
        <p:spPr>
          <a:xfrm>
            <a:off x="736208" y="4223175"/>
            <a:ext cx="1052687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2" name="Rounded Rectangle 4">
            <a:extLst>
              <a:ext uri="{FF2B5EF4-FFF2-40B4-BE49-F238E27FC236}">
                <a16:creationId xmlns="" xmlns:a16="http://schemas.microsoft.com/office/drawing/2014/main" id="{2CC1094D-98A1-8C2A-3DD7-9D3165FFE56C}"/>
              </a:ext>
            </a:extLst>
          </p:cNvPr>
          <p:cNvSpPr/>
          <p:nvPr/>
        </p:nvSpPr>
        <p:spPr>
          <a:xfrm>
            <a:off x="437713" y="247058"/>
            <a:ext cx="11286413" cy="1244118"/>
          </a:xfrm>
          <a:prstGeom prst="roundRect">
            <a:avLst/>
          </a:prstGeom>
          <a:solidFill>
            <a:schemeClr val="accent6"/>
          </a:solidFill>
          <a:ln>
            <a:solidFill>
              <a:schemeClr val="tx1"/>
            </a:solidFill>
            <a:prstDash val="sysDash"/>
            <a:extLst>
              <a:ext uri="{C807C97D-BFC1-408E-A445-0C87EB9F89A2}">
                <ask:lineSketchStyleProps xmlns="" xmlns:ask="http://schemas.microsoft.com/office/drawing/2018/sketchyshapes" sd="2996303169">
                  <a:custGeom>
                    <a:avLst/>
                    <a:gdLst>
                      <a:gd name="connsiteX0" fmla="*/ 0 w 11286413"/>
                      <a:gd name="connsiteY0" fmla="*/ 207357 h 1244118"/>
                      <a:gd name="connsiteX1" fmla="*/ 207357 w 11286413"/>
                      <a:gd name="connsiteY1" fmla="*/ 0 h 1244118"/>
                      <a:gd name="connsiteX2" fmla="*/ 453401 w 11286413"/>
                      <a:gd name="connsiteY2" fmla="*/ 0 h 1244118"/>
                      <a:gd name="connsiteX3" fmla="*/ 1243029 w 11286413"/>
                      <a:gd name="connsiteY3" fmla="*/ 0 h 1244118"/>
                      <a:gd name="connsiteX4" fmla="*/ 1706507 w 11286413"/>
                      <a:gd name="connsiteY4" fmla="*/ 0 h 1244118"/>
                      <a:gd name="connsiteX5" fmla="*/ 2278702 w 11286413"/>
                      <a:gd name="connsiteY5" fmla="*/ 0 h 1244118"/>
                      <a:gd name="connsiteX6" fmla="*/ 2633462 w 11286413"/>
                      <a:gd name="connsiteY6" fmla="*/ 0 h 1244118"/>
                      <a:gd name="connsiteX7" fmla="*/ 3205657 w 11286413"/>
                      <a:gd name="connsiteY7" fmla="*/ 0 h 1244118"/>
                      <a:gd name="connsiteX8" fmla="*/ 3777852 w 11286413"/>
                      <a:gd name="connsiteY8" fmla="*/ 0 h 1244118"/>
                      <a:gd name="connsiteX9" fmla="*/ 4023896 w 11286413"/>
                      <a:gd name="connsiteY9" fmla="*/ 0 h 1244118"/>
                      <a:gd name="connsiteX10" fmla="*/ 4704807 w 11286413"/>
                      <a:gd name="connsiteY10" fmla="*/ 0 h 1244118"/>
                      <a:gd name="connsiteX11" fmla="*/ 5168285 w 11286413"/>
                      <a:gd name="connsiteY11" fmla="*/ 0 h 1244118"/>
                      <a:gd name="connsiteX12" fmla="*/ 5740480 w 11286413"/>
                      <a:gd name="connsiteY12" fmla="*/ 0 h 1244118"/>
                      <a:gd name="connsiteX13" fmla="*/ 5986523 w 11286413"/>
                      <a:gd name="connsiteY13" fmla="*/ 0 h 1244118"/>
                      <a:gd name="connsiteX14" fmla="*/ 6667435 w 11286413"/>
                      <a:gd name="connsiteY14" fmla="*/ 0 h 1244118"/>
                      <a:gd name="connsiteX15" fmla="*/ 7348347 w 11286413"/>
                      <a:gd name="connsiteY15" fmla="*/ 0 h 1244118"/>
                      <a:gd name="connsiteX16" fmla="*/ 7594390 w 11286413"/>
                      <a:gd name="connsiteY16" fmla="*/ 0 h 1244118"/>
                      <a:gd name="connsiteX17" fmla="*/ 8057868 w 11286413"/>
                      <a:gd name="connsiteY17" fmla="*/ 0 h 1244118"/>
                      <a:gd name="connsiteX18" fmla="*/ 8521346 w 11286413"/>
                      <a:gd name="connsiteY18" fmla="*/ 0 h 1244118"/>
                      <a:gd name="connsiteX19" fmla="*/ 8876106 w 11286413"/>
                      <a:gd name="connsiteY19" fmla="*/ 0 h 1244118"/>
                      <a:gd name="connsiteX20" fmla="*/ 9557018 w 11286413"/>
                      <a:gd name="connsiteY20" fmla="*/ 0 h 1244118"/>
                      <a:gd name="connsiteX21" fmla="*/ 10020496 w 11286413"/>
                      <a:gd name="connsiteY21" fmla="*/ 0 h 1244118"/>
                      <a:gd name="connsiteX22" fmla="*/ 10266540 w 11286413"/>
                      <a:gd name="connsiteY22" fmla="*/ 0 h 1244118"/>
                      <a:gd name="connsiteX23" fmla="*/ 10512583 w 11286413"/>
                      <a:gd name="connsiteY23" fmla="*/ 0 h 1244118"/>
                      <a:gd name="connsiteX24" fmla="*/ 11079056 w 11286413"/>
                      <a:gd name="connsiteY24" fmla="*/ 0 h 1244118"/>
                      <a:gd name="connsiteX25" fmla="*/ 11286413 w 11286413"/>
                      <a:gd name="connsiteY25" fmla="*/ 207357 h 1244118"/>
                      <a:gd name="connsiteX26" fmla="*/ 11286413 w 11286413"/>
                      <a:gd name="connsiteY26" fmla="*/ 630353 h 1244118"/>
                      <a:gd name="connsiteX27" fmla="*/ 11286413 w 11286413"/>
                      <a:gd name="connsiteY27" fmla="*/ 1036761 h 1244118"/>
                      <a:gd name="connsiteX28" fmla="*/ 11079056 w 11286413"/>
                      <a:gd name="connsiteY28" fmla="*/ 1244118 h 1244118"/>
                      <a:gd name="connsiteX29" fmla="*/ 10398144 w 11286413"/>
                      <a:gd name="connsiteY29" fmla="*/ 1244118 h 1244118"/>
                      <a:gd name="connsiteX30" fmla="*/ 10152101 w 11286413"/>
                      <a:gd name="connsiteY30" fmla="*/ 1244118 h 1244118"/>
                      <a:gd name="connsiteX31" fmla="*/ 9797340 w 11286413"/>
                      <a:gd name="connsiteY31" fmla="*/ 1244118 h 1244118"/>
                      <a:gd name="connsiteX32" fmla="*/ 9333862 w 11286413"/>
                      <a:gd name="connsiteY32" fmla="*/ 1244118 h 1244118"/>
                      <a:gd name="connsiteX33" fmla="*/ 8652951 w 11286413"/>
                      <a:gd name="connsiteY33" fmla="*/ 1244118 h 1244118"/>
                      <a:gd name="connsiteX34" fmla="*/ 7972039 w 11286413"/>
                      <a:gd name="connsiteY34" fmla="*/ 1244118 h 1244118"/>
                      <a:gd name="connsiteX35" fmla="*/ 7617278 w 11286413"/>
                      <a:gd name="connsiteY35" fmla="*/ 1244118 h 1244118"/>
                      <a:gd name="connsiteX36" fmla="*/ 7045083 w 11286413"/>
                      <a:gd name="connsiteY36" fmla="*/ 1244118 h 1244118"/>
                      <a:gd name="connsiteX37" fmla="*/ 6472889 w 11286413"/>
                      <a:gd name="connsiteY37" fmla="*/ 1244118 h 1244118"/>
                      <a:gd name="connsiteX38" fmla="*/ 6226845 w 11286413"/>
                      <a:gd name="connsiteY38" fmla="*/ 1244118 h 1244118"/>
                      <a:gd name="connsiteX39" fmla="*/ 5437216 w 11286413"/>
                      <a:gd name="connsiteY39" fmla="*/ 1244118 h 1244118"/>
                      <a:gd name="connsiteX40" fmla="*/ 5082456 w 11286413"/>
                      <a:gd name="connsiteY40" fmla="*/ 1244118 h 1244118"/>
                      <a:gd name="connsiteX41" fmla="*/ 4292827 w 11286413"/>
                      <a:gd name="connsiteY41" fmla="*/ 1244118 h 1244118"/>
                      <a:gd name="connsiteX42" fmla="*/ 3611915 w 11286413"/>
                      <a:gd name="connsiteY42" fmla="*/ 1244118 h 1244118"/>
                      <a:gd name="connsiteX43" fmla="*/ 3365872 w 11286413"/>
                      <a:gd name="connsiteY43" fmla="*/ 1244118 h 1244118"/>
                      <a:gd name="connsiteX44" fmla="*/ 2684960 w 11286413"/>
                      <a:gd name="connsiteY44" fmla="*/ 1244118 h 1244118"/>
                      <a:gd name="connsiteX45" fmla="*/ 2112765 w 11286413"/>
                      <a:gd name="connsiteY45" fmla="*/ 1244118 h 1244118"/>
                      <a:gd name="connsiteX46" fmla="*/ 1649288 w 11286413"/>
                      <a:gd name="connsiteY46" fmla="*/ 1244118 h 1244118"/>
                      <a:gd name="connsiteX47" fmla="*/ 859659 w 11286413"/>
                      <a:gd name="connsiteY47" fmla="*/ 1244118 h 1244118"/>
                      <a:gd name="connsiteX48" fmla="*/ 207357 w 11286413"/>
                      <a:gd name="connsiteY48" fmla="*/ 1244118 h 1244118"/>
                      <a:gd name="connsiteX49" fmla="*/ 0 w 11286413"/>
                      <a:gd name="connsiteY49" fmla="*/ 1036761 h 1244118"/>
                      <a:gd name="connsiteX50" fmla="*/ 0 w 11286413"/>
                      <a:gd name="connsiteY50" fmla="*/ 605471 h 1244118"/>
                      <a:gd name="connsiteX51" fmla="*/ 0 w 11286413"/>
                      <a:gd name="connsiteY51" fmla="*/ 207357 h 124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286413" h="1244118" fill="none" extrusionOk="0">
                        <a:moveTo>
                          <a:pt x="0" y="207357"/>
                        </a:moveTo>
                        <a:cubicBezTo>
                          <a:pt x="2142" y="80498"/>
                          <a:pt x="73645" y="-6817"/>
                          <a:pt x="207357" y="0"/>
                        </a:cubicBezTo>
                        <a:cubicBezTo>
                          <a:pt x="293861" y="-24686"/>
                          <a:pt x="380166" y="5410"/>
                          <a:pt x="453401" y="0"/>
                        </a:cubicBezTo>
                        <a:cubicBezTo>
                          <a:pt x="526636" y="-5410"/>
                          <a:pt x="998723" y="76610"/>
                          <a:pt x="1243029" y="0"/>
                        </a:cubicBezTo>
                        <a:cubicBezTo>
                          <a:pt x="1487335" y="-76610"/>
                          <a:pt x="1527770" y="14891"/>
                          <a:pt x="1706507" y="0"/>
                        </a:cubicBezTo>
                        <a:cubicBezTo>
                          <a:pt x="1885244" y="-14891"/>
                          <a:pt x="2045770" y="14509"/>
                          <a:pt x="2278702" y="0"/>
                        </a:cubicBezTo>
                        <a:cubicBezTo>
                          <a:pt x="2511634" y="-14509"/>
                          <a:pt x="2553470" y="29308"/>
                          <a:pt x="2633462" y="0"/>
                        </a:cubicBezTo>
                        <a:cubicBezTo>
                          <a:pt x="2713454" y="-29308"/>
                          <a:pt x="2925027" y="64847"/>
                          <a:pt x="3205657" y="0"/>
                        </a:cubicBezTo>
                        <a:cubicBezTo>
                          <a:pt x="3486288" y="-64847"/>
                          <a:pt x="3549979" y="49796"/>
                          <a:pt x="3777852" y="0"/>
                        </a:cubicBezTo>
                        <a:cubicBezTo>
                          <a:pt x="4005726" y="-49796"/>
                          <a:pt x="3930098" y="29421"/>
                          <a:pt x="4023896" y="0"/>
                        </a:cubicBezTo>
                        <a:cubicBezTo>
                          <a:pt x="4117694" y="-29421"/>
                          <a:pt x="4485566" y="73491"/>
                          <a:pt x="4704807" y="0"/>
                        </a:cubicBezTo>
                        <a:cubicBezTo>
                          <a:pt x="4924048" y="-73491"/>
                          <a:pt x="4976736" y="29422"/>
                          <a:pt x="5168285" y="0"/>
                        </a:cubicBezTo>
                        <a:cubicBezTo>
                          <a:pt x="5359834" y="-29422"/>
                          <a:pt x="5515856" y="21037"/>
                          <a:pt x="5740480" y="0"/>
                        </a:cubicBezTo>
                        <a:cubicBezTo>
                          <a:pt x="5965104" y="-21037"/>
                          <a:pt x="5900468" y="19099"/>
                          <a:pt x="5986523" y="0"/>
                        </a:cubicBezTo>
                        <a:cubicBezTo>
                          <a:pt x="6072578" y="-19099"/>
                          <a:pt x="6508032" y="80580"/>
                          <a:pt x="6667435" y="0"/>
                        </a:cubicBezTo>
                        <a:cubicBezTo>
                          <a:pt x="6826838" y="-80580"/>
                          <a:pt x="7087729" y="77253"/>
                          <a:pt x="7348347" y="0"/>
                        </a:cubicBezTo>
                        <a:cubicBezTo>
                          <a:pt x="7608965" y="-77253"/>
                          <a:pt x="7544149" y="15256"/>
                          <a:pt x="7594390" y="0"/>
                        </a:cubicBezTo>
                        <a:cubicBezTo>
                          <a:pt x="7644631" y="-15256"/>
                          <a:pt x="7903619" y="11071"/>
                          <a:pt x="8057868" y="0"/>
                        </a:cubicBezTo>
                        <a:cubicBezTo>
                          <a:pt x="8212117" y="-11071"/>
                          <a:pt x="8381216" y="48145"/>
                          <a:pt x="8521346" y="0"/>
                        </a:cubicBezTo>
                        <a:cubicBezTo>
                          <a:pt x="8661476" y="-48145"/>
                          <a:pt x="8709255" y="1600"/>
                          <a:pt x="8876106" y="0"/>
                        </a:cubicBezTo>
                        <a:cubicBezTo>
                          <a:pt x="9042957" y="-1600"/>
                          <a:pt x="9380899" y="65160"/>
                          <a:pt x="9557018" y="0"/>
                        </a:cubicBezTo>
                        <a:cubicBezTo>
                          <a:pt x="9733137" y="-65160"/>
                          <a:pt x="9873488" y="37930"/>
                          <a:pt x="10020496" y="0"/>
                        </a:cubicBezTo>
                        <a:cubicBezTo>
                          <a:pt x="10167504" y="-37930"/>
                          <a:pt x="10148222" y="2014"/>
                          <a:pt x="10266540" y="0"/>
                        </a:cubicBezTo>
                        <a:cubicBezTo>
                          <a:pt x="10384858" y="-2014"/>
                          <a:pt x="10402761" y="21613"/>
                          <a:pt x="10512583" y="0"/>
                        </a:cubicBezTo>
                        <a:cubicBezTo>
                          <a:pt x="10622405" y="-21613"/>
                          <a:pt x="10926912" y="4699"/>
                          <a:pt x="11079056" y="0"/>
                        </a:cubicBezTo>
                        <a:cubicBezTo>
                          <a:pt x="11206447" y="-27649"/>
                          <a:pt x="11276914" y="82947"/>
                          <a:pt x="11286413" y="207357"/>
                        </a:cubicBezTo>
                        <a:cubicBezTo>
                          <a:pt x="11321958" y="338571"/>
                          <a:pt x="11240663" y="541312"/>
                          <a:pt x="11286413" y="630353"/>
                        </a:cubicBezTo>
                        <a:cubicBezTo>
                          <a:pt x="11332163" y="719394"/>
                          <a:pt x="11269375" y="840041"/>
                          <a:pt x="11286413" y="1036761"/>
                        </a:cubicBezTo>
                        <a:cubicBezTo>
                          <a:pt x="11258074" y="1165242"/>
                          <a:pt x="11162793" y="1239794"/>
                          <a:pt x="11079056" y="1244118"/>
                        </a:cubicBezTo>
                        <a:cubicBezTo>
                          <a:pt x="10849865" y="1289056"/>
                          <a:pt x="10672055" y="1197082"/>
                          <a:pt x="10398144" y="1244118"/>
                        </a:cubicBezTo>
                        <a:cubicBezTo>
                          <a:pt x="10124233" y="1291154"/>
                          <a:pt x="10209652" y="1239239"/>
                          <a:pt x="10152101" y="1244118"/>
                        </a:cubicBezTo>
                        <a:cubicBezTo>
                          <a:pt x="10094550" y="1248997"/>
                          <a:pt x="9971137" y="1201785"/>
                          <a:pt x="9797340" y="1244118"/>
                        </a:cubicBezTo>
                        <a:cubicBezTo>
                          <a:pt x="9623543" y="1286451"/>
                          <a:pt x="9444939" y="1236148"/>
                          <a:pt x="9333862" y="1244118"/>
                        </a:cubicBezTo>
                        <a:cubicBezTo>
                          <a:pt x="9222785" y="1252088"/>
                          <a:pt x="8960926" y="1222705"/>
                          <a:pt x="8652951" y="1244118"/>
                        </a:cubicBezTo>
                        <a:cubicBezTo>
                          <a:pt x="8344976" y="1265531"/>
                          <a:pt x="8172425" y="1168158"/>
                          <a:pt x="7972039" y="1244118"/>
                        </a:cubicBezTo>
                        <a:cubicBezTo>
                          <a:pt x="7771653" y="1320078"/>
                          <a:pt x="7737235" y="1225757"/>
                          <a:pt x="7617278" y="1244118"/>
                        </a:cubicBezTo>
                        <a:cubicBezTo>
                          <a:pt x="7497321" y="1262479"/>
                          <a:pt x="7254396" y="1226716"/>
                          <a:pt x="7045083" y="1244118"/>
                        </a:cubicBezTo>
                        <a:cubicBezTo>
                          <a:pt x="6835770" y="1261520"/>
                          <a:pt x="6590995" y="1212394"/>
                          <a:pt x="6472889" y="1244118"/>
                        </a:cubicBezTo>
                        <a:cubicBezTo>
                          <a:pt x="6354783" y="1275842"/>
                          <a:pt x="6281134" y="1238210"/>
                          <a:pt x="6226845" y="1244118"/>
                        </a:cubicBezTo>
                        <a:cubicBezTo>
                          <a:pt x="6172556" y="1250026"/>
                          <a:pt x="5615515" y="1189811"/>
                          <a:pt x="5437216" y="1244118"/>
                        </a:cubicBezTo>
                        <a:cubicBezTo>
                          <a:pt x="5258917" y="1298425"/>
                          <a:pt x="5174345" y="1233530"/>
                          <a:pt x="5082456" y="1244118"/>
                        </a:cubicBezTo>
                        <a:cubicBezTo>
                          <a:pt x="4990567" y="1254706"/>
                          <a:pt x="4538736" y="1211320"/>
                          <a:pt x="4292827" y="1244118"/>
                        </a:cubicBezTo>
                        <a:cubicBezTo>
                          <a:pt x="4046918" y="1276916"/>
                          <a:pt x="3787520" y="1197444"/>
                          <a:pt x="3611915" y="1244118"/>
                        </a:cubicBezTo>
                        <a:cubicBezTo>
                          <a:pt x="3436310" y="1290792"/>
                          <a:pt x="3466652" y="1236916"/>
                          <a:pt x="3365872" y="1244118"/>
                        </a:cubicBezTo>
                        <a:cubicBezTo>
                          <a:pt x="3265092" y="1251320"/>
                          <a:pt x="2843332" y="1225891"/>
                          <a:pt x="2684960" y="1244118"/>
                        </a:cubicBezTo>
                        <a:cubicBezTo>
                          <a:pt x="2526588" y="1262345"/>
                          <a:pt x="2235677" y="1182456"/>
                          <a:pt x="2112765" y="1244118"/>
                        </a:cubicBezTo>
                        <a:cubicBezTo>
                          <a:pt x="1989854" y="1305780"/>
                          <a:pt x="1810059" y="1190989"/>
                          <a:pt x="1649288" y="1244118"/>
                        </a:cubicBezTo>
                        <a:cubicBezTo>
                          <a:pt x="1488517" y="1297247"/>
                          <a:pt x="1239989" y="1218558"/>
                          <a:pt x="859659" y="1244118"/>
                        </a:cubicBezTo>
                        <a:cubicBezTo>
                          <a:pt x="479329" y="1269678"/>
                          <a:pt x="525948" y="1216850"/>
                          <a:pt x="207357" y="1244118"/>
                        </a:cubicBezTo>
                        <a:cubicBezTo>
                          <a:pt x="109489" y="1241058"/>
                          <a:pt x="9912" y="1181932"/>
                          <a:pt x="0" y="1036761"/>
                        </a:cubicBezTo>
                        <a:cubicBezTo>
                          <a:pt x="-1845" y="894367"/>
                          <a:pt x="49188" y="717148"/>
                          <a:pt x="0" y="605471"/>
                        </a:cubicBezTo>
                        <a:cubicBezTo>
                          <a:pt x="-49188" y="493794"/>
                          <a:pt x="14101" y="318076"/>
                          <a:pt x="0" y="207357"/>
                        </a:cubicBezTo>
                        <a:close/>
                      </a:path>
                      <a:path w="11286413" h="1244118" stroke="0" extrusionOk="0">
                        <a:moveTo>
                          <a:pt x="0" y="207357"/>
                        </a:moveTo>
                        <a:cubicBezTo>
                          <a:pt x="3758" y="75969"/>
                          <a:pt x="96899" y="13150"/>
                          <a:pt x="207357" y="0"/>
                        </a:cubicBezTo>
                        <a:cubicBezTo>
                          <a:pt x="278369" y="-633"/>
                          <a:pt x="444588" y="33715"/>
                          <a:pt x="562118" y="0"/>
                        </a:cubicBezTo>
                        <a:cubicBezTo>
                          <a:pt x="679648" y="-33715"/>
                          <a:pt x="893033" y="25350"/>
                          <a:pt x="1134312" y="0"/>
                        </a:cubicBezTo>
                        <a:cubicBezTo>
                          <a:pt x="1375591" y="-25350"/>
                          <a:pt x="1288202" y="17133"/>
                          <a:pt x="1380356" y="0"/>
                        </a:cubicBezTo>
                        <a:cubicBezTo>
                          <a:pt x="1472510" y="-17133"/>
                          <a:pt x="1651594" y="1292"/>
                          <a:pt x="1843834" y="0"/>
                        </a:cubicBezTo>
                        <a:cubicBezTo>
                          <a:pt x="2036074" y="-1292"/>
                          <a:pt x="2313184" y="13784"/>
                          <a:pt x="2524745" y="0"/>
                        </a:cubicBezTo>
                        <a:cubicBezTo>
                          <a:pt x="2736306" y="-13784"/>
                          <a:pt x="2973752" y="64300"/>
                          <a:pt x="3314374" y="0"/>
                        </a:cubicBezTo>
                        <a:cubicBezTo>
                          <a:pt x="3654996" y="-64300"/>
                          <a:pt x="3751270" y="61503"/>
                          <a:pt x="3995286" y="0"/>
                        </a:cubicBezTo>
                        <a:cubicBezTo>
                          <a:pt x="4239302" y="-61503"/>
                          <a:pt x="4561482" y="61312"/>
                          <a:pt x="4784914" y="0"/>
                        </a:cubicBezTo>
                        <a:cubicBezTo>
                          <a:pt x="5008346" y="-61312"/>
                          <a:pt x="5140535" y="47323"/>
                          <a:pt x="5248392" y="0"/>
                        </a:cubicBezTo>
                        <a:cubicBezTo>
                          <a:pt x="5356249" y="-47323"/>
                          <a:pt x="5374126" y="16333"/>
                          <a:pt x="5494436" y="0"/>
                        </a:cubicBezTo>
                        <a:cubicBezTo>
                          <a:pt x="5614746" y="-16333"/>
                          <a:pt x="6103438" y="90792"/>
                          <a:pt x="6284065" y="0"/>
                        </a:cubicBezTo>
                        <a:cubicBezTo>
                          <a:pt x="6464692" y="-90792"/>
                          <a:pt x="6462676" y="25715"/>
                          <a:pt x="6530108" y="0"/>
                        </a:cubicBezTo>
                        <a:cubicBezTo>
                          <a:pt x="6597540" y="-25715"/>
                          <a:pt x="6780207" y="10238"/>
                          <a:pt x="6884869" y="0"/>
                        </a:cubicBezTo>
                        <a:cubicBezTo>
                          <a:pt x="6989531" y="-10238"/>
                          <a:pt x="7485495" y="45690"/>
                          <a:pt x="7674498" y="0"/>
                        </a:cubicBezTo>
                        <a:cubicBezTo>
                          <a:pt x="7863501" y="-45690"/>
                          <a:pt x="8072765" y="59894"/>
                          <a:pt x="8464126" y="0"/>
                        </a:cubicBezTo>
                        <a:cubicBezTo>
                          <a:pt x="8855487" y="-59894"/>
                          <a:pt x="8673451" y="37569"/>
                          <a:pt x="8818887" y="0"/>
                        </a:cubicBezTo>
                        <a:cubicBezTo>
                          <a:pt x="8964323" y="-37569"/>
                          <a:pt x="9043389" y="26083"/>
                          <a:pt x="9173648" y="0"/>
                        </a:cubicBezTo>
                        <a:cubicBezTo>
                          <a:pt x="9303907" y="-26083"/>
                          <a:pt x="9790901" y="84975"/>
                          <a:pt x="9963276" y="0"/>
                        </a:cubicBezTo>
                        <a:cubicBezTo>
                          <a:pt x="10135651" y="-84975"/>
                          <a:pt x="10127698" y="7400"/>
                          <a:pt x="10209320" y="0"/>
                        </a:cubicBezTo>
                        <a:cubicBezTo>
                          <a:pt x="10290942" y="-7400"/>
                          <a:pt x="10369786" y="5939"/>
                          <a:pt x="10455364" y="0"/>
                        </a:cubicBezTo>
                        <a:cubicBezTo>
                          <a:pt x="10540942" y="-5939"/>
                          <a:pt x="10876574" y="17575"/>
                          <a:pt x="11079056" y="0"/>
                        </a:cubicBezTo>
                        <a:cubicBezTo>
                          <a:pt x="11210321" y="-25982"/>
                          <a:pt x="11273202" y="73776"/>
                          <a:pt x="11286413" y="207357"/>
                        </a:cubicBezTo>
                        <a:cubicBezTo>
                          <a:pt x="11302118" y="359534"/>
                          <a:pt x="11242588" y="450420"/>
                          <a:pt x="11286413" y="613765"/>
                        </a:cubicBezTo>
                        <a:cubicBezTo>
                          <a:pt x="11330238" y="777110"/>
                          <a:pt x="11255138" y="860864"/>
                          <a:pt x="11286413" y="1036761"/>
                        </a:cubicBezTo>
                        <a:cubicBezTo>
                          <a:pt x="11276611" y="1147629"/>
                          <a:pt x="11195751" y="1243076"/>
                          <a:pt x="11079056" y="1244118"/>
                        </a:cubicBezTo>
                        <a:cubicBezTo>
                          <a:pt x="10934610" y="1275679"/>
                          <a:pt x="10567267" y="1214324"/>
                          <a:pt x="10398144" y="1244118"/>
                        </a:cubicBezTo>
                        <a:cubicBezTo>
                          <a:pt x="10229021" y="1273912"/>
                          <a:pt x="10201838" y="1242735"/>
                          <a:pt x="10152101" y="1244118"/>
                        </a:cubicBezTo>
                        <a:cubicBezTo>
                          <a:pt x="10102364" y="1245501"/>
                          <a:pt x="9904133" y="1242629"/>
                          <a:pt x="9797340" y="1244118"/>
                        </a:cubicBezTo>
                        <a:cubicBezTo>
                          <a:pt x="9690547" y="1245607"/>
                          <a:pt x="9560449" y="1233013"/>
                          <a:pt x="9442579" y="1244118"/>
                        </a:cubicBezTo>
                        <a:cubicBezTo>
                          <a:pt x="9324709" y="1255223"/>
                          <a:pt x="8965510" y="1239782"/>
                          <a:pt x="8761668" y="1244118"/>
                        </a:cubicBezTo>
                        <a:cubicBezTo>
                          <a:pt x="8557826" y="1248454"/>
                          <a:pt x="8401728" y="1194730"/>
                          <a:pt x="8189473" y="1244118"/>
                        </a:cubicBezTo>
                        <a:cubicBezTo>
                          <a:pt x="7977218" y="1293506"/>
                          <a:pt x="7911739" y="1226140"/>
                          <a:pt x="7834712" y="1244118"/>
                        </a:cubicBezTo>
                        <a:cubicBezTo>
                          <a:pt x="7757685" y="1262096"/>
                          <a:pt x="7414589" y="1243773"/>
                          <a:pt x="7153800" y="1244118"/>
                        </a:cubicBezTo>
                        <a:cubicBezTo>
                          <a:pt x="6893011" y="1244463"/>
                          <a:pt x="6720926" y="1208628"/>
                          <a:pt x="6472889" y="1244118"/>
                        </a:cubicBezTo>
                        <a:cubicBezTo>
                          <a:pt x="6224852" y="1279608"/>
                          <a:pt x="6270287" y="1223337"/>
                          <a:pt x="6118128" y="1244118"/>
                        </a:cubicBezTo>
                        <a:cubicBezTo>
                          <a:pt x="5965969" y="1264899"/>
                          <a:pt x="5847610" y="1201897"/>
                          <a:pt x="5763367" y="1244118"/>
                        </a:cubicBezTo>
                        <a:cubicBezTo>
                          <a:pt x="5679124" y="1286339"/>
                          <a:pt x="5491245" y="1232939"/>
                          <a:pt x="5299890" y="1244118"/>
                        </a:cubicBezTo>
                        <a:cubicBezTo>
                          <a:pt x="5108535" y="1255297"/>
                          <a:pt x="4981532" y="1240899"/>
                          <a:pt x="4727695" y="1244118"/>
                        </a:cubicBezTo>
                        <a:cubicBezTo>
                          <a:pt x="4473859" y="1247337"/>
                          <a:pt x="4523124" y="1231761"/>
                          <a:pt x="4372934" y="1244118"/>
                        </a:cubicBezTo>
                        <a:cubicBezTo>
                          <a:pt x="4222744" y="1256475"/>
                          <a:pt x="3900321" y="1164702"/>
                          <a:pt x="3583306" y="1244118"/>
                        </a:cubicBezTo>
                        <a:cubicBezTo>
                          <a:pt x="3266291" y="1323534"/>
                          <a:pt x="3194537" y="1221237"/>
                          <a:pt x="2902394" y="1244118"/>
                        </a:cubicBezTo>
                        <a:cubicBezTo>
                          <a:pt x="2610251" y="1266999"/>
                          <a:pt x="2546948" y="1197202"/>
                          <a:pt x="2221482" y="1244118"/>
                        </a:cubicBezTo>
                        <a:cubicBezTo>
                          <a:pt x="1896016" y="1291034"/>
                          <a:pt x="1735824" y="1208650"/>
                          <a:pt x="1540571" y="1244118"/>
                        </a:cubicBezTo>
                        <a:cubicBezTo>
                          <a:pt x="1345318" y="1279586"/>
                          <a:pt x="1249361" y="1240682"/>
                          <a:pt x="968376" y="1244118"/>
                        </a:cubicBezTo>
                        <a:cubicBezTo>
                          <a:pt x="687392" y="1247554"/>
                          <a:pt x="519802" y="1221852"/>
                          <a:pt x="207357" y="1244118"/>
                        </a:cubicBezTo>
                        <a:cubicBezTo>
                          <a:pt x="93260" y="1269665"/>
                          <a:pt x="1928" y="1118275"/>
                          <a:pt x="0" y="1036761"/>
                        </a:cubicBezTo>
                        <a:cubicBezTo>
                          <a:pt x="-19071" y="896553"/>
                          <a:pt x="5861" y="799552"/>
                          <a:pt x="0" y="613765"/>
                        </a:cubicBezTo>
                        <a:cubicBezTo>
                          <a:pt x="-5861" y="427978"/>
                          <a:pt x="15557" y="326381"/>
                          <a:pt x="0" y="20735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724">
                <a:solidFill>
                  <a:srgbClr val="000000"/>
                </a:solidFill>
                <a:latin typeface="Arial" panose="020B0604020202020204" pitchFamily="34" charset="0"/>
                <a:cs typeface="Arial" panose="020B0604020202020204" pitchFamily="34" charset="0"/>
              </a:rPr>
              <a:t>1</a:t>
            </a:r>
            <a:r>
              <a:rPr lang="x-none" sz="3724">
                <a:solidFill>
                  <a:srgbClr val="000000"/>
                </a:solidFill>
                <a:latin typeface="Arial" panose="020B0604020202020204" pitchFamily="34" charset="0"/>
                <a:cs typeface="Arial" panose="020B0604020202020204" pitchFamily="34" charset="0"/>
              </a:rPr>
              <a:t>. </a:t>
            </a:r>
            <a:r>
              <a:rPr lang="en-US" sz="3724">
                <a:solidFill>
                  <a:srgbClr val="000000"/>
                </a:solidFill>
              </a:rPr>
              <a:t>Ông Đùng, bà Đùng có điểm gì khác thường về ngoại hình?</a:t>
            </a:r>
            <a:endParaRPr lang="x-none" sz="3724" dirty="0">
              <a:solidFill>
                <a:srgbClr val="000000"/>
              </a:solidFill>
              <a:latin typeface="Arial" panose="020B0604020202020204" pitchFamily="34" charset="0"/>
              <a:cs typeface="Arial" panose="020B0604020202020204" pitchFamily="34" charset="0"/>
            </a:endParaRPr>
          </a:p>
        </p:txBody>
      </p:sp>
      <p:sp>
        <p:nvSpPr>
          <p:cNvPr id="7" name="Google Shape;3657;p60">
            <a:extLst>
              <a:ext uri="{FF2B5EF4-FFF2-40B4-BE49-F238E27FC236}">
                <a16:creationId xmlns="" xmlns:a16="http://schemas.microsoft.com/office/drawing/2014/main" id="{D0027EB0-B054-A83F-F524-4E5FE622C4C8}"/>
              </a:ext>
            </a:extLst>
          </p:cNvPr>
          <p:cNvSpPr txBox="1">
            <a:spLocks/>
          </p:cNvSpPr>
          <p:nvPr/>
        </p:nvSpPr>
        <p:spPr>
          <a:xfrm>
            <a:off x="824313" y="2289677"/>
            <a:ext cx="10513212" cy="3287438"/>
          </a:xfrm>
          <a:prstGeom prst="roundRect">
            <a:avLst/>
          </a:prstGeom>
          <a:solidFill>
            <a:schemeClr val="accent6">
              <a:lumMod val="20000"/>
              <a:lumOff val="80000"/>
            </a:schemeClr>
          </a:solidFill>
        </p:spPr>
        <p:txBody>
          <a:bodyPr spcFirstLastPara="1" wrap="square" lIns="121598" tIns="121598" rIns="121598" bIns="12159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5400"/>
              <a:t>   Ông Đùng, bà Đùng </a:t>
            </a:r>
            <a:r>
              <a:rPr lang="vi-VN" sz="5400"/>
              <a:t>cao lớn khác thường. Họ đứng cao hơn năm lần đỉnh núi cao nhất.</a:t>
            </a:r>
            <a:endParaRPr lang="vi-VN" sz="4800" i="1" dirty="0">
              <a:latin typeface="+mn-lt"/>
            </a:endParaRPr>
          </a:p>
        </p:txBody>
      </p:sp>
    </p:spTree>
    <p:extLst>
      <p:ext uri="{BB962C8B-B14F-4D97-AF65-F5344CB8AC3E}">
        <p14:creationId xmlns:p14="http://schemas.microsoft.com/office/powerpoint/2010/main" val="28455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2" name="Rounded Rectangle 4">
            <a:extLst>
              <a:ext uri="{FF2B5EF4-FFF2-40B4-BE49-F238E27FC236}">
                <a16:creationId xmlns="" xmlns:a16="http://schemas.microsoft.com/office/drawing/2014/main" id="{2CC1094D-98A1-8C2A-3DD7-9D3165FFE56C}"/>
              </a:ext>
            </a:extLst>
          </p:cNvPr>
          <p:cNvSpPr/>
          <p:nvPr/>
        </p:nvSpPr>
        <p:spPr>
          <a:xfrm>
            <a:off x="437713" y="247058"/>
            <a:ext cx="11286413" cy="1244118"/>
          </a:xfrm>
          <a:prstGeom prst="roundRect">
            <a:avLst/>
          </a:prstGeom>
          <a:solidFill>
            <a:schemeClr val="accent6"/>
          </a:solidFill>
          <a:ln>
            <a:solidFill>
              <a:schemeClr val="tx1"/>
            </a:solidFill>
            <a:prstDash val="sysDash"/>
            <a:extLst>
              <a:ext uri="{C807C97D-BFC1-408E-A445-0C87EB9F89A2}">
                <ask:lineSketchStyleProps xmlns="" xmlns:ask="http://schemas.microsoft.com/office/drawing/2018/sketchyshapes" sd="2996303169">
                  <a:custGeom>
                    <a:avLst/>
                    <a:gdLst>
                      <a:gd name="connsiteX0" fmla="*/ 0 w 11286413"/>
                      <a:gd name="connsiteY0" fmla="*/ 207357 h 1244118"/>
                      <a:gd name="connsiteX1" fmla="*/ 207357 w 11286413"/>
                      <a:gd name="connsiteY1" fmla="*/ 0 h 1244118"/>
                      <a:gd name="connsiteX2" fmla="*/ 453401 w 11286413"/>
                      <a:gd name="connsiteY2" fmla="*/ 0 h 1244118"/>
                      <a:gd name="connsiteX3" fmla="*/ 1243029 w 11286413"/>
                      <a:gd name="connsiteY3" fmla="*/ 0 h 1244118"/>
                      <a:gd name="connsiteX4" fmla="*/ 1706507 w 11286413"/>
                      <a:gd name="connsiteY4" fmla="*/ 0 h 1244118"/>
                      <a:gd name="connsiteX5" fmla="*/ 2278702 w 11286413"/>
                      <a:gd name="connsiteY5" fmla="*/ 0 h 1244118"/>
                      <a:gd name="connsiteX6" fmla="*/ 2633462 w 11286413"/>
                      <a:gd name="connsiteY6" fmla="*/ 0 h 1244118"/>
                      <a:gd name="connsiteX7" fmla="*/ 3205657 w 11286413"/>
                      <a:gd name="connsiteY7" fmla="*/ 0 h 1244118"/>
                      <a:gd name="connsiteX8" fmla="*/ 3777852 w 11286413"/>
                      <a:gd name="connsiteY8" fmla="*/ 0 h 1244118"/>
                      <a:gd name="connsiteX9" fmla="*/ 4023896 w 11286413"/>
                      <a:gd name="connsiteY9" fmla="*/ 0 h 1244118"/>
                      <a:gd name="connsiteX10" fmla="*/ 4704807 w 11286413"/>
                      <a:gd name="connsiteY10" fmla="*/ 0 h 1244118"/>
                      <a:gd name="connsiteX11" fmla="*/ 5168285 w 11286413"/>
                      <a:gd name="connsiteY11" fmla="*/ 0 h 1244118"/>
                      <a:gd name="connsiteX12" fmla="*/ 5740480 w 11286413"/>
                      <a:gd name="connsiteY12" fmla="*/ 0 h 1244118"/>
                      <a:gd name="connsiteX13" fmla="*/ 5986523 w 11286413"/>
                      <a:gd name="connsiteY13" fmla="*/ 0 h 1244118"/>
                      <a:gd name="connsiteX14" fmla="*/ 6667435 w 11286413"/>
                      <a:gd name="connsiteY14" fmla="*/ 0 h 1244118"/>
                      <a:gd name="connsiteX15" fmla="*/ 7348347 w 11286413"/>
                      <a:gd name="connsiteY15" fmla="*/ 0 h 1244118"/>
                      <a:gd name="connsiteX16" fmla="*/ 7594390 w 11286413"/>
                      <a:gd name="connsiteY16" fmla="*/ 0 h 1244118"/>
                      <a:gd name="connsiteX17" fmla="*/ 8057868 w 11286413"/>
                      <a:gd name="connsiteY17" fmla="*/ 0 h 1244118"/>
                      <a:gd name="connsiteX18" fmla="*/ 8521346 w 11286413"/>
                      <a:gd name="connsiteY18" fmla="*/ 0 h 1244118"/>
                      <a:gd name="connsiteX19" fmla="*/ 8876106 w 11286413"/>
                      <a:gd name="connsiteY19" fmla="*/ 0 h 1244118"/>
                      <a:gd name="connsiteX20" fmla="*/ 9557018 w 11286413"/>
                      <a:gd name="connsiteY20" fmla="*/ 0 h 1244118"/>
                      <a:gd name="connsiteX21" fmla="*/ 10020496 w 11286413"/>
                      <a:gd name="connsiteY21" fmla="*/ 0 h 1244118"/>
                      <a:gd name="connsiteX22" fmla="*/ 10266540 w 11286413"/>
                      <a:gd name="connsiteY22" fmla="*/ 0 h 1244118"/>
                      <a:gd name="connsiteX23" fmla="*/ 10512583 w 11286413"/>
                      <a:gd name="connsiteY23" fmla="*/ 0 h 1244118"/>
                      <a:gd name="connsiteX24" fmla="*/ 11079056 w 11286413"/>
                      <a:gd name="connsiteY24" fmla="*/ 0 h 1244118"/>
                      <a:gd name="connsiteX25" fmla="*/ 11286413 w 11286413"/>
                      <a:gd name="connsiteY25" fmla="*/ 207357 h 1244118"/>
                      <a:gd name="connsiteX26" fmla="*/ 11286413 w 11286413"/>
                      <a:gd name="connsiteY26" fmla="*/ 630353 h 1244118"/>
                      <a:gd name="connsiteX27" fmla="*/ 11286413 w 11286413"/>
                      <a:gd name="connsiteY27" fmla="*/ 1036761 h 1244118"/>
                      <a:gd name="connsiteX28" fmla="*/ 11079056 w 11286413"/>
                      <a:gd name="connsiteY28" fmla="*/ 1244118 h 1244118"/>
                      <a:gd name="connsiteX29" fmla="*/ 10398144 w 11286413"/>
                      <a:gd name="connsiteY29" fmla="*/ 1244118 h 1244118"/>
                      <a:gd name="connsiteX30" fmla="*/ 10152101 w 11286413"/>
                      <a:gd name="connsiteY30" fmla="*/ 1244118 h 1244118"/>
                      <a:gd name="connsiteX31" fmla="*/ 9797340 w 11286413"/>
                      <a:gd name="connsiteY31" fmla="*/ 1244118 h 1244118"/>
                      <a:gd name="connsiteX32" fmla="*/ 9333862 w 11286413"/>
                      <a:gd name="connsiteY32" fmla="*/ 1244118 h 1244118"/>
                      <a:gd name="connsiteX33" fmla="*/ 8652951 w 11286413"/>
                      <a:gd name="connsiteY33" fmla="*/ 1244118 h 1244118"/>
                      <a:gd name="connsiteX34" fmla="*/ 7972039 w 11286413"/>
                      <a:gd name="connsiteY34" fmla="*/ 1244118 h 1244118"/>
                      <a:gd name="connsiteX35" fmla="*/ 7617278 w 11286413"/>
                      <a:gd name="connsiteY35" fmla="*/ 1244118 h 1244118"/>
                      <a:gd name="connsiteX36" fmla="*/ 7045083 w 11286413"/>
                      <a:gd name="connsiteY36" fmla="*/ 1244118 h 1244118"/>
                      <a:gd name="connsiteX37" fmla="*/ 6472889 w 11286413"/>
                      <a:gd name="connsiteY37" fmla="*/ 1244118 h 1244118"/>
                      <a:gd name="connsiteX38" fmla="*/ 6226845 w 11286413"/>
                      <a:gd name="connsiteY38" fmla="*/ 1244118 h 1244118"/>
                      <a:gd name="connsiteX39" fmla="*/ 5437216 w 11286413"/>
                      <a:gd name="connsiteY39" fmla="*/ 1244118 h 1244118"/>
                      <a:gd name="connsiteX40" fmla="*/ 5082456 w 11286413"/>
                      <a:gd name="connsiteY40" fmla="*/ 1244118 h 1244118"/>
                      <a:gd name="connsiteX41" fmla="*/ 4292827 w 11286413"/>
                      <a:gd name="connsiteY41" fmla="*/ 1244118 h 1244118"/>
                      <a:gd name="connsiteX42" fmla="*/ 3611915 w 11286413"/>
                      <a:gd name="connsiteY42" fmla="*/ 1244118 h 1244118"/>
                      <a:gd name="connsiteX43" fmla="*/ 3365872 w 11286413"/>
                      <a:gd name="connsiteY43" fmla="*/ 1244118 h 1244118"/>
                      <a:gd name="connsiteX44" fmla="*/ 2684960 w 11286413"/>
                      <a:gd name="connsiteY44" fmla="*/ 1244118 h 1244118"/>
                      <a:gd name="connsiteX45" fmla="*/ 2112765 w 11286413"/>
                      <a:gd name="connsiteY45" fmla="*/ 1244118 h 1244118"/>
                      <a:gd name="connsiteX46" fmla="*/ 1649288 w 11286413"/>
                      <a:gd name="connsiteY46" fmla="*/ 1244118 h 1244118"/>
                      <a:gd name="connsiteX47" fmla="*/ 859659 w 11286413"/>
                      <a:gd name="connsiteY47" fmla="*/ 1244118 h 1244118"/>
                      <a:gd name="connsiteX48" fmla="*/ 207357 w 11286413"/>
                      <a:gd name="connsiteY48" fmla="*/ 1244118 h 1244118"/>
                      <a:gd name="connsiteX49" fmla="*/ 0 w 11286413"/>
                      <a:gd name="connsiteY49" fmla="*/ 1036761 h 1244118"/>
                      <a:gd name="connsiteX50" fmla="*/ 0 w 11286413"/>
                      <a:gd name="connsiteY50" fmla="*/ 605471 h 1244118"/>
                      <a:gd name="connsiteX51" fmla="*/ 0 w 11286413"/>
                      <a:gd name="connsiteY51" fmla="*/ 207357 h 124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286413" h="1244118" fill="none" extrusionOk="0">
                        <a:moveTo>
                          <a:pt x="0" y="207357"/>
                        </a:moveTo>
                        <a:cubicBezTo>
                          <a:pt x="2142" y="80498"/>
                          <a:pt x="73645" y="-6817"/>
                          <a:pt x="207357" y="0"/>
                        </a:cubicBezTo>
                        <a:cubicBezTo>
                          <a:pt x="293861" y="-24686"/>
                          <a:pt x="380166" y="5410"/>
                          <a:pt x="453401" y="0"/>
                        </a:cubicBezTo>
                        <a:cubicBezTo>
                          <a:pt x="526636" y="-5410"/>
                          <a:pt x="998723" y="76610"/>
                          <a:pt x="1243029" y="0"/>
                        </a:cubicBezTo>
                        <a:cubicBezTo>
                          <a:pt x="1487335" y="-76610"/>
                          <a:pt x="1527770" y="14891"/>
                          <a:pt x="1706507" y="0"/>
                        </a:cubicBezTo>
                        <a:cubicBezTo>
                          <a:pt x="1885244" y="-14891"/>
                          <a:pt x="2045770" y="14509"/>
                          <a:pt x="2278702" y="0"/>
                        </a:cubicBezTo>
                        <a:cubicBezTo>
                          <a:pt x="2511634" y="-14509"/>
                          <a:pt x="2553470" y="29308"/>
                          <a:pt x="2633462" y="0"/>
                        </a:cubicBezTo>
                        <a:cubicBezTo>
                          <a:pt x="2713454" y="-29308"/>
                          <a:pt x="2925027" y="64847"/>
                          <a:pt x="3205657" y="0"/>
                        </a:cubicBezTo>
                        <a:cubicBezTo>
                          <a:pt x="3486288" y="-64847"/>
                          <a:pt x="3549979" y="49796"/>
                          <a:pt x="3777852" y="0"/>
                        </a:cubicBezTo>
                        <a:cubicBezTo>
                          <a:pt x="4005726" y="-49796"/>
                          <a:pt x="3930098" y="29421"/>
                          <a:pt x="4023896" y="0"/>
                        </a:cubicBezTo>
                        <a:cubicBezTo>
                          <a:pt x="4117694" y="-29421"/>
                          <a:pt x="4485566" y="73491"/>
                          <a:pt x="4704807" y="0"/>
                        </a:cubicBezTo>
                        <a:cubicBezTo>
                          <a:pt x="4924048" y="-73491"/>
                          <a:pt x="4976736" y="29422"/>
                          <a:pt x="5168285" y="0"/>
                        </a:cubicBezTo>
                        <a:cubicBezTo>
                          <a:pt x="5359834" y="-29422"/>
                          <a:pt x="5515856" y="21037"/>
                          <a:pt x="5740480" y="0"/>
                        </a:cubicBezTo>
                        <a:cubicBezTo>
                          <a:pt x="5965104" y="-21037"/>
                          <a:pt x="5900468" y="19099"/>
                          <a:pt x="5986523" y="0"/>
                        </a:cubicBezTo>
                        <a:cubicBezTo>
                          <a:pt x="6072578" y="-19099"/>
                          <a:pt x="6508032" y="80580"/>
                          <a:pt x="6667435" y="0"/>
                        </a:cubicBezTo>
                        <a:cubicBezTo>
                          <a:pt x="6826838" y="-80580"/>
                          <a:pt x="7087729" y="77253"/>
                          <a:pt x="7348347" y="0"/>
                        </a:cubicBezTo>
                        <a:cubicBezTo>
                          <a:pt x="7608965" y="-77253"/>
                          <a:pt x="7544149" y="15256"/>
                          <a:pt x="7594390" y="0"/>
                        </a:cubicBezTo>
                        <a:cubicBezTo>
                          <a:pt x="7644631" y="-15256"/>
                          <a:pt x="7903619" y="11071"/>
                          <a:pt x="8057868" y="0"/>
                        </a:cubicBezTo>
                        <a:cubicBezTo>
                          <a:pt x="8212117" y="-11071"/>
                          <a:pt x="8381216" y="48145"/>
                          <a:pt x="8521346" y="0"/>
                        </a:cubicBezTo>
                        <a:cubicBezTo>
                          <a:pt x="8661476" y="-48145"/>
                          <a:pt x="8709255" y="1600"/>
                          <a:pt x="8876106" y="0"/>
                        </a:cubicBezTo>
                        <a:cubicBezTo>
                          <a:pt x="9042957" y="-1600"/>
                          <a:pt x="9380899" y="65160"/>
                          <a:pt x="9557018" y="0"/>
                        </a:cubicBezTo>
                        <a:cubicBezTo>
                          <a:pt x="9733137" y="-65160"/>
                          <a:pt x="9873488" y="37930"/>
                          <a:pt x="10020496" y="0"/>
                        </a:cubicBezTo>
                        <a:cubicBezTo>
                          <a:pt x="10167504" y="-37930"/>
                          <a:pt x="10148222" y="2014"/>
                          <a:pt x="10266540" y="0"/>
                        </a:cubicBezTo>
                        <a:cubicBezTo>
                          <a:pt x="10384858" y="-2014"/>
                          <a:pt x="10402761" y="21613"/>
                          <a:pt x="10512583" y="0"/>
                        </a:cubicBezTo>
                        <a:cubicBezTo>
                          <a:pt x="10622405" y="-21613"/>
                          <a:pt x="10926912" y="4699"/>
                          <a:pt x="11079056" y="0"/>
                        </a:cubicBezTo>
                        <a:cubicBezTo>
                          <a:pt x="11206447" y="-27649"/>
                          <a:pt x="11276914" y="82947"/>
                          <a:pt x="11286413" y="207357"/>
                        </a:cubicBezTo>
                        <a:cubicBezTo>
                          <a:pt x="11321958" y="338571"/>
                          <a:pt x="11240663" y="541312"/>
                          <a:pt x="11286413" y="630353"/>
                        </a:cubicBezTo>
                        <a:cubicBezTo>
                          <a:pt x="11332163" y="719394"/>
                          <a:pt x="11269375" y="840041"/>
                          <a:pt x="11286413" y="1036761"/>
                        </a:cubicBezTo>
                        <a:cubicBezTo>
                          <a:pt x="11258074" y="1165242"/>
                          <a:pt x="11162793" y="1239794"/>
                          <a:pt x="11079056" y="1244118"/>
                        </a:cubicBezTo>
                        <a:cubicBezTo>
                          <a:pt x="10849865" y="1289056"/>
                          <a:pt x="10672055" y="1197082"/>
                          <a:pt x="10398144" y="1244118"/>
                        </a:cubicBezTo>
                        <a:cubicBezTo>
                          <a:pt x="10124233" y="1291154"/>
                          <a:pt x="10209652" y="1239239"/>
                          <a:pt x="10152101" y="1244118"/>
                        </a:cubicBezTo>
                        <a:cubicBezTo>
                          <a:pt x="10094550" y="1248997"/>
                          <a:pt x="9971137" y="1201785"/>
                          <a:pt x="9797340" y="1244118"/>
                        </a:cubicBezTo>
                        <a:cubicBezTo>
                          <a:pt x="9623543" y="1286451"/>
                          <a:pt x="9444939" y="1236148"/>
                          <a:pt x="9333862" y="1244118"/>
                        </a:cubicBezTo>
                        <a:cubicBezTo>
                          <a:pt x="9222785" y="1252088"/>
                          <a:pt x="8960926" y="1222705"/>
                          <a:pt x="8652951" y="1244118"/>
                        </a:cubicBezTo>
                        <a:cubicBezTo>
                          <a:pt x="8344976" y="1265531"/>
                          <a:pt x="8172425" y="1168158"/>
                          <a:pt x="7972039" y="1244118"/>
                        </a:cubicBezTo>
                        <a:cubicBezTo>
                          <a:pt x="7771653" y="1320078"/>
                          <a:pt x="7737235" y="1225757"/>
                          <a:pt x="7617278" y="1244118"/>
                        </a:cubicBezTo>
                        <a:cubicBezTo>
                          <a:pt x="7497321" y="1262479"/>
                          <a:pt x="7254396" y="1226716"/>
                          <a:pt x="7045083" y="1244118"/>
                        </a:cubicBezTo>
                        <a:cubicBezTo>
                          <a:pt x="6835770" y="1261520"/>
                          <a:pt x="6590995" y="1212394"/>
                          <a:pt x="6472889" y="1244118"/>
                        </a:cubicBezTo>
                        <a:cubicBezTo>
                          <a:pt x="6354783" y="1275842"/>
                          <a:pt x="6281134" y="1238210"/>
                          <a:pt x="6226845" y="1244118"/>
                        </a:cubicBezTo>
                        <a:cubicBezTo>
                          <a:pt x="6172556" y="1250026"/>
                          <a:pt x="5615515" y="1189811"/>
                          <a:pt x="5437216" y="1244118"/>
                        </a:cubicBezTo>
                        <a:cubicBezTo>
                          <a:pt x="5258917" y="1298425"/>
                          <a:pt x="5174345" y="1233530"/>
                          <a:pt x="5082456" y="1244118"/>
                        </a:cubicBezTo>
                        <a:cubicBezTo>
                          <a:pt x="4990567" y="1254706"/>
                          <a:pt x="4538736" y="1211320"/>
                          <a:pt x="4292827" y="1244118"/>
                        </a:cubicBezTo>
                        <a:cubicBezTo>
                          <a:pt x="4046918" y="1276916"/>
                          <a:pt x="3787520" y="1197444"/>
                          <a:pt x="3611915" y="1244118"/>
                        </a:cubicBezTo>
                        <a:cubicBezTo>
                          <a:pt x="3436310" y="1290792"/>
                          <a:pt x="3466652" y="1236916"/>
                          <a:pt x="3365872" y="1244118"/>
                        </a:cubicBezTo>
                        <a:cubicBezTo>
                          <a:pt x="3265092" y="1251320"/>
                          <a:pt x="2843332" y="1225891"/>
                          <a:pt x="2684960" y="1244118"/>
                        </a:cubicBezTo>
                        <a:cubicBezTo>
                          <a:pt x="2526588" y="1262345"/>
                          <a:pt x="2235677" y="1182456"/>
                          <a:pt x="2112765" y="1244118"/>
                        </a:cubicBezTo>
                        <a:cubicBezTo>
                          <a:pt x="1989854" y="1305780"/>
                          <a:pt x="1810059" y="1190989"/>
                          <a:pt x="1649288" y="1244118"/>
                        </a:cubicBezTo>
                        <a:cubicBezTo>
                          <a:pt x="1488517" y="1297247"/>
                          <a:pt x="1239989" y="1218558"/>
                          <a:pt x="859659" y="1244118"/>
                        </a:cubicBezTo>
                        <a:cubicBezTo>
                          <a:pt x="479329" y="1269678"/>
                          <a:pt x="525948" y="1216850"/>
                          <a:pt x="207357" y="1244118"/>
                        </a:cubicBezTo>
                        <a:cubicBezTo>
                          <a:pt x="109489" y="1241058"/>
                          <a:pt x="9912" y="1181932"/>
                          <a:pt x="0" y="1036761"/>
                        </a:cubicBezTo>
                        <a:cubicBezTo>
                          <a:pt x="-1845" y="894367"/>
                          <a:pt x="49188" y="717148"/>
                          <a:pt x="0" y="605471"/>
                        </a:cubicBezTo>
                        <a:cubicBezTo>
                          <a:pt x="-49188" y="493794"/>
                          <a:pt x="14101" y="318076"/>
                          <a:pt x="0" y="207357"/>
                        </a:cubicBezTo>
                        <a:close/>
                      </a:path>
                      <a:path w="11286413" h="1244118" stroke="0" extrusionOk="0">
                        <a:moveTo>
                          <a:pt x="0" y="207357"/>
                        </a:moveTo>
                        <a:cubicBezTo>
                          <a:pt x="3758" y="75969"/>
                          <a:pt x="96899" y="13150"/>
                          <a:pt x="207357" y="0"/>
                        </a:cubicBezTo>
                        <a:cubicBezTo>
                          <a:pt x="278369" y="-633"/>
                          <a:pt x="444588" y="33715"/>
                          <a:pt x="562118" y="0"/>
                        </a:cubicBezTo>
                        <a:cubicBezTo>
                          <a:pt x="679648" y="-33715"/>
                          <a:pt x="893033" y="25350"/>
                          <a:pt x="1134312" y="0"/>
                        </a:cubicBezTo>
                        <a:cubicBezTo>
                          <a:pt x="1375591" y="-25350"/>
                          <a:pt x="1288202" y="17133"/>
                          <a:pt x="1380356" y="0"/>
                        </a:cubicBezTo>
                        <a:cubicBezTo>
                          <a:pt x="1472510" y="-17133"/>
                          <a:pt x="1651594" y="1292"/>
                          <a:pt x="1843834" y="0"/>
                        </a:cubicBezTo>
                        <a:cubicBezTo>
                          <a:pt x="2036074" y="-1292"/>
                          <a:pt x="2313184" y="13784"/>
                          <a:pt x="2524745" y="0"/>
                        </a:cubicBezTo>
                        <a:cubicBezTo>
                          <a:pt x="2736306" y="-13784"/>
                          <a:pt x="2973752" y="64300"/>
                          <a:pt x="3314374" y="0"/>
                        </a:cubicBezTo>
                        <a:cubicBezTo>
                          <a:pt x="3654996" y="-64300"/>
                          <a:pt x="3751270" y="61503"/>
                          <a:pt x="3995286" y="0"/>
                        </a:cubicBezTo>
                        <a:cubicBezTo>
                          <a:pt x="4239302" y="-61503"/>
                          <a:pt x="4561482" y="61312"/>
                          <a:pt x="4784914" y="0"/>
                        </a:cubicBezTo>
                        <a:cubicBezTo>
                          <a:pt x="5008346" y="-61312"/>
                          <a:pt x="5140535" y="47323"/>
                          <a:pt x="5248392" y="0"/>
                        </a:cubicBezTo>
                        <a:cubicBezTo>
                          <a:pt x="5356249" y="-47323"/>
                          <a:pt x="5374126" y="16333"/>
                          <a:pt x="5494436" y="0"/>
                        </a:cubicBezTo>
                        <a:cubicBezTo>
                          <a:pt x="5614746" y="-16333"/>
                          <a:pt x="6103438" y="90792"/>
                          <a:pt x="6284065" y="0"/>
                        </a:cubicBezTo>
                        <a:cubicBezTo>
                          <a:pt x="6464692" y="-90792"/>
                          <a:pt x="6462676" y="25715"/>
                          <a:pt x="6530108" y="0"/>
                        </a:cubicBezTo>
                        <a:cubicBezTo>
                          <a:pt x="6597540" y="-25715"/>
                          <a:pt x="6780207" y="10238"/>
                          <a:pt x="6884869" y="0"/>
                        </a:cubicBezTo>
                        <a:cubicBezTo>
                          <a:pt x="6989531" y="-10238"/>
                          <a:pt x="7485495" y="45690"/>
                          <a:pt x="7674498" y="0"/>
                        </a:cubicBezTo>
                        <a:cubicBezTo>
                          <a:pt x="7863501" y="-45690"/>
                          <a:pt x="8072765" y="59894"/>
                          <a:pt x="8464126" y="0"/>
                        </a:cubicBezTo>
                        <a:cubicBezTo>
                          <a:pt x="8855487" y="-59894"/>
                          <a:pt x="8673451" y="37569"/>
                          <a:pt x="8818887" y="0"/>
                        </a:cubicBezTo>
                        <a:cubicBezTo>
                          <a:pt x="8964323" y="-37569"/>
                          <a:pt x="9043389" y="26083"/>
                          <a:pt x="9173648" y="0"/>
                        </a:cubicBezTo>
                        <a:cubicBezTo>
                          <a:pt x="9303907" y="-26083"/>
                          <a:pt x="9790901" y="84975"/>
                          <a:pt x="9963276" y="0"/>
                        </a:cubicBezTo>
                        <a:cubicBezTo>
                          <a:pt x="10135651" y="-84975"/>
                          <a:pt x="10127698" y="7400"/>
                          <a:pt x="10209320" y="0"/>
                        </a:cubicBezTo>
                        <a:cubicBezTo>
                          <a:pt x="10290942" y="-7400"/>
                          <a:pt x="10369786" y="5939"/>
                          <a:pt x="10455364" y="0"/>
                        </a:cubicBezTo>
                        <a:cubicBezTo>
                          <a:pt x="10540942" y="-5939"/>
                          <a:pt x="10876574" y="17575"/>
                          <a:pt x="11079056" y="0"/>
                        </a:cubicBezTo>
                        <a:cubicBezTo>
                          <a:pt x="11210321" y="-25982"/>
                          <a:pt x="11273202" y="73776"/>
                          <a:pt x="11286413" y="207357"/>
                        </a:cubicBezTo>
                        <a:cubicBezTo>
                          <a:pt x="11302118" y="359534"/>
                          <a:pt x="11242588" y="450420"/>
                          <a:pt x="11286413" y="613765"/>
                        </a:cubicBezTo>
                        <a:cubicBezTo>
                          <a:pt x="11330238" y="777110"/>
                          <a:pt x="11255138" y="860864"/>
                          <a:pt x="11286413" y="1036761"/>
                        </a:cubicBezTo>
                        <a:cubicBezTo>
                          <a:pt x="11276611" y="1147629"/>
                          <a:pt x="11195751" y="1243076"/>
                          <a:pt x="11079056" y="1244118"/>
                        </a:cubicBezTo>
                        <a:cubicBezTo>
                          <a:pt x="10934610" y="1275679"/>
                          <a:pt x="10567267" y="1214324"/>
                          <a:pt x="10398144" y="1244118"/>
                        </a:cubicBezTo>
                        <a:cubicBezTo>
                          <a:pt x="10229021" y="1273912"/>
                          <a:pt x="10201838" y="1242735"/>
                          <a:pt x="10152101" y="1244118"/>
                        </a:cubicBezTo>
                        <a:cubicBezTo>
                          <a:pt x="10102364" y="1245501"/>
                          <a:pt x="9904133" y="1242629"/>
                          <a:pt x="9797340" y="1244118"/>
                        </a:cubicBezTo>
                        <a:cubicBezTo>
                          <a:pt x="9690547" y="1245607"/>
                          <a:pt x="9560449" y="1233013"/>
                          <a:pt x="9442579" y="1244118"/>
                        </a:cubicBezTo>
                        <a:cubicBezTo>
                          <a:pt x="9324709" y="1255223"/>
                          <a:pt x="8965510" y="1239782"/>
                          <a:pt x="8761668" y="1244118"/>
                        </a:cubicBezTo>
                        <a:cubicBezTo>
                          <a:pt x="8557826" y="1248454"/>
                          <a:pt x="8401728" y="1194730"/>
                          <a:pt x="8189473" y="1244118"/>
                        </a:cubicBezTo>
                        <a:cubicBezTo>
                          <a:pt x="7977218" y="1293506"/>
                          <a:pt x="7911739" y="1226140"/>
                          <a:pt x="7834712" y="1244118"/>
                        </a:cubicBezTo>
                        <a:cubicBezTo>
                          <a:pt x="7757685" y="1262096"/>
                          <a:pt x="7414589" y="1243773"/>
                          <a:pt x="7153800" y="1244118"/>
                        </a:cubicBezTo>
                        <a:cubicBezTo>
                          <a:pt x="6893011" y="1244463"/>
                          <a:pt x="6720926" y="1208628"/>
                          <a:pt x="6472889" y="1244118"/>
                        </a:cubicBezTo>
                        <a:cubicBezTo>
                          <a:pt x="6224852" y="1279608"/>
                          <a:pt x="6270287" y="1223337"/>
                          <a:pt x="6118128" y="1244118"/>
                        </a:cubicBezTo>
                        <a:cubicBezTo>
                          <a:pt x="5965969" y="1264899"/>
                          <a:pt x="5847610" y="1201897"/>
                          <a:pt x="5763367" y="1244118"/>
                        </a:cubicBezTo>
                        <a:cubicBezTo>
                          <a:pt x="5679124" y="1286339"/>
                          <a:pt x="5491245" y="1232939"/>
                          <a:pt x="5299890" y="1244118"/>
                        </a:cubicBezTo>
                        <a:cubicBezTo>
                          <a:pt x="5108535" y="1255297"/>
                          <a:pt x="4981532" y="1240899"/>
                          <a:pt x="4727695" y="1244118"/>
                        </a:cubicBezTo>
                        <a:cubicBezTo>
                          <a:pt x="4473859" y="1247337"/>
                          <a:pt x="4523124" y="1231761"/>
                          <a:pt x="4372934" y="1244118"/>
                        </a:cubicBezTo>
                        <a:cubicBezTo>
                          <a:pt x="4222744" y="1256475"/>
                          <a:pt x="3900321" y="1164702"/>
                          <a:pt x="3583306" y="1244118"/>
                        </a:cubicBezTo>
                        <a:cubicBezTo>
                          <a:pt x="3266291" y="1323534"/>
                          <a:pt x="3194537" y="1221237"/>
                          <a:pt x="2902394" y="1244118"/>
                        </a:cubicBezTo>
                        <a:cubicBezTo>
                          <a:pt x="2610251" y="1266999"/>
                          <a:pt x="2546948" y="1197202"/>
                          <a:pt x="2221482" y="1244118"/>
                        </a:cubicBezTo>
                        <a:cubicBezTo>
                          <a:pt x="1896016" y="1291034"/>
                          <a:pt x="1735824" y="1208650"/>
                          <a:pt x="1540571" y="1244118"/>
                        </a:cubicBezTo>
                        <a:cubicBezTo>
                          <a:pt x="1345318" y="1279586"/>
                          <a:pt x="1249361" y="1240682"/>
                          <a:pt x="968376" y="1244118"/>
                        </a:cubicBezTo>
                        <a:cubicBezTo>
                          <a:pt x="687392" y="1247554"/>
                          <a:pt x="519802" y="1221852"/>
                          <a:pt x="207357" y="1244118"/>
                        </a:cubicBezTo>
                        <a:cubicBezTo>
                          <a:pt x="93260" y="1269665"/>
                          <a:pt x="1928" y="1118275"/>
                          <a:pt x="0" y="1036761"/>
                        </a:cubicBezTo>
                        <a:cubicBezTo>
                          <a:pt x="-19071" y="896553"/>
                          <a:pt x="5861" y="799552"/>
                          <a:pt x="0" y="613765"/>
                        </a:cubicBezTo>
                        <a:cubicBezTo>
                          <a:pt x="-5861" y="427978"/>
                          <a:pt x="15557" y="326381"/>
                          <a:pt x="0" y="20735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724">
                <a:solidFill>
                  <a:srgbClr val="000000"/>
                </a:solidFill>
                <a:latin typeface="Arial" panose="020B0604020202020204" pitchFamily="34" charset="0"/>
                <a:cs typeface="Arial" panose="020B0604020202020204" pitchFamily="34" charset="0"/>
              </a:rPr>
              <a:t>2</a:t>
            </a:r>
            <a:r>
              <a:rPr lang="x-none" sz="3724">
                <a:solidFill>
                  <a:srgbClr val="000000"/>
                </a:solidFill>
                <a:latin typeface="Arial" panose="020B0604020202020204" pitchFamily="34" charset="0"/>
                <a:cs typeface="Arial" panose="020B0604020202020204" pitchFamily="34" charset="0"/>
              </a:rPr>
              <a:t>. </a:t>
            </a:r>
            <a:r>
              <a:rPr lang="en-US" sz="3724">
                <a:solidFill>
                  <a:srgbClr val="000000"/>
                </a:solidFill>
              </a:rPr>
              <a:t>Kể lại những việc ông bà Đùng đã làm khi chứng kiến cảnh đất hoang, nước ngập.</a:t>
            </a:r>
            <a:endParaRPr lang="x-none" sz="3724" dirty="0">
              <a:solidFill>
                <a:srgbClr val="00000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 xmlns:a16="http://schemas.microsoft.com/office/drawing/2014/main" id="{AAD2DDB1-B747-C887-7729-E8ACC757662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2346899" y="2501818"/>
            <a:ext cx="7101901" cy="3190447"/>
          </a:xfrm>
          <a:prstGeom prst="rect">
            <a:avLst/>
          </a:prstGeom>
          <a:ln>
            <a:noFill/>
          </a:ln>
          <a:effectLst>
            <a:softEdge rad="112500"/>
          </a:effectLst>
        </p:spPr>
      </p:pic>
    </p:spTree>
    <p:extLst>
      <p:ext uri="{BB962C8B-B14F-4D97-AF65-F5344CB8AC3E}">
        <p14:creationId xmlns:p14="http://schemas.microsoft.com/office/powerpoint/2010/main" val="261812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2" name="Rounded Rectangle 4">
            <a:extLst>
              <a:ext uri="{FF2B5EF4-FFF2-40B4-BE49-F238E27FC236}">
                <a16:creationId xmlns="" xmlns:a16="http://schemas.microsoft.com/office/drawing/2014/main" id="{2CC1094D-98A1-8C2A-3DD7-9D3165FFE56C}"/>
              </a:ext>
            </a:extLst>
          </p:cNvPr>
          <p:cNvSpPr/>
          <p:nvPr/>
        </p:nvSpPr>
        <p:spPr>
          <a:xfrm>
            <a:off x="437712" y="116471"/>
            <a:ext cx="11286413" cy="1244118"/>
          </a:xfrm>
          <a:prstGeom prst="roundRect">
            <a:avLst/>
          </a:prstGeom>
          <a:solidFill>
            <a:schemeClr val="accent6"/>
          </a:solidFill>
          <a:ln>
            <a:solidFill>
              <a:schemeClr val="tx1"/>
            </a:solidFill>
            <a:prstDash val="sysDash"/>
            <a:extLst>
              <a:ext uri="{C807C97D-BFC1-408E-A445-0C87EB9F89A2}">
                <ask:lineSketchStyleProps xmlns="" xmlns:ask="http://schemas.microsoft.com/office/drawing/2018/sketchyshapes" sd="2996303169">
                  <a:custGeom>
                    <a:avLst/>
                    <a:gdLst>
                      <a:gd name="connsiteX0" fmla="*/ 0 w 11286413"/>
                      <a:gd name="connsiteY0" fmla="*/ 207357 h 1244118"/>
                      <a:gd name="connsiteX1" fmla="*/ 207357 w 11286413"/>
                      <a:gd name="connsiteY1" fmla="*/ 0 h 1244118"/>
                      <a:gd name="connsiteX2" fmla="*/ 453401 w 11286413"/>
                      <a:gd name="connsiteY2" fmla="*/ 0 h 1244118"/>
                      <a:gd name="connsiteX3" fmla="*/ 1243029 w 11286413"/>
                      <a:gd name="connsiteY3" fmla="*/ 0 h 1244118"/>
                      <a:gd name="connsiteX4" fmla="*/ 1706507 w 11286413"/>
                      <a:gd name="connsiteY4" fmla="*/ 0 h 1244118"/>
                      <a:gd name="connsiteX5" fmla="*/ 2278702 w 11286413"/>
                      <a:gd name="connsiteY5" fmla="*/ 0 h 1244118"/>
                      <a:gd name="connsiteX6" fmla="*/ 2633462 w 11286413"/>
                      <a:gd name="connsiteY6" fmla="*/ 0 h 1244118"/>
                      <a:gd name="connsiteX7" fmla="*/ 3205657 w 11286413"/>
                      <a:gd name="connsiteY7" fmla="*/ 0 h 1244118"/>
                      <a:gd name="connsiteX8" fmla="*/ 3777852 w 11286413"/>
                      <a:gd name="connsiteY8" fmla="*/ 0 h 1244118"/>
                      <a:gd name="connsiteX9" fmla="*/ 4023896 w 11286413"/>
                      <a:gd name="connsiteY9" fmla="*/ 0 h 1244118"/>
                      <a:gd name="connsiteX10" fmla="*/ 4704807 w 11286413"/>
                      <a:gd name="connsiteY10" fmla="*/ 0 h 1244118"/>
                      <a:gd name="connsiteX11" fmla="*/ 5168285 w 11286413"/>
                      <a:gd name="connsiteY11" fmla="*/ 0 h 1244118"/>
                      <a:gd name="connsiteX12" fmla="*/ 5740480 w 11286413"/>
                      <a:gd name="connsiteY12" fmla="*/ 0 h 1244118"/>
                      <a:gd name="connsiteX13" fmla="*/ 5986523 w 11286413"/>
                      <a:gd name="connsiteY13" fmla="*/ 0 h 1244118"/>
                      <a:gd name="connsiteX14" fmla="*/ 6667435 w 11286413"/>
                      <a:gd name="connsiteY14" fmla="*/ 0 h 1244118"/>
                      <a:gd name="connsiteX15" fmla="*/ 7348347 w 11286413"/>
                      <a:gd name="connsiteY15" fmla="*/ 0 h 1244118"/>
                      <a:gd name="connsiteX16" fmla="*/ 7594390 w 11286413"/>
                      <a:gd name="connsiteY16" fmla="*/ 0 h 1244118"/>
                      <a:gd name="connsiteX17" fmla="*/ 8057868 w 11286413"/>
                      <a:gd name="connsiteY17" fmla="*/ 0 h 1244118"/>
                      <a:gd name="connsiteX18" fmla="*/ 8521346 w 11286413"/>
                      <a:gd name="connsiteY18" fmla="*/ 0 h 1244118"/>
                      <a:gd name="connsiteX19" fmla="*/ 8876106 w 11286413"/>
                      <a:gd name="connsiteY19" fmla="*/ 0 h 1244118"/>
                      <a:gd name="connsiteX20" fmla="*/ 9557018 w 11286413"/>
                      <a:gd name="connsiteY20" fmla="*/ 0 h 1244118"/>
                      <a:gd name="connsiteX21" fmla="*/ 10020496 w 11286413"/>
                      <a:gd name="connsiteY21" fmla="*/ 0 h 1244118"/>
                      <a:gd name="connsiteX22" fmla="*/ 10266540 w 11286413"/>
                      <a:gd name="connsiteY22" fmla="*/ 0 h 1244118"/>
                      <a:gd name="connsiteX23" fmla="*/ 10512583 w 11286413"/>
                      <a:gd name="connsiteY23" fmla="*/ 0 h 1244118"/>
                      <a:gd name="connsiteX24" fmla="*/ 11079056 w 11286413"/>
                      <a:gd name="connsiteY24" fmla="*/ 0 h 1244118"/>
                      <a:gd name="connsiteX25" fmla="*/ 11286413 w 11286413"/>
                      <a:gd name="connsiteY25" fmla="*/ 207357 h 1244118"/>
                      <a:gd name="connsiteX26" fmla="*/ 11286413 w 11286413"/>
                      <a:gd name="connsiteY26" fmla="*/ 630353 h 1244118"/>
                      <a:gd name="connsiteX27" fmla="*/ 11286413 w 11286413"/>
                      <a:gd name="connsiteY27" fmla="*/ 1036761 h 1244118"/>
                      <a:gd name="connsiteX28" fmla="*/ 11079056 w 11286413"/>
                      <a:gd name="connsiteY28" fmla="*/ 1244118 h 1244118"/>
                      <a:gd name="connsiteX29" fmla="*/ 10398144 w 11286413"/>
                      <a:gd name="connsiteY29" fmla="*/ 1244118 h 1244118"/>
                      <a:gd name="connsiteX30" fmla="*/ 10152101 w 11286413"/>
                      <a:gd name="connsiteY30" fmla="*/ 1244118 h 1244118"/>
                      <a:gd name="connsiteX31" fmla="*/ 9797340 w 11286413"/>
                      <a:gd name="connsiteY31" fmla="*/ 1244118 h 1244118"/>
                      <a:gd name="connsiteX32" fmla="*/ 9333862 w 11286413"/>
                      <a:gd name="connsiteY32" fmla="*/ 1244118 h 1244118"/>
                      <a:gd name="connsiteX33" fmla="*/ 8652951 w 11286413"/>
                      <a:gd name="connsiteY33" fmla="*/ 1244118 h 1244118"/>
                      <a:gd name="connsiteX34" fmla="*/ 7972039 w 11286413"/>
                      <a:gd name="connsiteY34" fmla="*/ 1244118 h 1244118"/>
                      <a:gd name="connsiteX35" fmla="*/ 7617278 w 11286413"/>
                      <a:gd name="connsiteY35" fmla="*/ 1244118 h 1244118"/>
                      <a:gd name="connsiteX36" fmla="*/ 7045083 w 11286413"/>
                      <a:gd name="connsiteY36" fmla="*/ 1244118 h 1244118"/>
                      <a:gd name="connsiteX37" fmla="*/ 6472889 w 11286413"/>
                      <a:gd name="connsiteY37" fmla="*/ 1244118 h 1244118"/>
                      <a:gd name="connsiteX38" fmla="*/ 6226845 w 11286413"/>
                      <a:gd name="connsiteY38" fmla="*/ 1244118 h 1244118"/>
                      <a:gd name="connsiteX39" fmla="*/ 5437216 w 11286413"/>
                      <a:gd name="connsiteY39" fmla="*/ 1244118 h 1244118"/>
                      <a:gd name="connsiteX40" fmla="*/ 5082456 w 11286413"/>
                      <a:gd name="connsiteY40" fmla="*/ 1244118 h 1244118"/>
                      <a:gd name="connsiteX41" fmla="*/ 4292827 w 11286413"/>
                      <a:gd name="connsiteY41" fmla="*/ 1244118 h 1244118"/>
                      <a:gd name="connsiteX42" fmla="*/ 3611915 w 11286413"/>
                      <a:gd name="connsiteY42" fmla="*/ 1244118 h 1244118"/>
                      <a:gd name="connsiteX43" fmla="*/ 3365872 w 11286413"/>
                      <a:gd name="connsiteY43" fmla="*/ 1244118 h 1244118"/>
                      <a:gd name="connsiteX44" fmla="*/ 2684960 w 11286413"/>
                      <a:gd name="connsiteY44" fmla="*/ 1244118 h 1244118"/>
                      <a:gd name="connsiteX45" fmla="*/ 2112765 w 11286413"/>
                      <a:gd name="connsiteY45" fmla="*/ 1244118 h 1244118"/>
                      <a:gd name="connsiteX46" fmla="*/ 1649288 w 11286413"/>
                      <a:gd name="connsiteY46" fmla="*/ 1244118 h 1244118"/>
                      <a:gd name="connsiteX47" fmla="*/ 859659 w 11286413"/>
                      <a:gd name="connsiteY47" fmla="*/ 1244118 h 1244118"/>
                      <a:gd name="connsiteX48" fmla="*/ 207357 w 11286413"/>
                      <a:gd name="connsiteY48" fmla="*/ 1244118 h 1244118"/>
                      <a:gd name="connsiteX49" fmla="*/ 0 w 11286413"/>
                      <a:gd name="connsiteY49" fmla="*/ 1036761 h 1244118"/>
                      <a:gd name="connsiteX50" fmla="*/ 0 w 11286413"/>
                      <a:gd name="connsiteY50" fmla="*/ 605471 h 1244118"/>
                      <a:gd name="connsiteX51" fmla="*/ 0 w 11286413"/>
                      <a:gd name="connsiteY51" fmla="*/ 207357 h 124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286413" h="1244118" fill="none" extrusionOk="0">
                        <a:moveTo>
                          <a:pt x="0" y="207357"/>
                        </a:moveTo>
                        <a:cubicBezTo>
                          <a:pt x="2142" y="80498"/>
                          <a:pt x="73645" y="-6817"/>
                          <a:pt x="207357" y="0"/>
                        </a:cubicBezTo>
                        <a:cubicBezTo>
                          <a:pt x="293861" y="-24686"/>
                          <a:pt x="380166" y="5410"/>
                          <a:pt x="453401" y="0"/>
                        </a:cubicBezTo>
                        <a:cubicBezTo>
                          <a:pt x="526636" y="-5410"/>
                          <a:pt x="998723" y="76610"/>
                          <a:pt x="1243029" y="0"/>
                        </a:cubicBezTo>
                        <a:cubicBezTo>
                          <a:pt x="1487335" y="-76610"/>
                          <a:pt x="1527770" y="14891"/>
                          <a:pt x="1706507" y="0"/>
                        </a:cubicBezTo>
                        <a:cubicBezTo>
                          <a:pt x="1885244" y="-14891"/>
                          <a:pt x="2045770" y="14509"/>
                          <a:pt x="2278702" y="0"/>
                        </a:cubicBezTo>
                        <a:cubicBezTo>
                          <a:pt x="2511634" y="-14509"/>
                          <a:pt x="2553470" y="29308"/>
                          <a:pt x="2633462" y="0"/>
                        </a:cubicBezTo>
                        <a:cubicBezTo>
                          <a:pt x="2713454" y="-29308"/>
                          <a:pt x="2925027" y="64847"/>
                          <a:pt x="3205657" y="0"/>
                        </a:cubicBezTo>
                        <a:cubicBezTo>
                          <a:pt x="3486288" y="-64847"/>
                          <a:pt x="3549979" y="49796"/>
                          <a:pt x="3777852" y="0"/>
                        </a:cubicBezTo>
                        <a:cubicBezTo>
                          <a:pt x="4005726" y="-49796"/>
                          <a:pt x="3930098" y="29421"/>
                          <a:pt x="4023896" y="0"/>
                        </a:cubicBezTo>
                        <a:cubicBezTo>
                          <a:pt x="4117694" y="-29421"/>
                          <a:pt x="4485566" y="73491"/>
                          <a:pt x="4704807" y="0"/>
                        </a:cubicBezTo>
                        <a:cubicBezTo>
                          <a:pt x="4924048" y="-73491"/>
                          <a:pt x="4976736" y="29422"/>
                          <a:pt x="5168285" y="0"/>
                        </a:cubicBezTo>
                        <a:cubicBezTo>
                          <a:pt x="5359834" y="-29422"/>
                          <a:pt x="5515856" y="21037"/>
                          <a:pt x="5740480" y="0"/>
                        </a:cubicBezTo>
                        <a:cubicBezTo>
                          <a:pt x="5965104" y="-21037"/>
                          <a:pt x="5900468" y="19099"/>
                          <a:pt x="5986523" y="0"/>
                        </a:cubicBezTo>
                        <a:cubicBezTo>
                          <a:pt x="6072578" y="-19099"/>
                          <a:pt x="6508032" y="80580"/>
                          <a:pt x="6667435" y="0"/>
                        </a:cubicBezTo>
                        <a:cubicBezTo>
                          <a:pt x="6826838" y="-80580"/>
                          <a:pt x="7087729" y="77253"/>
                          <a:pt x="7348347" y="0"/>
                        </a:cubicBezTo>
                        <a:cubicBezTo>
                          <a:pt x="7608965" y="-77253"/>
                          <a:pt x="7544149" y="15256"/>
                          <a:pt x="7594390" y="0"/>
                        </a:cubicBezTo>
                        <a:cubicBezTo>
                          <a:pt x="7644631" y="-15256"/>
                          <a:pt x="7903619" y="11071"/>
                          <a:pt x="8057868" y="0"/>
                        </a:cubicBezTo>
                        <a:cubicBezTo>
                          <a:pt x="8212117" y="-11071"/>
                          <a:pt x="8381216" y="48145"/>
                          <a:pt x="8521346" y="0"/>
                        </a:cubicBezTo>
                        <a:cubicBezTo>
                          <a:pt x="8661476" y="-48145"/>
                          <a:pt x="8709255" y="1600"/>
                          <a:pt x="8876106" y="0"/>
                        </a:cubicBezTo>
                        <a:cubicBezTo>
                          <a:pt x="9042957" y="-1600"/>
                          <a:pt x="9380899" y="65160"/>
                          <a:pt x="9557018" y="0"/>
                        </a:cubicBezTo>
                        <a:cubicBezTo>
                          <a:pt x="9733137" y="-65160"/>
                          <a:pt x="9873488" y="37930"/>
                          <a:pt x="10020496" y="0"/>
                        </a:cubicBezTo>
                        <a:cubicBezTo>
                          <a:pt x="10167504" y="-37930"/>
                          <a:pt x="10148222" y="2014"/>
                          <a:pt x="10266540" y="0"/>
                        </a:cubicBezTo>
                        <a:cubicBezTo>
                          <a:pt x="10384858" y="-2014"/>
                          <a:pt x="10402761" y="21613"/>
                          <a:pt x="10512583" y="0"/>
                        </a:cubicBezTo>
                        <a:cubicBezTo>
                          <a:pt x="10622405" y="-21613"/>
                          <a:pt x="10926912" y="4699"/>
                          <a:pt x="11079056" y="0"/>
                        </a:cubicBezTo>
                        <a:cubicBezTo>
                          <a:pt x="11206447" y="-27649"/>
                          <a:pt x="11276914" y="82947"/>
                          <a:pt x="11286413" y="207357"/>
                        </a:cubicBezTo>
                        <a:cubicBezTo>
                          <a:pt x="11321958" y="338571"/>
                          <a:pt x="11240663" y="541312"/>
                          <a:pt x="11286413" y="630353"/>
                        </a:cubicBezTo>
                        <a:cubicBezTo>
                          <a:pt x="11332163" y="719394"/>
                          <a:pt x="11269375" y="840041"/>
                          <a:pt x="11286413" y="1036761"/>
                        </a:cubicBezTo>
                        <a:cubicBezTo>
                          <a:pt x="11258074" y="1165242"/>
                          <a:pt x="11162793" y="1239794"/>
                          <a:pt x="11079056" y="1244118"/>
                        </a:cubicBezTo>
                        <a:cubicBezTo>
                          <a:pt x="10849865" y="1289056"/>
                          <a:pt x="10672055" y="1197082"/>
                          <a:pt x="10398144" y="1244118"/>
                        </a:cubicBezTo>
                        <a:cubicBezTo>
                          <a:pt x="10124233" y="1291154"/>
                          <a:pt x="10209652" y="1239239"/>
                          <a:pt x="10152101" y="1244118"/>
                        </a:cubicBezTo>
                        <a:cubicBezTo>
                          <a:pt x="10094550" y="1248997"/>
                          <a:pt x="9971137" y="1201785"/>
                          <a:pt x="9797340" y="1244118"/>
                        </a:cubicBezTo>
                        <a:cubicBezTo>
                          <a:pt x="9623543" y="1286451"/>
                          <a:pt x="9444939" y="1236148"/>
                          <a:pt x="9333862" y="1244118"/>
                        </a:cubicBezTo>
                        <a:cubicBezTo>
                          <a:pt x="9222785" y="1252088"/>
                          <a:pt x="8960926" y="1222705"/>
                          <a:pt x="8652951" y="1244118"/>
                        </a:cubicBezTo>
                        <a:cubicBezTo>
                          <a:pt x="8344976" y="1265531"/>
                          <a:pt x="8172425" y="1168158"/>
                          <a:pt x="7972039" y="1244118"/>
                        </a:cubicBezTo>
                        <a:cubicBezTo>
                          <a:pt x="7771653" y="1320078"/>
                          <a:pt x="7737235" y="1225757"/>
                          <a:pt x="7617278" y="1244118"/>
                        </a:cubicBezTo>
                        <a:cubicBezTo>
                          <a:pt x="7497321" y="1262479"/>
                          <a:pt x="7254396" y="1226716"/>
                          <a:pt x="7045083" y="1244118"/>
                        </a:cubicBezTo>
                        <a:cubicBezTo>
                          <a:pt x="6835770" y="1261520"/>
                          <a:pt x="6590995" y="1212394"/>
                          <a:pt x="6472889" y="1244118"/>
                        </a:cubicBezTo>
                        <a:cubicBezTo>
                          <a:pt x="6354783" y="1275842"/>
                          <a:pt x="6281134" y="1238210"/>
                          <a:pt x="6226845" y="1244118"/>
                        </a:cubicBezTo>
                        <a:cubicBezTo>
                          <a:pt x="6172556" y="1250026"/>
                          <a:pt x="5615515" y="1189811"/>
                          <a:pt x="5437216" y="1244118"/>
                        </a:cubicBezTo>
                        <a:cubicBezTo>
                          <a:pt x="5258917" y="1298425"/>
                          <a:pt x="5174345" y="1233530"/>
                          <a:pt x="5082456" y="1244118"/>
                        </a:cubicBezTo>
                        <a:cubicBezTo>
                          <a:pt x="4990567" y="1254706"/>
                          <a:pt x="4538736" y="1211320"/>
                          <a:pt x="4292827" y="1244118"/>
                        </a:cubicBezTo>
                        <a:cubicBezTo>
                          <a:pt x="4046918" y="1276916"/>
                          <a:pt x="3787520" y="1197444"/>
                          <a:pt x="3611915" y="1244118"/>
                        </a:cubicBezTo>
                        <a:cubicBezTo>
                          <a:pt x="3436310" y="1290792"/>
                          <a:pt x="3466652" y="1236916"/>
                          <a:pt x="3365872" y="1244118"/>
                        </a:cubicBezTo>
                        <a:cubicBezTo>
                          <a:pt x="3265092" y="1251320"/>
                          <a:pt x="2843332" y="1225891"/>
                          <a:pt x="2684960" y="1244118"/>
                        </a:cubicBezTo>
                        <a:cubicBezTo>
                          <a:pt x="2526588" y="1262345"/>
                          <a:pt x="2235677" y="1182456"/>
                          <a:pt x="2112765" y="1244118"/>
                        </a:cubicBezTo>
                        <a:cubicBezTo>
                          <a:pt x="1989854" y="1305780"/>
                          <a:pt x="1810059" y="1190989"/>
                          <a:pt x="1649288" y="1244118"/>
                        </a:cubicBezTo>
                        <a:cubicBezTo>
                          <a:pt x="1488517" y="1297247"/>
                          <a:pt x="1239989" y="1218558"/>
                          <a:pt x="859659" y="1244118"/>
                        </a:cubicBezTo>
                        <a:cubicBezTo>
                          <a:pt x="479329" y="1269678"/>
                          <a:pt x="525948" y="1216850"/>
                          <a:pt x="207357" y="1244118"/>
                        </a:cubicBezTo>
                        <a:cubicBezTo>
                          <a:pt x="109489" y="1241058"/>
                          <a:pt x="9912" y="1181932"/>
                          <a:pt x="0" y="1036761"/>
                        </a:cubicBezTo>
                        <a:cubicBezTo>
                          <a:pt x="-1845" y="894367"/>
                          <a:pt x="49188" y="717148"/>
                          <a:pt x="0" y="605471"/>
                        </a:cubicBezTo>
                        <a:cubicBezTo>
                          <a:pt x="-49188" y="493794"/>
                          <a:pt x="14101" y="318076"/>
                          <a:pt x="0" y="207357"/>
                        </a:cubicBezTo>
                        <a:close/>
                      </a:path>
                      <a:path w="11286413" h="1244118" stroke="0" extrusionOk="0">
                        <a:moveTo>
                          <a:pt x="0" y="207357"/>
                        </a:moveTo>
                        <a:cubicBezTo>
                          <a:pt x="3758" y="75969"/>
                          <a:pt x="96899" y="13150"/>
                          <a:pt x="207357" y="0"/>
                        </a:cubicBezTo>
                        <a:cubicBezTo>
                          <a:pt x="278369" y="-633"/>
                          <a:pt x="444588" y="33715"/>
                          <a:pt x="562118" y="0"/>
                        </a:cubicBezTo>
                        <a:cubicBezTo>
                          <a:pt x="679648" y="-33715"/>
                          <a:pt x="893033" y="25350"/>
                          <a:pt x="1134312" y="0"/>
                        </a:cubicBezTo>
                        <a:cubicBezTo>
                          <a:pt x="1375591" y="-25350"/>
                          <a:pt x="1288202" y="17133"/>
                          <a:pt x="1380356" y="0"/>
                        </a:cubicBezTo>
                        <a:cubicBezTo>
                          <a:pt x="1472510" y="-17133"/>
                          <a:pt x="1651594" y="1292"/>
                          <a:pt x="1843834" y="0"/>
                        </a:cubicBezTo>
                        <a:cubicBezTo>
                          <a:pt x="2036074" y="-1292"/>
                          <a:pt x="2313184" y="13784"/>
                          <a:pt x="2524745" y="0"/>
                        </a:cubicBezTo>
                        <a:cubicBezTo>
                          <a:pt x="2736306" y="-13784"/>
                          <a:pt x="2973752" y="64300"/>
                          <a:pt x="3314374" y="0"/>
                        </a:cubicBezTo>
                        <a:cubicBezTo>
                          <a:pt x="3654996" y="-64300"/>
                          <a:pt x="3751270" y="61503"/>
                          <a:pt x="3995286" y="0"/>
                        </a:cubicBezTo>
                        <a:cubicBezTo>
                          <a:pt x="4239302" y="-61503"/>
                          <a:pt x="4561482" y="61312"/>
                          <a:pt x="4784914" y="0"/>
                        </a:cubicBezTo>
                        <a:cubicBezTo>
                          <a:pt x="5008346" y="-61312"/>
                          <a:pt x="5140535" y="47323"/>
                          <a:pt x="5248392" y="0"/>
                        </a:cubicBezTo>
                        <a:cubicBezTo>
                          <a:pt x="5356249" y="-47323"/>
                          <a:pt x="5374126" y="16333"/>
                          <a:pt x="5494436" y="0"/>
                        </a:cubicBezTo>
                        <a:cubicBezTo>
                          <a:pt x="5614746" y="-16333"/>
                          <a:pt x="6103438" y="90792"/>
                          <a:pt x="6284065" y="0"/>
                        </a:cubicBezTo>
                        <a:cubicBezTo>
                          <a:pt x="6464692" y="-90792"/>
                          <a:pt x="6462676" y="25715"/>
                          <a:pt x="6530108" y="0"/>
                        </a:cubicBezTo>
                        <a:cubicBezTo>
                          <a:pt x="6597540" y="-25715"/>
                          <a:pt x="6780207" y="10238"/>
                          <a:pt x="6884869" y="0"/>
                        </a:cubicBezTo>
                        <a:cubicBezTo>
                          <a:pt x="6989531" y="-10238"/>
                          <a:pt x="7485495" y="45690"/>
                          <a:pt x="7674498" y="0"/>
                        </a:cubicBezTo>
                        <a:cubicBezTo>
                          <a:pt x="7863501" y="-45690"/>
                          <a:pt x="8072765" y="59894"/>
                          <a:pt x="8464126" y="0"/>
                        </a:cubicBezTo>
                        <a:cubicBezTo>
                          <a:pt x="8855487" y="-59894"/>
                          <a:pt x="8673451" y="37569"/>
                          <a:pt x="8818887" y="0"/>
                        </a:cubicBezTo>
                        <a:cubicBezTo>
                          <a:pt x="8964323" y="-37569"/>
                          <a:pt x="9043389" y="26083"/>
                          <a:pt x="9173648" y="0"/>
                        </a:cubicBezTo>
                        <a:cubicBezTo>
                          <a:pt x="9303907" y="-26083"/>
                          <a:pt x="9790901" y="84975"/>
                          <a:pt x="9963276" y="0"/>
                        </a:cubicBezTo>
                        <a:cubicBezTo>
                          <a:pt x="10135651" y="-84975"/>
                          <a:pt x="10127698" y="7400"/>
                          <a:pt x="10209320" y="0"/>
                        </a:cubicBezTo>
                        <a:cubicBezTo>
                          <a:pt x="10290942" y="-7400"/>
                          <a:pt x="10369786" y="5939"/>
                          <a:pt x="10455364" y="0"/>
                        </a:cubicBezTo>
                        <a:cubicBezTo>
                          <a:pt x="10540942" y="-5939"/>
                          <a:pt x="10876574" y="17575"/>
                          <a:pt x="11079056" y="0"/>
                        </a:cubicBezTo>
                        <a:cubicBezTo>
                          <a:pt x="11210321" y="-25982"/>
                          <a:pt x="11273202" y="73776"/>
                          <a:pt x="11286413" y="207357"/>
                        </a:cubicBezTo>
                        <a:cubicBezTo>
                          <a:pt x="11302118" y="359534"/>
                          <a:pt x="11242588" y="450420"/>
                          <a:pt x="11286413" y="613765"/>
                        </a:cubicBezTo>
                        <a:cubicBezTo>
                          <a:pt x="11330238" y="777110"/>
                          <a:pt x="11255138" y="860864"/>
                          <a:pt x="11286413" y="1036761"/>
                        </a:cubicBezTo>
                        <a:cubicBezTo>
                          <a:pt x="11276611" y="1147629"/>
                          <a:pt x="11195751" y="1243076"/>
                          <a:pt x="11079056" y="1244118"/>
                        </a:cubicBezTo>
                        <a:cubicBezTo>
                          <a:pt x="10934610" y="1275679"/>
                          <a:pt x="10567267" y="1214324"/>
                          <a:pt x="10398144" y="1244118"/>
                        </a:cubicBezTo>
                        <a:cubicBezTo>
                          <a:pt x="10229021" y="1273912"/>
                          <a:pt x="10201838" y="1242735"/>
                          <a:pt x="10152101" y="1244118"/>
                        </a:cubicBezTo>
                        <a:cubicBezTo>
                          <a:pt x="10102364" y="1245501"/>
                          <a:pt x="9904133" y="1242629"/>
                          <a:pt x="9797340" y="1244118"/>
                        </a:cubicBezTo>
                        <a:cubicBezTo>
                          <a:pt x="9690547" y="1245607"/>
                          <a:pt x="9560449" y="1233013"/>
                          <a:pt x="9442579" y="1244118"/>
                        </a:cubicBezTo>
                        <a:cubicBezTo>
                          <a:pt x="9324709" y="1255223"/>
                          <a:pt x="8965510" y="1239782"/>
                          <a:pt x="8761668" y="1244118"/>
                        </a:cubicBezTo>
                        <a:cubicBezTo>
                          <a:pt x="8557826" y="1248454"/>
                          <a:pt x="8401728" y="1194730"/>
                          <a:pt x="8189473" y="1244118"/>
                        </a:cubicBezTo>
                        <a:cubicBezTo>
                          <a:pt x="7977218" y="1293506"/>
                          <a:pt x="7911739" y="1226140"/>
                          <a:pt x="7834712" y="1244118"/>
                        </a:cubicBezTo>
                        <a:cubicBezTo>
                          <a:pt x="7757685" y="1262096"/>
                          <a:pt x="7414589" y="1243773"/>
                          <a:pt x="7153800" y="1244118"/>
                        </a:cubicBezTo>
                        <a:cubicBezTo>
                          <a:pt x="6893011" y="1244463"/>
                          <a:pt x="6720926" y="1208628"/>
                          <a:pt x="6472889" y="1244118"/>
                        </a:cubicBezTo>
                        <a:cubicBezTo>
                          <a:pt x="6224852" y="1279608"/>
                          <a:pt x="6270287" y="1223337"/>
                          <a:pt x="6118128" y="1244118"/>
                        </a:cubicBezTo>
                        <a:cubicBezTo>
                          <a:pt x="5965969" y="1264899"/>
                          <a:pt x="5847610" y="1201897"/>
                          <a:pt x="5763367" y="1244118"/>
                        </a:cubicBezTo>
                        <a:cubicBezTo>
                          <a:pt x="5679124" y="1286339"/>
                          <a:pt x="5491245" y="1232939"/>
                          <a:pt x="5299890" y="1244118"/>
                        </a:cubicBezTo>
                        <a:cubicBezTo>
                          <a:pt x="5108535" y="1255297"/>
                          <a:pt x="4981532" y="1240899"/>
                          <a:pt x="4727695" y="1244118"/>
                        </a:cubicBezTo>
                        <a:cubicBezTo>
                          <a:pt x="4473859" y="1247337"/>
                          <a:pt x="4523124" y="1231761"/>
                          <a:pt x="4372934" y="1244118"/>
                        </a:cubicBezTo>
                        <a:cubicBezTo>
                          <a:pt x="4222744" y="1256475"/>
                          <a:pt x="3900321" y="1164702"/>
                          <a:pt x="3583306" y="1244118"/>
                        </a:cubicBezTo>
                        <a:cubicBezTo>
                          <a:pt x="3266291" y="1323534"/>
                          <a:pt x="3194537" y="1221237"/>
                          <a:pt x="2902394" y="1244118"/>
                        </a:cubicBezTo>
                        <a:cubicBezTo>
                          <a:pt x="2610251" y="1266999"/>
                          <a:pt x="2546948" y="1197202"/>
                          <a:pt x="2221482" y="1244118"/>
                        </a:cubicBezTo>
                        <a:cubicBezTo>
                          <a:pt x="1896016" y="1291034"/>
                          <a:pt x="1735824" y="1208650"/>
                          <a:pt x="1540571" y="1244118"/>
                        </a:cubicBezTo>
                        <a:cubicBezTo>
                          <a:pt x="1345318" y="1279586"/>
                          <a:pt x="1249361" y="1240682"/>
                          <a:pt x="968376" y="1244118"/>
                        </a:cubicBezTo>
                        <a:cubicBezTo>
                          <a:pt x="687392" y="1247554"/>
                          <a:pt x="519802" y="1221852"/>
                          <a:pt x="207357" y="1244118"/>
                        </a:cubicBezTo>
                        <a:cubicBezTo>
                          <a:pt x="93260" y="1269665"/>
                          <a:pt x="1928" y="1118275"/>
                          <a:pt x="0" y="1036761"/>
                        </a:cubicBezTo>
                        <a:cubicBezTo>
                          <a:pt x="-19071" y="896553"/>
                          <a:pt x="5861" y="799552"/>
                          <a:pt x="0" y="613765"/>
                        </a:cubicBezTo>
                        <a:cubicBezTo>
                          <a:pt x="-5861" y="427978"/>
                          <a:pt x="15557" y="326381"/>
                          <a:pt x="0" y="20735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rgbClr val="000000"/>
                </a:solidFill>
                <a:latin typeface="Arial" panose="020B0604020202020204" pitchFamily="34" charset="0"/>
                <a:cs typeface="Arial" panose="020B0604020202020204" pitchFamily="34" charset="0"/>
              </a:rPr>
              <a:t>2</a:t>
            </a:r>
            <a:r>
              <a:rPr lang="x-none" sz="3200">
                <a:solidFill>
                  <a:srgbClr val="000000"/>
                </a:solidFill>
                <a:latin typeface="Arial" panose="020B0604020202020204" pitchFamily="34" charset="0"/>
                <a:cs typeface="Arial" panose="020B0604020202020204" pitchFamily="34" charset="0"/>
              </a:rPr>
              <a:t>. </a:t>
            </a:r>
            <a:r>
              <a:rPr lang="en-US" sz="3200">
                <a:solidFill>
                  <a:srgbClr val="000000"/>
                </a:solidFill>
              </a:rPr>
              <a:t>Kể lại những việc ông bà Đùng đã làm khi chứng kiến cảnh đất hoang, nước ngập.</a:t>
            </a:r>
            <a:endParaRPr lang="x-none" sz="3200" dirty="0">
              <a:solidFill>
                <a:srgbClr val="00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 xmlns:a16="http://schemas.microsoft.com/office/drawing/2014/main" id="{62845FCE-29A5-7BF5-317E-601BC15D5545}"/>
              </a:ext>
            </a:extLst>
          </p:cNvPr>
          <p:cNvSpPr txBox="1"/>
          <p:nvPr/>
        </p:nvSpPr>
        <p:spPr>
          <a:xfrm>
            <a:off x="0" y="1520699"/>
            <a:ext cx="11425630" cy="4832092"/>
          </a:xfrm>
          <a:prstGeom prst="rect">
            <a:avLst/>
          </a:prstGeom>
          <a:noFill/>
        </p:spPr>
        <p:txBody>
          <a:bodyPr wrap="square">
            <a:spAutoFit/>
          </a:bodyPr>
          <a:lstStyle/>
          <a:p>
            <a:pPr marL="457200" algn="just"/>
            <a:r>
              <a:rPr lang="en-US" sz="2800"/>
              <a:t>	</a:t>
            </a:r>
            <a:r>
              <a:rPr lang="vi-VN" sz="2800"/>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457200" algn="just"/>
            <a:r>
              <a:rPr lang="en-US" sz="2800"/>
              <a:t>	</a:t>
            </a:r>
            <a:r>
              <a:rPr lang="vi-VN" sz="2800"/>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endParaRPr lang="en-US" sz="2400"/>
          </a:p>
        </p:txBody>
      </p:sp>
      <p:sp>
        <p:nvSpPr>
          <p:cNvPr id="5" name="TextBox 4">
            <a:extLst>
              <a:ext uri="{FF2B5EF4-FFF2-40B4-BE49-F238E27FC236}">
                <a16:creationId xmlns="" xmlns:a16="http://schemas.microsoft.com/office/drawing/2014/main" id="{CF345939-1AC9-7723-0EE9-668C523D3C07}"/>
              </a:ext>
            </a:extLst>
          </p:cNvPr>
          <p:cNvSpPr txBox="1"/>
          <p:nvPr/>
        </p:nvSpPr>
        <p:spPr>
          <a:xfrm>
            <a:off x="2358964" y="6483419"/>
            <a:ext cx="7601285" cy="461665"/>
          </a:xfrm>
          <a:prstGeom prst="rect">
            <a:avLst/>
          </a:prstGeom>
          <a:noFill/>
        </p:spPr>
        <p:txBody>
          <a:bodyPr wrap="square">
            <a:spAutoFit/>
          </a:bodyPr>
          <a:lstStyle/>
          <a:p>
            <a:pPr algn="ctr"/>
            <a:r>
              <a:rPr lang="en-US" sz="2400"/>
              <a:t>Học sinh đọc thầm đoạn 2, 3.</a:t>
            </a:r>
            <a:endParaRPr lang="en-US" sz="2000"/>
          </a:p>
        </p:txBody>
      </p:sp>
      <p:cxnSp>
        <p:nvCxnSpPr>
          <p:cNvPr id="6" name="Straight Connector 5">
            <a:extLst>
              <a:ext uri="{FF2B5EF4-FFF2-40B4-BE49-F238E27FC236}">
                <a16:creationId xmlns="" xmlns:a16="http://schemas.microsoft.com/office/drawing/2014/main" id="{4BC2204D-DD4E-D894-3460-067CBEF9A0C8}"/>
              </a:ext>
            </a:extLst>
          </p:cNvPr>
          <p:cNvCxnSpPr>
            <a:cxnSpLocks/>
          </p:cNvCxnSpPr>
          <p:nvPr/>
        </p:nvCxnSpPr>
        <p:spPr>
          <a:xfrm>
            <a:off x="554779" y="2866089"/>
            <a:ext cx="49751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FB7375ED-59CD-16EA-7396-92D5502018B0}"/>
              </a:ext>
            </a:extLst>
          </p:cNvPr>
          <p:cNvCxnSpPr>
            <a:cxnSpLocks/>
          </p:cNvCxnSpPr>
          <p:nvPr/>
        </p:nvCxnSpPr>
        <p:spPr>
          <a:xfrm>
            <a:off x="5712815" y="2866089"/>
            <a:ext cx="557929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835641EA-AC79-00D4-B8E9-F672FB86181D}"/>
              </a:ext>
            </a:extLst>
          </p:cNvPr>
          <p:cNvCxnSpPr>
            <a:cxnSpLocks/>
          </p:cNvCxnSpPr>
          <p:nvPr/>
        </p:nvCxnSpPr>
        <p:spPr>
          <a:xfrm>
            <a:off x="580307" y="3279746"/>
            <a:ext cx="1084532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1CE7352E-39CD-13E2-927B-4CB43F4B57E7}"/>
              </a:ext>
            </a:extLst>
          </p:cNvPr>
          <p:cNvCxnSpPr>
            <a:cxnSpLocks/>
          </p:cNvCxnSpPr>
          <p:nvPr/>
        </p:nvCxnSpPr>
        <p:spPr>
          <a:xfrm flipV="1">
            <a:off x="557373" y="3672114"/>
            <a:ext cx="1971156" cy="178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C54C1BDC-48A1-57D6-DD5E-B378F27028E1}"/>
              </a:ext>
            </a:extLst>
          </p:cNvPr>
          <p:cNvCxnSpPr>
            <a:cxnSpLocks/>
          </p:cNvCxnSpPr>
          <p:nvPr/>
        </p:nvCxnSpPr>
        <p:spPr>
          <a:xfrm>
            <a:off x="1027804" y="4121575"/>
            <a:ext cx="102643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9CDBED05-9B93-1C22-37C3-6729450267CA}"/>
              </a:ext>
            </a:extLst>
          </p:cNvPr>
          <p:cNvCxnSpPr>
            <a:cxnSpLocks/>
          </p:cNvCxnSpPr>
          <p:nvPr/>
        </p:nvCxnSpPr>
        <p:spPr>
          <a:xfrm>
            <a:off x="580307" y="4527975"/>
            <a:ext cx="341112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EBEC5374-17E6-3FE3-E52A-6124000B2047}"/>
              </a:ext>
            </a:extLst>
          </p:cNvPr>
          <p:cNvCxnSpPr>
            <a:cxnSpLocks/>
          </p:cNvCxnSpPr>
          <p:nvPr/>
        </p:nvCxnSpPr>
        <p:spPr>
          <a:xfrm>
            <a:off x="4210189" y="4527975"/>
            <a:ext cx="69803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01D4A089-CA65-825A-9F20-58B1FDE0D076}"/>
              </a:ext>
            </a:extLst>
          </p:cNvPr>
          <p:cNvCxnSpPr>
            <a:cxnSpLocks/>
          </p:cNvCxnSpPr>
          <p:nvPr/>
        </p:nvCxnSpPr>
        <p:spPr>
          <a:xfrm>
            <a:off x="501266" y="4999689"/>
            <a:ext cx="62623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054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left)">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left)">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left)">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 name="Google Shape;3657;p60">
            <a:extLst>
              <a:ext uri="{FF2B5EF4-FFF2-40B4-BE49-F238E27FC236}">
                <a16:creationId xmlns="" xmlns:a16="http://schemas.microsoft.com/office/drawing/2014/main" id="{D0027EB0-B054-A83F-F524-4E5FE622C4C8}"/>
              </a:ext>
            </a:extLst>
          </p:cNvPr>
          <p:cNvSpPr txBox="1">
            <a:spLocks/>
          </p:cNvSpPr>
          <p:nvPr/>
        </p:nvSpPr>
        <p:spPr>
          <a:xfrm>
            <a:off x="824313" y="2289677"/>
            <a:ext cx="10513212" cy="3287438"/>
          </a:xfrm>
          <a:prstGeom prst="roundRect">
            <a:avLst/>
          </a:prstGeom>
          <a:solidFill>
            <a:schemeClr val="accent6">
              <a:lumMod val="20000"/>
              <a:lumOff val="80000"/>
            </a:schemeClr>
          </a:solidFill>
        </p:spPr>
        <p:txBody>
          <a:bodyPr spcFirstLastPara="1" wrap="square" lIns="121598" tIns="121598" rIns="121598" bIns="12159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4400"/>
              <a:t>	Ông bà Đùng đã nhổ cây, san đất. Tiếp đó ông Đùng khom khom dùng tay bới đất đằng trước, bà Đùng hì hụi vét đất đằng sau làm một con đường dẫn nước.</a:t>
            </a:r>
            <a:endParaRPr lang="vi-VN" sz="4000" i="1" dirty="0">
              <a:latin typeface="+mn-lt"/>
            </a:endParaRPr>
          </a:p>
        </p:txBody>
      </p:sp>
      <p:sp>
        <p:nvSpPr>
          <p:cNvPr id="3" name="Rounded Rectangle 4">
            <a:extLst>
              <a:ext uri="{FF2B5EF4-FFF2-40B4-BE49-F238E27FC236}">
                <a16:creationId xmlns="" xmlns:a16="http://schemas.microsoft.com/office/drawing/2014/main" id="{D176B303-1D2C-2815-4215-23E7957ADD25}"/>
              </a:ext>
            </a:extLst>
          </p:cNvPr>
          <p:cNvSpPr/>
          <p:nvPr/>
        </p:nvSpPr>
        <p:spPr>
          <a:xfrm>
            <a:off x="437712" y="116471"/>
            <a:ext cx="11286413" cy="1244118"/>
          </a:xfrm>
          <a:prstGeom prst="roundRect">
            <a:avLst/>
          </a:prstGeom>
          <a:solidFill>
            <a:schemeClr val="accent6"/>
          </a:solidFill>
          <a:ln>
            <a:solidFill>
              <a:schemeClr val="tx1"/>
            </a:solidFill>
            <a:prstDash val="sysDash"/>
            <a:extLst>
              <a:ext uri="{C807C97D-BFC1-408E-A445-0C87EB9F89A2}">
                <ask:lineSketchStyleProps xmlns="" xmlns:ask="http://schemas.microsoft.com/office/drawing/2018/sketchyshapes" sd="2996303169">
                  <a:custGeom>
                    <a:avLst/>
                    <a:gdLst>
                      <a:gd name="connsiteX0" fmla="*/ 0 w 11286413"/>
                      <a:gd name="connsiteY0" fmla="*/ 207357 h 1244118"/>
                      <a:gd name="connsiteX1" fmla="*/ 207357 w 11286413"/>
                      <a:gd name="connsiteY1" fmla="*/ 0 h 1244118"/>
                      <a:gd name="connsiteX2" fmla="*/ 453401 w 11286413"/>
                      <a:gd name="connsiteY2" fmla="*/ 0 h 1244118"/>
                      <a:gd name="connsiteX3" fmla="*/ 1243029 w 11286413"/>
                      <a:gd name="connsiteY3" fmla="*/ 0 h 1244118"/>
                      <a:gd name="connsiteX4" fmla="*/ 1706507 w 11286413"/>
                      <a:gd name="connsiteY4" fmla="*/ 0 h 1244118"/>
                      <a:gd name="connsiteX5" fmla="*/ 2278702 w 11286413"/>
                      <a:gd name="connsiteY5" fmla="*/ 0 h 1244118"/>
                      <a:gd name="connsiteX6" fmla="*/ 2633462 w 11286413"/>
                      <a:gd name="connsiteY6" fmla="*/ 0 h 1244118"/>
                      <a:gd name="connsiteX7" fmla="*/ 3205657 w 11286413"/>
                      <a:gd name="connsiteY7" fmla="*/ 0 h 1244118"/>
                      <a:gd name="connsiteX8" fmla="*/ 3777852 w 11286413"/>
                      <a:gd name="connsiteY8" fmla="*/ 0 h 1244118"/>
                      <a:gd name="connsiteX9" fmla="*/ 4023896 w 11286413"/>
                      <a:gd name="connsiteY9" fmla="*/ 0 h 1244118"/>
                      <a:gd name="connsiteX10" fmla="*/ 4704807 w 11286413"/>
                      <a:gd name="connsiteY10" fmla="*/ 0 h 1244118"/>
                      <a:gd name="connsiteX11" fmla="*/ 5168285 w 11286413"/>
                      <a:gd name="connsiteY11" fmla="*/ 0 h 1244118"/>
                      <a:gd name="connsiteX12" fmla="*/ 5740480 w 11286413"/>
                      <a:gd name="connsiteY12" fmla="*/ 0 h 1244118"/>
                      <a:gd name="connsiteX13" fmla="*/ 5986523 w 11286413"/>
                      <a:gd name="connsiteY13" fmla="*/ 0 h 1244118"/>
                      <a:gd name="connsiteX14" fmla="*/ 6667435 w 11286413"/>
                      <a:gd name="connsiteY14" fmla="*/ 0 h 1244118"/>
                      <a:gd name="connsiteX15" fmla="*/ 7348347 w 11286413"/>
                      <a:gd name="connsiteY15" fmla="*/ 0 h 1244118"/>
                      <a:gd name="connsiteX16" fmla="*/ 7594390 w 11286413"/>
                      <a:gd name="connsiteY16" fmla="*/ 0 h 1244118"/>
                      <a:gd name="connsiteX17" fmla="*/ 8057868 w 11286413"/>
                      <a:gd name="connsiteY17" fmla="*/ 0 h 1244118"/>
                      <a:gd name="connsiteX18" fmla="*/ 8521346 w 11286413"/>
                      <a:gd name="connsiteY18" fmla="*/ 0 h 1244118"/>
                      <a:gd name="connsiteX19" fmla="*/ 8876106 w 11286413"/>
                      <a:gd name="connsiteY19" fmla="*/ 0 h 1244118"/>
                      <a:gd name="connsiteX20" fmla="*/ 9557018 w 11286413"/>
                      <a:gd name="connsiteY20" fmla="*/ 0 h 1244118"/>
                      <a:gd name="connsiteX21" fmla="*/ 10020496 w 11286413"/>
                      <a:gd name="connsiteY21" fmla="*/ 0 h 1244118"/>
                      <a:gd name="connsiteX22" fmla="*/ 10266540 w 11286413"/>
                      <a:gd name="connsiteY22" fmla="*/ 0 h 1244118"/>
                      <a:gd name="connsiteX23" fmla="*/ 10512583 w 11286413"/>
                      <a:gd name="connsiteY23" fmla="*/ 0 h 1244118"/>
                      <a:gd name="connsiteX24" fmla="*/ 11079056 w 11286413"/>
                      <a:gd name="connsiteY24" fmla="*/ 0 h 1244118"/>
                      <a:gd name="connsiteX25" fmla="*/ 11286413 w 11286413"/>
                      <a:gd name="connsiteY25" fmla="*/ 207357 h 1244118"/>
                      <a:gd name="connsiteX26" fmla="*/ 11286413 w 11286413"/>
                      <a:gd name="connsiteY26" fmla="*/ 630353 h 1244118"/>
                      <a:gd name="connsiteX27" fmla="*/ 11286413 w 11286413"/>
                      <a:gd name="connsiteY27" fmla="*/ 1036761 h 1244118"/>
                      <a:gd name="connsiteX28" fmla="*/ 11079056 w 11286413"/>
                      <a:gd name="connsiteY28" fmla="*/ 1244118 h 1244118"/>
                      <a:gd name="connsiteX29" fmla="*/ 10398144 w 11286413"/>
                      <a:gd name="connsiteY29" fmla="*/ 1244118 h 1244118"/>
                      <a:gd name="connsiteX30" fmla="*/ 10152101 w 11286413"/>
                      <a:gd name="connsiteY30" fmla="*/ 1244118 h 1244118"/>
                      <a:gd name="connsiteX31" fmla="*/ 9797340 w 11286413"/>
                      <a:gd name="connsiteY31" fmla="*/ 1244118 h 1244118"/>
                      <a:gd name="connsiteX32" fmla="*/ 9333862 w 11286413"/>
                      <a:gd name="connsiteY32" fmla="*/ 1244118 h 1244118"/>
                      <a:gd name="connsiteX33" fmla="*/ 8652951 w 11286413"/>
                      <a:gd name="connsiteY33" fmla="*/ 1244118 h 1244118"/>
                      <a:gd name="connsiteX34" fmla="*/ 7972039 w 11286413"/>
                      <a:gd name="connsiteY34" fmla="*/ 1244118 h 1244118"/>
                      <a:gd name="connsiteX35" fmla="*/ 7617278 w 11286413"/>
                      <a:gd name="connsiteY35" fmla="*/ 1244118 h 1244118"/>
                      <a:gd name="connsiteX36" fmla="*/ 7045083 w 11286413"/>
                      <a:gd name="connsiteY36" fmla="*/ 1244118 h 1244118"/>
                      <a:gd name="connsiteX37" fmla="*/ 6472889 w 11286413"/>
                      <a:gd name="connsiteY37" fmla="*/ 1244118 h 1244118"/>
                      <a:gd name="connsiteX38" fmla="*/ 6226845 w 11286413"/>
                      <a:gd name="connsiteY38" fmla="*/ 1244118 h 1244118"/>
                      <a:gd name="connsiteX39" fmla="*/ 5437216 w 11286413"/>
                      <a:gd name="connsiteY39" fmla="*/ 1244118 h 1244118"/>
                      <a:gd name="connsiteX40" fmla="*/ 5082456 w 11286413"/>
                      <a:gd name="connsiteY40" fmla="*/ 1244118 h 1244118"/>
                      <a:gd name="connsiteX41" fmla="*/ 4292827 w 11286413"/>
                      <a:gd name="connsiteY41" fmla="*/ 1244118 h 1244118"/>
                      <a:gd name="connsiteX42" fmla="*/ 3611915 w 11286413"/>
                      <a:gd name="connsiteY42" fmla="*/ 1244118 h 1244118"/>
                      <a:gd name="connsiteX43" fmla="*/ 3365872 w 11286413"/>
                      <a:gd name="connsiteY43" fmla="*/ 1244118 h 1244118"/>
                      <a:gd name="connsiteX44" fmla="*/ 2684960 w 11286413"/>
                      <a:gd name="connsiteY44" fmla="*/ 1244118 h 1244118"/>
                      <a:gd name="connsiteX45" fmla="*/ 2112765 w 11286413"/>
                      <a:gd name="connsiteY45" fmla="*/ 1244118 h 1244118"/>
                      <a:gd name="connsiteX46" fmla="*/ 1649288 w 11286413"/>
                      <a:gd name="connsiteY46" fmla="*/ 1244118 h 1244118"/>
                      <a:gd name="connsiteX47" fmla="*/ 859659 w 11286413"/>
                      <a:gd name="connsiteY47" fmla="*/ 1244118 h 1244118"/>
                      <a:gd name="connsiteX48" fmla="*/ 207357 w 11286413"/>
                      <a:gd name="connsiteY48" fmla="*/ 1244118 h 1244118"/>
                      <a:gd name="connsiteX49" fmla="*/ 0 w 11286413"/>
                      <a:gd name="connsiteY49" fmla="*/ 1036761 h 1244118"/>
                      <a:gd name="connsiteX50" fmla="*/ 0 w 11286413"/>
                      <a:gd name="connsiteY50" fmla="*/ 605471 h 1244118"/>
                      <a:gd name="connsiteX51" fmla="*/ 0 w 11286413"/>
                      <a:gd name="connsiteY51" fmla="*/ 207357 h 124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286413" h="1244118" fill="none" extrusionOk="0">
                        <a:moveTo>
                          <a:pt x="0" y="207357"/>
                        </a:moveTo>
                        <a:cubicBezTo>
                          <a:pt x="2142" y="80498"/>
                          <a:pt x="73645" y="-6817"/>
                          <a:pt x="207357" y="0"/>
                        </a:cubicBezTo>
                        <a:cubicBezTo>
                          <a:pt x="293861" y="-24686"/>
                          <a:pt x="380166" y="5410"/>
                          <a:pt x="453401" y="0"/>
                        </a:cubicBezTo>
                        <a:cubicBezTo>
                          <a:pt x="526636" y="-5410"/>
                          <a:pt x="998723" y="76610"/>
                          <a:pt x="1243029" y="0"/>
                        </a:cubicBezTo>
                        <a:cubicBezTo>
                          <a:pt x="1487335" y="-76610"/>
                          <a:pt x="1527770" y="14891"/>
                          <a:pt x="1706507" y="0"/>
                        </a:cubicBezTo>
                        <a:cubicBezTo>
                          <a:pt x="1885244" y="-14891"/>
                          <a:pt x="2045770" y="14509"/>
                          <a:pt x="2278702" y="0"/>
                        </a:cubicBezTo>
                        <a:cubicBezTo>
                          <a:pt x="2511634" y="-14509"/>
                          <a:pt x="2553470" y="29308"/>
                          <a:pt x="2633462" y="0"/>
                        </a:cubicBezTo>
                        <a:cubicBezTo>
                          <a:pt x="2713454" y="-29308"/>
                          <a:pt x="2925027" y="64847"/>
                          <a:pt x="3205657" y="0"/>
                        </a:cubicBezTo>
                        <a:cubicBezTo>
                          <a:pt x="3486288" y="-64847"/>
                          <a:pt x="3549979" y="49796"/>
                          <a:pt x="3777852" y="0"/>
                        </a:cubicBezTo>
                        <a:cubicBezTo>
                          <a:pt x="4005726" y="-49796"/>
                          <a:pt x="3930098" y="29421"/>
                          <a:pt x="4023896" y="0"/>
                        </a:cubicBezTo>
                        <a:cubicBezTo>
                          <a:pt x="4117694" y="-29421"/>
                          <a:pt x="4485566" y="73491"/>
                          <a:pt x="4704807" y="0"/>
                        </a:cubicBezTo>
                        <a:cubicBezTo>
                          <a:pt x="4924048" y="-73491"/>
                          <a:pt x="4976736" y="29422"/>
                          <a:pt x="5168285" y="0"/>
                        </a:cubicBezTo>
                        <a:cubicBezTo>
                          <a:pt x="5359834" y="-29422"/>
                          <a:pt x="5515856" y="21037"/>
                          <a:pt x="5740480" y="0"/>
                        </a:cubicBezTo>
                        <a:cubicBezTo>
                          <a:pt x="5965104" y="-21037"/>
                          <a:pt x="5900468" y="19099"/>
                          <a:pt x="5986523" y="0"/>
                        </a:cubicBezTo>
                        <a:cubicBezTo>
                          <a:pt x="6072578" y="-19099"/>
                          <a:pt x="6508032" y="80580"/>
                          <a:pt x="6667435" y="0"/>
                        </a:cubicBezTo>
                        <a:cubicBezTo>
                          <a:pt x="6826838" y="-80580"/>
                          <a:pt x="7087729" y="77253"/>
                          <a:pt x="7348347" y="0"/>
                        </a:cubicBezTo>
                        <a:cubicBezTo>
                          <a:pt x="7608965" y="-77253"/>
                          <a:pt x="7544149" y="15256"/>
                          <a:pt x="7594390" y="0"/>
                        </a:cubicBezTo>
                        <a:cubicBezTo>
                          <a:pt x="7644631" y="-15256"/>
                          <a:pt x="7903619" y="11071"/>
                          <a:pt x="8057868" y="0"/>
                        </a:cubicBezTo>
                        <a:cubicBezTo>
                          <a:pt x="8212117" y="-11071"/>
                          <a:pt x="8381216" y="48145"/>
                          <a:pt x="8521346" y="0"/>
                        </a:cubicBezTo>
                        <a:cubicBezTo>
                          <a:pt x="8661476" y="-48145"/>
                          <a:pt x="8709255" y="1600"/>
                          <a:pt x="8876106" y="0"/>
                        </a:cubicBezTo>
                        <a:cubicBezTo>
                          <a:pt x="9042957" y="-1600"/>
                          <a:pt x="9380899" y="65160"/>
                          <a:pt x="9557018" y="0"/>
                        </a:cubicBezTo>
                        <a:cubicBezTo>
                          <a:pt x="9733137" y="-65160"/>
                          <a:pt x="9873488" y="37930"/>
                          <a:pt x="10020496" y="0"/>
                        </a:cubicBezTo>
                        <a:cubicBezTo>
                          <a:pt x="10167504" y="-37930"/>
                          <a:pt x="10148222" y="2014"/>
                          <a:pt x="10266540" y="0"/>
                        </a:cubicBezTo>
                        <a:cubicBezTo>
                          <a:pt x="10384858" y="-2014"/>
                          <a:pt x="10402761" y="21613"/>
                          <a:pt x="10512583" y="0"/>
                        </a:cubicBezTo>
                        <a:cubicBezTo>
                          <a:pt x="10622405" y="-21613"/>
                          <a:pt x="10926912" y="4699"/>
                          <a:pt x="11079056" y="0"/>
                        </a:cubicBezTo>
                        <a:cubicBezTo>
                          <a:pt x="11206447" y="-27649"/>
                          <a:pt x="11276914" y="82947"/>
                          <a:pt x="11286413" y="207357"/>
                        </a:cubicBezTo>
                        <a:cubicBezTo>
                          <a:pt x="11321958" y="338571"/>
                          <a:pt x="11240663" y="541312"/>
                          <a:pt x="11286413" y="630353"/>
                        </a:cubicBezTo>
                        <a:cubicBezTo>
                          <a:pt x="11332163" y="719394"/>
                          <a:pt x="11269375" y="840041"/>
                          <a:pt x="11286413" y="1036761"/>
                        </a:cubicBezTo>
                        <a:cubicBezTo>
                          <a:pt x="11258074" y="1165242"/>
                          <a:pt x="11162793" y="1239794"/>
                          <a:pt x="11079056" y="1244118"/>
                        </a:cubicBezTo>
                        <a:cubicBezTo>
                          <a:pt x="10849865" y="1289056"/>
                          <a:pt x="10672055" y="1197082"/>
                          <a:pt x="10398144" y="1244118"/>
                        </a:cubicBezTo>
                        <a:cubicBezTo>
                          <a:pt x="10124233" y="1291154"/>
                          <a:pt x="10209652" y="1239239"/>
                          <a:pt x="10152101" y="1244118"/>
                        </a:cubicBezTo>
                        <a:cubicBezTo>
                          <a:pt x="10094550" y="1248997"/>
                          <a:pt x="9971137" y="1201785"/>
                          <a:pt x="9797340" y="1244118"/>
                        </a:cubicBezTo>
                        <a:cubicBezTo>
                          <a:pt x="9623543" y="1286451"/>
                          <a:pt x="9444939" y="1236148"/>
                          <a:pt x="9333862" y="1244118"/>
                        </a:cubicBezTo>
                        <a:cubicBezTo>
                          <a:pt x="9222785" y="1252088"/>
                          <a:pt x="8960926" y="1222705"/>
                          <a:pt x="8652951" y="1244118"/>
                        </a:cubicBezTo>
                        <a:cubicBezTo>
                          <a:pt x="8344976" y="1265531"/>
                          <a:pt x="8172425" y="1168158"/>
                          <a:pt x="7972039" y="1244118"/>
                        </a:cubicBezTo>
                        <a:cubicBezTo>
                          <a:pt x="7771653" y="1320078"/>
                          <a:pt x="7737235" y="1225757"/>
                          <a:pt x="7617278" y="1244118"/>
                        </a:cubicBezTo>
                        <a:cubicBezTo>
                          <a:pt x="7497321" y="1262479"/>
                          <a:pt x="7254396" y="1226716"/>
                          <a:pt x="7045083" y="1244118"/>
                        </a:cubicBezTo>
                        <a:cubicBezTo>
                          <a:pt x="6835770" y="1261520"/>
                          <a:pt x="6590995" y="1212394"/>
                          <a:pt x="6472889" y="1244118"/>
                        </a:cubicBezTo>
                        <a:cubicBezTo>
                          <a:pt x="6354783" y="1275842"/>
                          <a:pt x="6281134" y="1238210"/>
                          <a:pt x="6226845" y="1244118"/>
                        </a:cubicBezTo>
                        <a:cubicBezTo>
                          <a:pt x="6172556" y="1250026"/>
                          <a:pt x="5615515" y="1189811"/>
                          <a:pt x="5437216" y="1244118"/>
                        </a:cubicBezTo>
                        <a:cubicBezTo>
                          <a:pt x="5258917" y="1298425"/>
                          <a:pt x="5174345" y="1233530"/>
                          <a:pt x="5082456" y="1244118"/>
                        </a:cubicBezTo>
                        <a:cubicBezTo>
                          <a:pt x="4990567" y="1254706"/>
                          <a:pt x="4538736" y="1211320"/>
                          <a:pt x="4292827" y="1244118"/>
                        </a:cubicBezTo>
                        <a:cubicBezTo>
                          <a:pt x="4046918" y="1276916"/>
                          <a:pt x="3787520" y="1197444"/>
                          <a:pt x="3611915" y="1244118"/>
                        </a:cubicBezTo>
                        <a:cubicBezTo>
                          <a:pt x="3436310" y="1290792"/>
                          <a:pt x="3466652" y="1236916"/>
                          <a:pt x="3365872" y="1244118"/>
                        </a:cubicBezTo>
                        <a:cubicBezTo>
                          <a:pt x="3265092" y="1251320"/>
                          <a:pt x="2843332" y="1225891"/>
                          <a:pt x="2684960" y="1244118"/>
                        </a:cubicBezTo>
                        <a:cubicBezTo>
                          <a:pt x="2526588" y="1262345"/>
                          <a:pt x="2235677" y="1182456"/>
                          <a:pt x="2112765" y="1244118"/>
                        </a:cubicBezTo>
                        <a:cubicBezTo>
                          <a:pt x="1989854" y="1305780"/>
                          <a:pt x="1810059" y="1190989"/>
                          <a:pt x="1649288" y="1244118"/>
                        </a:cubicBezTo>
                        <a:cubicBezTo>
                          <a:pt x="1488517" y="1297247"/>
                          <a:pt x="1239989" y="1218558"/>
                          <a:pt x="859659" y="1244118"/>
                        </a:cubicBezTo>
                        <a:cubicBezTo>
                          <a:pt x="479329" y="1269678"/>
                          <a:pt x="525948" y="1216850"/>
                          <a:pt x="207357" y="1244118"/>
                        </a:cubicBezTo>
                        <a:cubicBezTo>
                          <a:pt x="109489" y="1241058"/>
                          <a:pt x="9912" y="1181932"/>
                          <a:pt x="0" y="1036761"/>
                        </a:cubicBezTo>
                        <a:cubicBezTo>
                          <a:pt x="-1845" y="894367"/>
                          <a:pt x="49188" y="717148"/>
                          <a:pt x="0" y="605471"/>
                        </a:cubicBezTo>
                        <a:cubicBezTo>
                          <a:pt x="-49188" y="493794"/>
                          <a:pt x="14101" y="318076"/>
                          <a:pt x="0" y="207357"/>
                        </a:cubicBezTo>
                        <a:close/>
                      </a:path>
                      <a:path w="11286413" h="1244118" stroke="0" extrusionOk="0">
                        <a:moveTo>
                          <a:pt x="0" y="207357"/>
                        </a:moveTo>
                        <a:cubicBezTo>
                          <a:pt x="3758" y="75969"/>
                          <a:pt x="96899" y="13150"/>
                          <a:pt x="207357" y="0"/>
                        </a:cubicBezTo>
                        <a:cubicBezTo>
                          <a:pt x="278369" y="-633"/>
                          <a:pt x="444588" y="33715"/>
                          <a:pt x="562118" y="0"/>
                        </a:cubicBezTo>
                        <a:cubicBezTo>
                          <a:pt x="679648" y="-33715"/>
                          <a:pt x="893033" y="25350"/>
                          <a:pt x="1134312" y="0"/>
                        </a:cubicBezTo>
                        <a:cubicBezTo>
                          <a:pt x="1375591" y="-25350"/>
                          <a:pt x="1288202" y="17133"/>
                          <a:pt x="1380356" y="0"/>
                        </a:cubicBezTo>
                        <a:cubicBezTo>
                          <a:pt x="1472510" y="-17133"/>
                          <a:pt x="1651594" y="1292"/>
                          <a:pt x="1843834" y="0"/>
                        </a:cubicBezTo>
                        <a:cubicBezTo>
                          <a:pt x="2036074" y="-1292"/>
                          <a:pt x="2313184" y="13784"/>
                          <a:pt x="2524745" y="0"/>
                        </a:cubicBezTo>
                        <a:cubicBezTo>
                          <a:pt x="2736306" y="-13784"/>
                          <a:pt x="2973752" y="64300"/>
                          <a:pt x="3314374" y="0"/>
                        </a:cubicBezTo>
                        <a:cubicBezTo>
                          <a:pt x="3654996" y="-64300"/>
                          <a:pt x="3751270" y="61503"/>
                          <a:pt x="3995286" y="0"/>
                        </a:cubicBezTo>
                        <a:cubicBezTo>
                          <a:pt x="4239302" y="-61503"/>
                          <a:pt x="4561482" y="61312"/>
                          <a:pt x="4784914" y="0"/>
                        </a:cubicBezTo>
                        <a:cubicBezTo>
                          <a:pt x="5008346" y="-61312"/>
                          <a:pt x="5140535" y="47323"/>
                          <a:pt x="5248392" y="0"/>
                        </a:cubicBezTo>
                        <a:cubicBezTo>
                          <a:pt x="5356249" y="-47323"/>
                          <a:pt x="5374126" y="16333"/>
                          <a:pt x="5494436" y="0"/>
                        </a:cubicBezTo>
                        <a:cubicBezTo>
                          <a:pt x="5614746" y="-16333"/>
                          <a:pt x="6103438" y="90792"/>
                          <a:pt x="6284065" y="0"/>
                        </a:cubicBezTo>
                        <a:cubicBezTo>
                          <a:pt x="6464692" y="-90792"/>
                          <a:pt x="6462676" y="25715"/>
                          <a:pt x="6530108" y="0"/>
                        </a:cubicBezTo>
                        <a:cubicBezTo>
                          <a:pt x="6597540" y="-25715"/>
                          <a:pt x="6780207" y="10238"/>
                          <a:pt x="6884869" y="0"/>
                        </a:cubicBezTo>
                        <a:cubicBezTo>
                          <a:pt x="6989531" y="-10238"/>
                          <a:pt x="7485495" y="45690"/>
                          <a:pt x="7674498" y="0"/>
                        </a:cubicBezTo>
                        <a:cubicBezTo>
                          <a:pt x="7863501" y="-45690"/>
                          <a:pt x="8072765" y="59894"/>
                          <a:pt x="8464126" y="0"/>
                        </a:cubicBezTo>
                        <a:cubicBezTo>
                          <a:pt x="8855487" y="-59894"/>
                          <a:pt x="8673451" y="37569"/>
                          <a:pt x="8818887" y="0"/>
                        </a:cubicBezTo>
                        <a:cubicBezTo>
                          <a:pt x="8964323" y="-37569"/>
                          <a:pt x="9043389" y="26083"/>
                          <a:pt x="9173648" y="0"/>
                        </a:cubicBezTo>
                        <a:cubicBezTo>
                          <a:pt x="9303907" y="-26083"/>
                          <a:pt x="9790901" y="84975"/>
                          <a:pt x="9963276" y="0"/>
                        </a:cubicBezTo>
                        <a:cubicBezTo>
                          <a:pt x="10135651" y="-84975"/>
                          <a:pt x="10127698" y="7400"/>
                          <a:pt x="10209320" y="0"/>
                        </a:cubicBezTo>
                        <a:cubicBezTo>
                          <a:pt x="10290942" y="-7400"/>
                          <a:pt x="10369786" y="5939"/>
                          <a:pt x="10455364" y="0"/>
                        </a:cubicBezTo>
                        <a:cubicBezTo>
                          <a:pt x="10540942" y="-5939"/>
                          <a:pt x="10876574" y="17575"/>
                          <a:pt x="11079056" y="0"/>
                        </a:cubicBezTo>
                        <a:cubicBezTo>
                          <a:pt x="11210321" y="-25982"/>
                          <a:pt x="11273202" y="73776"/>
                          <a:pt x="11286413" y="207357"/>
                        </a:cubicBezTo>
                        <a:cubicBezTo>
                          <a:pt x="11302118" y="359534"/>
                          <a:pt x="11242588" y="450420"/>
                          <a:pt x="11286413" y="613765"/>
                        </a:cubicBezTo>
                        <a:cubicBezTo>
                          <a:pt x="11330238" y="777110"/>
                          <a:pt x="11255138" y="860864"/>
                          <a:pt x="11286413" y="1036761"/>
                        </a:cubicBezTo>
                        <a:cubicBezTo>
                          <a:pt x="11276611" y="1147629"/>
                          <a:pt x="11195751" y="1243076"/>
                          <a:pt x="11079056" y="1244118"/>
                        </a:cubicBezTo>
                        <a:cubicBezTo>
                          <a:pt x="10934610" y="1275679"/>
                          <a:pt x="10567267" y="1214324"/>
                          <a:pt x="10398144" y="1244118"/>
                        </a:cubicBezTo>
                        <a:cubicBezTo>
                          <a:pt x="10229021" y="1273912"/>
                          <a:pt x="10201838" y="1242735"/>
                          <a:pt x="10152101" y="1244118"/>
                        </a:cubicBezTo>
                        <a:cubicBezTo>
                          <a:pt x="10102364" y="1245501"/>
                          <a:pt x="9904133" y="1242629"/>
                          <a:pt x="9797340" y="1244118"/>
                        </a:cubicBezTo>
                        <a:cubicBezTo>
                          <a:pt x="9690547" y="1245607"/>
                          <a:pt x="9560449" y="1233013"/>
                          <a:pt x="9442579" y="1244118"/>
                        </a:cubicBezTo>
                        <a:cubicBezTo>
                          <a:pt x="9324709" y="1255223"/>
                          <a:pt x="8965510" y="1239782"/>
                          <a:pt x="8761668" y="1244118"/>
                        </a:cubicBezTo>
                        <a:cubicBezTo>
                          <a:pt x="8557826" y="1248454"/>
                          <a:pt x="8401728" y="1194730"/>
                          <a:pt x="8189473" y="1244118"/>
                        </a:cubicBezTo>
                        <a:cubicBezTo>
                          <a:pt x="7977218" y="1293506"/>
                          <a:pt x="7911739" y="1226140"/>
                          <a:pt x="7834712" y="1244118"/>
                        </a:cubicBezTo>
                        <a:cubicBezTo>
                          <a:pt x="7757685" y="1262096"/>
                          <a:pt x="7414589" y="1243773"/>
                          <a:pt x="7153800" y="1244118"/>
                        </a:cubicBezTo>
                        <a:cubicBezTo>
                          <a:pt x="6893011" y="1244463"/>
                          <a:pt x="6720926" y="1208628"/>
                          <a:pt x="6472889" y="1244118"/>
                        </a:cubicBezTo>
                        <a:cubicBezTo>
                          <a:pt x="6224852" y="1279608"/>
                          <a:pt x="6270287" y="1223337"/>
                          <a:pt x="6118128" y="1244118"/>
                        </a:cubicBezTo>
                        <a:cubicBezTo>
                          <a:pt x="5965969" y="1264899"/>
                          <a:pt x="5847610" y="1201897"/>
                          <a:pt x="5763367" y="1244118"/>
                        </a:cubicBezTo>
                        <a:cubicBezTo>
                          <a:pt x="5679124" y="1286339"/>
                          <a:pt x="5491245" y="1232939"/>
                          <a:pt x="5299890" y="1244118"/>
                        </a:cubicBezTo>
                        <a:cubicBezTo>
                          <a:pt x="5108535" y="1255297"/>
                          <a:pt x="4981532" y="1240899"/>
                          <a:pt x="4727695" y="1244118"/>
                        </a:cubicBezTo>
                        <a:cubicBezTo>
                          <a:pt x="4473859" y="1247337"/>
                          <a:pt x="4523124" y="1231761"/>
                          <a:pt x="4372934" y="1244118"/>
                        </a:cubicBezTo>
                        <a:cubicBezTo>
                          <a:pt x="4222744" y="1256475"/>
                          <a:pt x="3900321" y="1164702"/>
                          <a:pt x="3583306" y="1244118"/>
                        </a:cubicBezTo>
                        <a:cubicBezTo>
                          <a:pt x="3266291" y="1323534"/>
                          <a:pt x="3194537" y="1221237"/>
                          <a:pt x="2902394" y="1244118"/>
                        </a:cubicBezTo>
                        <a:cubicBezTo>
                          <a:pt x="2610251" y="1266999"/>
                          <a:pt x="2546948" y="1197202"/>
                          <a:pt x="2221482" y="1244118"/>
                        </a:cubicBezTo>
                        <a:cubicBezTo>
                          <a:pt x="1896016" y="1291034"/>
                          <a:pt x="1735824" y="1208650"/>
                          <a:pt x="1540571" y="1244118"/>
                        </a:cubicBezTo>
                        <a:cubicBezTo>
                          <a:pt x="1345318" y="1279586"/>
                          <a:pt x="1249361" y="1240682"/>
                          <a:pt x="968376" y="1244118"/>
                        </a:cubicBezTo>
                        <a:cubicBezTo>
                          <a:pt x="687392" y="1247554"/>
                          <a:pt x="519802" y="1221852"/>
                          <a:pt x="207357" y="1244118"/>
                        </a:cubicBezTo>
                        <a:cubicBezTo>
                          <a:pt x="93260" y="1269665"/>
                          <a:pt x="1928" y="1118275"/>
                          <a:pt x="0" y="1036761"/>
                        </a:cubicBezTo>
                        <a:cubicBezTo>
                          <a:pt x="-19071" y="896553"/>
                          <a:pt x="5861" y="799552"/>
                          <a:pt x="0" y="613765"/>
                        </a:cubicBezTo>
                        <a:cubicBezTo>
                          <a:pt x="-5861" y="427978"/>
                          <a:pt x="15557" y="326381"/>
                          <a:pt x="0" y="20735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rgbClr val="000000"/>
                </a:solidFill>
                <a:latin typeface="Arial" panose="020B0604020202020204" pitchFamily="34" charset="0"/>
                <a:cs typeface="Arial" panose="020B0604020202020204" pitchFamily="34" charset="0"/>
              </a:rPr>
              <a:t>2</a:t>
            </a:r>
            <a:r>
              <a:rPr lang="x-none" sz="3200">
                <a:solidFill>
                  <a:srgbClr val="000000"/>
                </a:solidFill>
                <a:latin typeface="Arial" panose="020B0604020202020204" pitchFamily="34" charset="0"/>
                <a:cs typeface="Arial" panose="020B0604020202020204" pitchFamily="34" charset="0"/>
              </a:rPr>
              <a:t>. </a:t>
            </a:r>
            <a:r>
              <a:rPr lang="en-US" sz="3200">
                <a:solidFill>
                  <a:srgbClr val="000000"/>
                </a:solidFill>
              </a:rPr>
              <a:t>Kể lại những việc ông bà Đùng đã làm khi chứng kiến cảnh đất hoang, nước ngập.</a:t>
            </a:r>
            <a:endParaRPr lang="x-none" sz="3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787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2" name="Rounded Rectangle 4">
            <a:extLst>
              <a:ext uri="{FF2B5EF4-FFF2-40B4-BE49-F238E27FC236}">
                <a16:creationId xmlns="" xmlns:a16="http://schemas.microsoft.com/office/drawing/2014/main" id="{2CC1094D-98A1-8C2A-3DD7-9D3165FFE56C}"/>
              </a:ext>
            </a:extLst>
          </p:cNvPr>
          <p:cNvSpPr/>
          <p:nvPr/>
        </p:nvSpPr>
        <p:spPr>
          <a:xfrm>
            <a:off x="437712" y="116471"/>
            <a:ext cx="11286413" cy="1244118"/>
          </a:xfrm>
          <a:prstGeom prst="roundRect">
            <a:avLst/>
          </a:prstGeom>
          <a:solidFill>
            <a:schemeClr val="accent6"/>
          </a:solidFill>
          <a:ln>
            <a:solidFill>
              <a:schemeClr val="tx1"/>
            </a:solidFill>
            <a:prstDash val="sysDash"/>
            <a:extLst>
              <a:ext uri="{C807C97D-BFC1-408E-A445-0C87EB9F89A2}">
                <ask:lineSketchStyleProps xmlns="" xmlns:ask="http://schemas.microsoft.com/office/drawing/2018/sketchyshapes" sd="2996303169">
                  <a:custGeom>
                    <a:avLst/>
                    <a:gdLst>
                      <a:gd name="connsiteX0" fmla="*/ 0 w 11286413"/>
                      <a:gd name="connsiteY0" fmla="*/ 207357 h 1244118"/>
                      <a:gd name="connsiteX1" fmla="*/ 207357 w 11286413"/>
                      <a:gd name="connsiteY1" fmla="*/ 0 h 1244118"/>
                      <a:gd name="connsiteX2" fmla="*/ 453401 w 11286413"/>
                      <a:gd name="connsiteY2" fmla="*/ 0 h 1244118"/>
                      <a:gd name="connsiteX3" fmla="*/ 1243029 w 11286413"/>
                      <a:gd name="connsiteY3" fmla="*/ 0 h 1244118"/>
                      <a:gd name="connsiteX4" fmla="*/ 1706507 w 11286413"/>
                      <a:gd name="connsiteY4" fmla="*/ 0 h 1244118"/>
                      <a:gd name="connsiteX5" fmla="*/ 2278702 w 11286413"/>
                      <a:gd name="connsiteY5" fmla="*/ 0 h 1244118"/>
                      <a:gd name="connsiteX6" fmla="*/ 2633462 w 11286413"/>
                      <a:gd name="connsiteY6" fmla="*/ 0 h 1244118"/>
                      <a:gd name="connsiteX7" fmla="*/ 3205657 w 11286413"/>
                      <a:gd name="connsiteY7" fmla="*/ 0 h 1244118"/>
                      <a:gd name="connsiteX8" fmla="*/ 3777852 w 11286413"/>
                      <a:gd name="connsiteY8" fmla="*/ 0 h 1244118"/>
                      <a:gd name="connsiteX9" fmla="*/ 4023896 w 11286413"/>
                      <a:gd name="connsiteY9" fmla="*/ 0 h 1244118"/>
                      <a:gd name="connsiteX10" fmla="*/ 4704807 w 11286413"/>
                      <a:gd name="connsiteY10" fmla="*/ 0 h 1244118"/>
                      <a:gd name="connsiteX11" fmla="*/ 5168285 w 11286413"/>
                      <a:gd name="connsiteY11" fmla="*/ 0 h 1244118"/>
                      <a:gd name="connsiteX12" fmla="*/ 5740480 w 11286413"/>
                      <a:gd name="connsiteY12" fmla="*/ 0 h 1244118"/>
                      <a:gd name="connsiteX13" fmla="*/ 5986523 w 11286413"/>
                      <a:gd name="connsiteY13" fmla="*/ 0 h 1244118"/>
                      <a:gd name="connsiteX14" fmla="*/ 6667435 w 11286413"/>
                      <a:gd name="connsiteY14" fmla="*/ 0 h 1244118"/>
                      <a:gd name="connsiteX15" fmla="*/ 7348347 w 11286413"/>
                      <a:gd name="connsiteY15" fmla="*/ 0 h 1244118"/>
                      <a:gd name="connsiteX16" fmla="*/ 7594390 w 11286413"/>
                      <a:gd name="connsiteY16" fmla="*/ 0 h 1244118"/>
                      <a:gd name="connsiteX17" fmla="*/ 8057868 w 11286413"/>
                      <a:gd name="connsiteY17" fmla="*/ 0 h 1244118"/>
                      <a:gd name="connsiteX18" fmla="*/ 8521346 w 11286413"/>
                      <a:gd name="connsiteY18" fmla="*/ 0 h 1244118"/>
                      <a:gd name="connsiteX19" fmla="*/ 8876106 w 11286413"/>
                      <a:gd name="connsiteY19" fmla="*/ 0 h 1244118"/>
                      <a:gd name="connsiteX20" fmla="*/ 9557018 w 11286413"/>
                      <a:gd name="connsiteY20" fmla="*/ 0 h 1244118"/>
                      <a:gd name="connsiteX21" fmla="*/ 10020496 w 11286413"/>
                      <a:gd name="connsiteY21" fmla="*/ 0 h 1244118"/>
                      <a:gd name="connsiteX22" fmla="*/ 10266540 w 11286413"/>
                      <a:gd name="connsiteY22" fmla="*/ 0 h 1244118"/>
                      <a:gd name="connsiteX23" fmla="*/ 10512583 w 11286413"/>
                      <a:gd name="connsiteY23" fmla="*/ 0 h 1244118"/>
                      <a:gd name="connsiteX24" fmla="*/ 11079056 w 11286413"/>
                      <a:gd name="connsiteY24" fmla="*/ 0 h 1244118"/>
                      <a:gd name="connsiteX25" fmla="*/ 11286413 w 11286413"/>
                      <a:gd name="connsiteY25" fmla="*/ 207357 h 1244118"/>
                      <a:gd name="connsiteX26" fmla="*/ 11286413 w 11286413"/>
                      <a:gd name="connsiteY26" fmla="*/ 630353 h 1244118"/>
                      <a:gd name="connsiteX27" fmla="*/ 11286413 w 11286413"/>
                      <a:gd name="connsiteY27" fmla="*/ 1036761 h 1244118"/>
                      <a:gd name="connsiteX28" fmla="*/ 11079056 w 11286413"/>
                      <a:gd name="connsiteY28" fmla="*/ 1244118 h 1244118"/>
                      <a:gd name="connsiteX29" fmla="*/ 10398144 w 11286413"/>
                      <a:gd name="connsiteY29" fmla="*/ 1244118 h 1244118"/>
                      <a:gd name="connsiteX30" fmla="*/ 10152101 w 11286413"/>
                      <a:gd name="connsiteY30" fmla="*/ 1244118 h 1244118"/>
                      <a:gd name="connsiteX31" fmla="*/ 9797340 w 11286413"/>
                      <a:gd name="connsiteY31" fmla="*/ 1244118 h 1244118"/>
                      <a:gd name="connsiteX32" fmla="*/ 9333862 w 11286413"/>
                      <a:gd name="connsiteY32" fmla="*/ 1244118 h 1244118"/>
                      <a:gd name="connsiteX33" fmla="*/ 8652951 w 11286413"/>
                      <a:gd name="connsiteY33" fmla="*/ 1244118 h 1244118"/>
                      <a:gd name="connsiteX34" fmla="*/ 7972039 w 11286413"/>
                      <a:gd name="connsiteY34" fmla="*/ 1244118 h 1244118"/>
                      <a:gd name="connsiteX35" fmla="*/ 7617278 w 11286413"/>
                      <a:gd name="connsiteY35" fmla="*/ 1244118 h 1244118"/>
                      <a:gd name="connsiteX36" fmla="*/ 7045083 w 11286413"/>
                      <a:gd name="connsiteY36" fmla="*/ 1244118 h 1244118"/>
                      <a:gd name="connsiteX37" fmla="*/ 6472889 w 11286413"/>
                      <a:gd name="connsiteY37" fmla="*/ 1244118 h 1244118"/>
                      <a:gd name="connsiteX38" fmla="*/ 6226845 w 11286413"/>
                      <a:gd name="connsiteY38" fmla="*/ 1244118 h 1244118"/>
                      <a:gd name="connsiteX39" fmla="*/ 5437216 w 11286413"/>
                      <a:gd name="connsiteY39" fmla="*/ 1244118 h 1244118"/>
                      <a:gd name="connsiteX40" fmla="*/ 5082456 w 11286413"/>
                      <a:gd name="connsiteY40" fmla="*/ 1244118 h 1244118"/>
                      <a:gd name="connsiteX41" fmla="*/ 4292827 w 11286413"/>
                      <a:gd name="connsiteY41" fmla="*/ 1244118 h 1244118"/>
                      <a:gd name="connsiteX42" fmla="*/ 3611915 w 11286413"/>
                      <a:gd name="connsiteY42" fmla="*/ 1244118 h 1244118"/>
                      <a:gd name="connsiteX43" fmla="*/ 3365872 w 11286413"/>
                      <a:gd name="connsiteY43" fmla="*/ 1244118 h 1244118"/>
                      <a:gd name="connsiteX44" fmla="*/ 2684960 w 11286413"/>
                      <a:gd name="connsiteY44" fmla="*/ 1244118 h 1244118"/>
                      <a:gd name="connsiteX45" fmla="*/ 2112765 w 11286413"/>
                      <a:gd name="connsiteY45" fmla="*/ 1244118 h 1244118"/>
                      <a:gd name="connsiteX46" fmla="*/ 1649288 w 11286413"/>
                      <a:gd name="connsiteY46" fmla="*/ 1244118 h 1244118"/>
                      <a:gd name="connsiteX47" fmla="*/ 859659 w 11286413"/>
                      <a:gd name="connsiteY47" fmla="*/ 1244118 h 1244118"/>
                      <a:gd name="connsiteX48" fmla="*/ 207357 w 11286413"/>
                      <a:gd name="connsiteY48" fmla="*/ 1244118 h 1244118"/>
                      <a:gd name="connsiteX49" fmla="*/ 0 w 11286413"/>
                      <a:gd name="connsiteY49" fmla="*/ 1036761 h 1244118"/>
                      <a:gd name="connsiteX50" fmla="*/ 0 w 11286413"/>
                      <a:gd name="connsiteY50" fmla="*/ 605471 h 1244118"/>
                      <a:gd name="connsiteX51" fmla="*/ 0 w 11286413"/>
                      <a:gd name="connsiteY51" fmla="*/ 207357 h 124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286413" h="1244118" fill="none" extrusionOk="0">
                        <a:moveTo>
                          <a:pt x="0" y="207357"/>
                        </a:moveTo>
                        <a:cubicBezTo>
                          <a:pt x="2142" y="80498"/>
                          <a:pt x="73645" y="-6817"/>
                          <a:pt x="207357" y="0"/>
                        </a:cubicBezTo>
                        <a:cubicBezTo>
                          <a:pt x="293861" y="-24686"/>
                          <a:pt x="380166" y="5410"/>
                          <a:pt x="453401" y="0"/>
                        </a:cubicBezTo>
                        <a:cubicBezTo>
                          <a:pt x="526636" y="-5410"/>
                          <a:pt x="998723" y="76610"/>
                          <a:pt x="1243029" y="0"/>
                        </a:cubicBezTo>
                        <a:cubicBezTo>
                          <a:pt x="1487335" y="-76610"/>
                          <a:pt x="1527770" y="14891"/>
                          <a:pt x="1706507" y="0"/>
                        </a:cubicBezTo>
                        <a:cubicBezTo>
                          <a:pt x="1885244" y="-14891"/>
                          <a:pt x="2045770" y="14509"/>
                          <a:pt x="2278702" y="0"/>
                        </a:cubicBezTo>
                        <a:cubicBezTo>
                          <a:pt x="2511634" y="-14509"/>
                          <a:pt x="2553470" y="29308"/>
                          <a:pt x="2633462" y="0"/>
                        </a:cubicBezTo>
                        <a:cubicBezTo>
                          <a:pt x="2713454" y="-29308"/>
                          <a:pt x="2925027" y="64847"/>
                          <a:pt x="3205657" y="0"/>
                        </a:cubicBezTo>
                        <a:cubicBezTo>
                          <a:pt x="3486288" y="-64847"/>
                          <a:pt x="3549979" y="49796"/>
                          <a:pt x="3777852" y="0"/>
                        </a:cubicBezTo>
                        <a:cubicBezTo>
                          <a:pt x="4005726" y="-49796"/>
                          <a:pt x="3930098" y="29421"/>
                          <a:pt x="4023896" y="0"/>
                        </a:cubicBezTo>
                        <a:cubicBezTo>
                          <a:pt x="4117694" y="-29421"/>
                          <a:pt x="4485566" y="73491"/>
                          <a:pt x="4704807" y="0"/>
                        </a:cubicBezTo>
                        <a:cubicBezTo>
                          <a:pt x="4924048" y="-73491"/>
                          <a:pt x="4976736" y="29422"/>
                          <a:pt x="5168285" y="0"/>
                        </a:cubicBezTo>
                        <a:cubicBezTo>
                          <a:pt x="5359834" y="-29422"/>
                          <a:pt x="5515856" y="21037"/>
                          <a:pt x="5740480" y="0"/>
                        </a:cubicBezTo>
                        <a:cubicBezTo>
                          <a:pt x="5965104" y="-21037"/>
                          <a:pt x="5900468" y="19099"/>
                          <a:pt x="5986523" y="0"/>
                        </a:cubicBezTo>
                        <a:cubicBezTo>
                          <a:pt x="6072578" y="-19099"/>
                          <a:pt x="6508032" y="80580"/>
                          <a:pt x="6667435" y="0"/>
                        </a:cubicBezTo>
                        <a:cubicBezTo>
                          <a:pt x="6826838" y="-80580"/>
                          <a:pt x="7087729" y="77253"/>
                          <a:pt x="7348347" y="0"/>
                        </a:cubicBezTo>
                        <a:cubicBezTo>
                          <a:pt x="7608965" y="-77253"/>
                          <a:pt x="7544149" y="15256"/>
                          <a:pt x="7594390" y="0"/>
                        </a:cubicBezTo>
                        <a:cubicBezTo>
                          <a:pt x="7644631" y="-15256"/>
                          <a:pt x="7903619" y="11071"/>
                          <a:pt x="8057868" y="0"/>
                        </a:cubicBezTo>
                        <a:cubicBezTo>
                          <a:pt x="8212117" y="-11071"/>
                          <a:pt x="8381216" y="48145"/>
                          <a:pt x="8521346" y="0"/>
                        </a:cubicBezTo>
                        <a:cubicBezTo>
                          <a:pt x="8661476" y="-48145"/>
                          <a:pt x="8709255" y="1600"/>
                          <a:pt x="8876106" y="0"/>
                        </a:cubicBezTo>
                        <a:cubicBezTo>
                          <a:pt x="9042957" y="-1600"/>
                          <a:pt x="9380899" y="65160"/>
                          <a:pt x="9557018" y="0"/>
                        </a:cubicBezTo>
                        <a:cubicBezTo>
                          <a:pt x="9733137" y="-65160"/>
                          <a:pt x="9873488" y="37930"/>
                          <a:pt x="10020496" y="0"/>
                        </a:cubicBezTo>
                        <a:cubicBezTo>
                          <a:pt x="10167504" y="-37930"/>
                          <a:pt x="10148222" y="2014"/>
                          <a:pt x="10266540" y="0"/>
                        </a:cubicBezTo>
                        <a:cubicBezTo>
                          <a:pt x="10384858" y="-2014"/>
                          <a:pt x="10402761" y="21613"/>
                          <a:pt x="10512583" y="0"/>
                        </a:cubicBezTo>
                        <a:cubicBezTo>
                          <a:pt x="10622405" y="-21613"/>
                          <a:pt x="10926912" y="4699"/>
                          <a:pt x="11079056" y="0"/>
                        </a:cubicBezTo>
                        <a:cubicBezTo>
                          <a:pt x="11206447" y="-27649"/>
                          <a:pt x="11276914" y="82947"/>
                          <a:pt x="11286413" y="207357"/>
                        </a:cubicBezTo>
                        <a:cubicBezTo>
                          <a:pt x="11321958" y="338571"/>
                          <a:pt x="11240663" y="541312"/>
                          <a:pt x="11286413" y="630353"/>
                        </a:cubicBezTo>
                        <a:cubicBezTo>
                          <a:pt x="11332163" y="719394"/>
                          <a:pt x="11269375" y="840041"/>
                          <a:pt x="11286413" y="1036761"/>
                        </a:cubicBezTo>
                        <a:cubicBezTo>
                          <a:pt x="11258074" y="1165242"/>
                          <a:pt x="11162793" y="1239794"/>
                          <a:pt x="11079056" y="1244118"/>
                        </a:cubicBezTo>
                        <a:cubicBezTo>
                          <a:pt x="10849865" y="1289056"/>
                          <a:pt x="10672055" y="1197082"/>
                          <a:pt x="10398144" y="1244118"/>
                        </a:cubicBezTo>
                        <a:cubicBezTo>
                          <a:pt x="10124233" y="1291154"/>
                          <a:pt x="10209652" y="1239239"/>
                          <a:pt x="10152101" y="1244118"/>
                        </a:cubicBezTo>
                        <a:cubicBezTo>
                          <a:pt x="10094550" y="1248997"/>
                          <a:pt x="9971137" y="1201785"/>
                          <a:pt x="9797340" y="1244118"/>
                        </a:cubicBezTo>
                        <a:cubicBezTo>
                          <a:pt x="9623543" y="1286451"/>
                          <a:pt x="9444939" y="1236148"/>
                          <a:pt x="9333862" y="1244118"/>
                        </a:cubicBezTo>
                        <a:cubicBezTo>
                          <a:pt x="9222785" y="1252088"/>
                          <a:pt x="8960926" y="1222705"/>
                          <a:pt x="8652951" y="1244118"/>
                        </a:cubicBezTo>
                        <a:cubicBezTo>
                          <a:pt x="8344976" y="1265531"/>
                          <a:pt x="8172425" y="1168158"/>
                          <a:pt x="7972039" y="1244118"/>
                        </a:cubicBezTo>
                        <a:cubicBezTo>
                          <a:pt x="7771653" y="1320078"/>
                          <a:pt x="7737235" y="1225757"/>
                          <a:pt x="7617278" y="1244118"/>
                        </a:cubicBezTo>
                        <a:cubicBezTo>
                          <a:pt x="7497321" y="1262479"/>
                          <a:pt x="7254396" y="1226716"/>
                          <a:pt x="7045083" y="1244118"/>
                        </a:cubicBezTo>
                        <a:cubicBezTo>
                          <a:pt x="6835770" y="1261520"/>
                          <a:pt x="6590995" y="1212394"/>
                          <a:pt x="6472889" y="1244118"/>
                        </a:cubicBezTo>
                        <a:cubicBezTo>
                          <a:pt x="6354783" y="1275842"/>
                          <a:pt x="6281134" y="1238210"/>
                          <a:pt x="6226845" y="1244118"/>
                        </a:cubicBezTo>
                        <a:cubicBezTo>
                          <a:pt x="6172556" y="1250026"/>
                          <a:pt x="5615515" y="1189811"/>
                          <a:pt x="5437216" y="1244118"/>
                        </a:cubicBezTo>
                        <a:cubicBezTo>
                          <a:pt x="5258917" y="1298425"/>
                          <a:pt x="5174345" y="1233530"/>
                          <a:pt x="5082456" y="1244118"/>
                        </a:cubicBezTo>
                        <a:cubicBezTo>
                          <a:pt x="4990567" y="1254706"/>
                          <a:pt x="4538736" y="1211320"/>
                          <a:pt x="4292827" y="1244118"/>
                        </a:cubicBezTo>
                        <a:cubicBezTo>
                          <a:pt x="4046918" y="1276916"/>
                          <a:pt x="3787520" y="1197444"/>
                          <a:pt x="3611915" y="1244118"/>
                        </a:cubicBezTo>
                        <a:cubicBezTo>
                          <a:pt x="3436310" y="1290792"/>
                          <a:pt x="3466652" y="1236916"/>
                          <a:pt x="3365872" y="1244118"/>
                        </a:cubicBezTo>
                        <a:cubicBezTo>
                          <a:pt x="3265092" y="1251320"/>
                          <a:pt x="2843332" y="1225891"/>
                          <a:pt x="2684960" y="1244118"/>
                        </a:cubicBezTo>
                        <a:cubicBezTo>
                          <a:pt x="2526588" y="1262345"/>
                          <a:pt x="2235677" y="1182456"/>
                          <a:pt x="2112765" y="1244118"/>
                        </a:cubicBezTo>
                        <a:cubicBezTo>
                          <a:pt x="1989854" y="1305780"/>
                          <a:pt x="1810059" y="1190989"/>
                          <a:pt x="1649288" y="1244118"/>
                        </a:cubicBezTo>
                        <a:cubicBezTo>
                          <a:pt x="1488517" y="1297247"/>
                          <a:pt x="1239989" y="1218558"/>
                          <a:pt x="859659" y="1244118"/>
                        </a:cubicBezTo>
                        <a:cubicBezTo>
                          <a:pt x="479329" y="1269678"/>
                          <a:pt x="525948" y="1216850"/>
                          <a:pt x="207357" y="1244118"/>
                        </a:cubicBezTo>
                        <a:cubicBezTo>
                          <a:pt x="109489" y="1241058"/>
                          <a:pt x="9912" y="1181932"/>
                          <a:pt x="0" y="1036761"/>
                        </a:cubicBezTo>
                        <a:cubicBezTo>
                          <a:pt x="-1845" y="894367"/>
                          <a:pt x="49188" y="717148"/>
                          <a:pt x="0" y="605471"/>
                        </a:cubicBezTo>
                        <a:cubicBezTo>
                          <a:pt x="-49188" y="493794"/>
                          <a:pt x="14101" y="318076"/>
                          <a:pt x="0" y="207357"/>
                        </a:cubicBezTo>
                        <a:close/>
                      </a:path>
                      <a:path w="11286413" h="1244118" stroke="0" extrusionOk="0">
                        <a:moveTo>
                          <a:pt x="0" y="207357"/>
                        </a:moveTo>
                        <a:cubicBezTo>
                          <a:pt x="3758" y="75969"/>
                          <a:pt x="96899" y="13150"/>
                          <a:pt x="207357" y="0"/>
                        </a:cubicBezTo>
                        <a:cubicBezTo>
                          <a:pt x="278369" y="-633"/>
                          <a:pt x="444588" y="33715"/>
                          <a:pt x="562118" y="0"/>
                        </a:cubicBezTo>
                        <a:cubicBezTo>
                          <a:pt x="679648" y="-33715"/>
                          <a:pt x="893033" y="25350"/>
                          <a:pt x="1134312" y="0"/>
                        </a:cubicBezTo>
                        <a:cubicBezTo>
                          <a:pt x="1375591" y="-25350"/>
                          <a:pt x="1288202" y="17133"/>
                          <a:pt x="1380356" y="0"/>
                        </a:cubicBezTo>
                        <a:cubicBezTo>
                          <a:pt x="1472510" y="-17133"/>
                          <a:pt x="1651594" y="1292"/>
                          <a:pt x="1843834" y="0"/>
                        </a:cubicBezTo>
                        <a:cubicBezTo>
                          <a:pt x="2036074" y="-1292"/>
                          <a:pt x="2313184" y="13784"/>
                          <a:pt x="2524745" y="0"/>
                        </a:cubicBezTo>
                        <a:cubicBezTo>
                          <a:pt x="2736306" y="-13784"/>
                          <a:pt x="2973752" y="64300"/>
                          <a:pt x="3314374" y="0"/>
                        </a:cubicBezTo>
                        <a:cubicBezTo>
                          <a:pt x="3654996" y="-64300"/>
                          <a:pt x="3751270" y="61503"/>
                          <a:pt x="3995286" y="0"/>
                        </a:cubicBezTo>
                        <a:cubicBezTo>
                          <a:pt x="4239302" y="-61503"/>
                          <a:pt x="4561482" y="61312"/>
                          <a:pt x="4784914" y="0"/>
                        </a:cubicBezTo>
                        <a:cubicBezTo>
                          <a:pt x="5008346" y="-61312"/>
                          <a:pt x="5140535" y="47323"/>
                          <a:pt x="5248392" y="0"/>
                        </a:cubicBezTo>
                        <a:cubicBezTo>
                          <a:pt x="5356249" y="-47323"/>
                          <a:pt x="5374126" y="16333"/>
                          <a:pt x="5494436" y="0"/>
                        </a:cubicBezTo>
                        <a:cubicBezTo>
                          <a:pt x="5614746" y="-16333"/>
                          <a:pt x="6103438" y="90792"/>
                          <a:pt x="6284065" y="0"/>
                        </a:cubicBezTo>
                        <a:cubicBezTo>
                          <a:pt x="6464692" y="-90792"/>
                          <a:pt x="6462676" y="25715"/>
                          <a:pt x="6530108" y="0"/>
                        </a:cubicBezTo>
                        <a:cubicBezTo>
                          <a:pt x="6597540" y="-25715"/>
                          <a:pt x="6780207" y="10238"/>
                          <a:pt x="6884869" y="0"/>
                        </a:cubicBezTo>
                        <a:cubicBezTo>
                          <a:pt x="6989531" y="-10238"/>
                          <a:pt x="7485495" y="45690"/>
                          <a:pt x="7674498" y="0"/>
                        </a:cubicBezTo>
                        <a:cubicBezTo>
                          <a:pt x="7863501" y="-45690"/>
                          <a:pt x="8072765" y="59894"/>
                          <a:pt x="8464126" y="0"/>
                        </a:cubicBezTo>
                        <a:cubicBezTo>
                          <a:pt x="8855487" y="-59894"/>
                          <a:pt x="8673451" y="37569"/>
                          <a:pt x="8818887" y="0"/>
                        </a:cubicBezTo>
                        <a:cubicBezTo>
                          <a:pt x="8964323" y="-37569"/>
                          <a:pt x="9043389" y="26083"/>
                          <a:pt x="9173648" y="0"/>
                        </a:cubicBezTo>
                        <a:cubicBezTo>
                          <a:pt x="9303907" y="-26083"/>
                          <a:pt x="9790901" y="84975"/>
                          <a:pt x="9963276" y="0"/>
                        </a:cubicBezTo>
                        <a:cubicBezTo>
                          <a:pt x="10135651" y="-84975"/>
                          <a:pt x="10127698" y="7400"/>
                          <a:pt x="10209320" y="0"/>
                        </a:cubicBezTo>
                        <a:cubicBezTo>
                          <a:pt x="10290942" y="-7400"/>
                          <a:pt x="10369786" y="5939"/>
                          <a:pt x="10455364" y="0"/>
                        </a:cubicBezTo>
                        <a:cubicBezTo>
                          <a:pt x="10540942" y="-5939"/>
                          <a:pt x="10876574" y="17575"/>
                          <a:pt x="11079056" y="0"/>
                        </a:cubicBezTo>
                        <a:cubicBezTo>
                          <a:pt x="11210321" y="-25982"/>
                          <a:pt x="11273202" y="73776"/>
                          <a:pt x="11286413" y="207357"/>
                        </a:cubicBezTo>
                        <a:cubicBezTo>
                          <a:pt x="11302118" y="359534"/>
                          <a:pt x="11242588" y="450420"/>
                          <a:pt x="11286413" y="613765"/>
                        </a:cubicBezTo>
                        <a:cubicBezTo>
                          <a:pt x="11330238" y="777110"/>
                          <a:pt x="11255138" y="860864"/>
                          <a:pt x="11286413" y="1036761"/>
                        </a:cubicBezTo>
                        <a:cubicBezTo>
                          <a:pt x="11276611" y="1147629"/>
                          <a:pt x="11195751" y="1243076"/>
                          <a:pt x="11079056" y="1244118"/>
                        </a:cubicBezTo>
                        <a:cubicBezTo>
                          <a:pt x="10934610" y="1275679"/>
                          <a:pt x="10567267" y="1214324"/>
                          <a:pt x="10398144" y="1244118"/>
                        </a:cubicBezTo>
                        <a:cubicBezTo>
                          <a:pt x="10229021" y="1273912"/>
                          <a:pt x="10201838" y="1242735"/>
                          <a:pt x="10152101" y="1244118"/>
                        </a:cubicBezTo>
                        <a:cubicBezTo>
                          <a:pt x="10102364" y="1245501"/>
                          <a:pt x="9904133" y="1242629"/>
                          <a:pt x="9797340" y="1244118"/>
                        </a:cubicBezTo>
                        <a:cubicBezTo>
                          <a:pt x="9690547" y="1245607"/>
                          <a:pt x="9560449" y="1233013"/>
                          <a:pt x="9442579" y="1244118"/>
                        </a:cubicBezTo>
                        <a:cubicBezTo>
                          <a:pt x="9324709" y="1255223"/>
                          <a:pt x="8965510" y="1239782"/>
                          <a:pt x="8761668" y="1244118"/>
                        </a:cubicBezTo>
                        <a:cubicBezTo>
                          <a:pt x="8557826" y="1248454"/>
                          <a:pt x="8401728" y="1194730"/>
                          <a:pt x="8189473" y="1244118"/>
                        </a:cubicBezTo>
                        <a:cubicBezTo>
                          <a:pt x="7977218" y="1293506"/>
                          <a:pt x="7911739" y="1226140"/>
                          <a:pt x="7834712" y="1244118"/>
                        </a:cubicBezTo>
                        <a:cubicBezTo>
                          <a:pt x="7757685" y="1262096"/>
                          <a:pt x="7414589" y="1243773"/>
                          <a:pt x="7153800" y="1244118"/>
                        </a:cubicBezTo>
                        <a:cubicBezTo>
                          <a:pt x="6893011" y="1244463"/>
                          <a:pt x="6720926" y="1208628"/>
                          <a:pt x="6472889" y="1244118"/>
                        </a:cubicBezTo>
                        <a:cubicBezTo>
                          <a:pt x="6224852" y="1279608"/>
                          <a:pt x="6270287" y="1223337"/>
                          <a:pt x="6118128" y="1244118"/>
                        </a:cubicBezTo>
                        <a:cubicBezTo>
                          <a:pt x="5965969" y="1264899"/>
                          <a:pt x="5847610" y="1201897"/>
                          <a:pt x="5763367" y="1244118"/>
                        </a:cubicBezTo>
                        <a:cubicBezTo>
                          <a:pt x="5679124" y="1286339"/>
                          <a:pt x="5491245" y="1232939"/>
                          <a:pt x="5299890" y="1244118"/>
                        </a:cubicBezTo>
                        <a:cubicBezTo>
                          <a:pt x="5108535" y="1255297"/>
                          <a:pt x="4981532" y="1240899"/>
                          <a:pt x="4727695" y="1244118"/>
                        </a:cubicBezTo>
                        <a:cubicBezTo>
                          <a:pt x="4473859" y="1247337"/>
                          <a:pt x="4523124" y="1231761"/>
                          <a:pt x="4372934" y="1244118"/>
                        </a:cubicBezTo>
                        <a:cubicBezTo>
                          <a:pt x="4222744" y="1256475"/>
                          <a:pt x="3900321" y="1164702"/>
                          <a:pt x="3583306" y="1244118"/>
                        </a:cubicBezTo>
                        <a:cubicBezTo>
                          <a:pt x="3266291" y="1323534"/>
                          <a:pt x="3194537" y="1221237"/>
                          <a:pt x="2902394" y="1244118"/>
                        </a:cubicBezTo>
                        <a:cubicBezTo>
                          <a:pt x="2610251" y="1266999"/>
                          <a:pt x="2546948" y="1197202"/>
                          <a:pt x="2221482" y="1244118"/>
                        </a:cubicBezTo>
                        <a:cubicBezTo>
                          <a:pt x="1896016" y="1291034"/>
                          <a:pt x="1735824" y="1208650"/>
                          <a:pt x="1540571" y="1244118"/>
                        </a:cubicBezTo>
                        <a:cubicBezTo>
                          <a:pt x="1345318" y="1279586"/>
                          <a:pt x="1249361" y="1240682"/>
                          <a:pt x="968376" y="1244118"/>
                        </a:cubicBezTo>
                        <a:cubicBezTo>
                          <a:pt x="687392" y="1247554"/>
                          <a:pt x="519802" y="1221852"/>
                          <a:pt x="207357" y="1244118"/>
                        </a:cubicBezTo>
                        <a:cubicBezTo>
                          <a:pt x="93260" y="1269665"/>
                          <a:pt x="1928" y="1118275"/>
                          <a:pt x="0" y="1036761"/>
                        </a:cubicBezTo>
                        <a:cubicBezTo>
                          <a:pt x="-19071" y="896553"/>
                          <a:pt x="5861" y="799552"/>
                          <a:pt x="0" y="613765"/>
                        </a:cubicBezTo>
                        <a:cubicBezTo>
                          <a:pt x="-5861" y="427978"/>
                          <a:pt x="15557" y="326381"/>
                          <a:pt x="0" y="20735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rgbClr val="000000"/>
                </a:solidFill>
                <a:latin typeface="Arial" panose="020B0604020202020204" pitchFamily="34" charset="0"/>
                <a:cs typeface="Arial" panose="020B0604020202020204" pitchFamily="34" charset="0"/>
              </a:rPr>
              <a:t>3</a:t>
            </a:r>
            <a:r>
              <a:rPr lang="x-none" sz="3600">
                <a:solidFill>
                  <a:srgbClr val="000000"/>
                </a:solidFill>
                <a:latin typeface="Arial" panose="020B0604020202020204" pitchFamily="34" charset="0"/>
                <a:cs typeface="Arial" panose="020B0604020202020204" pitchFamily="34" charset="0"/>
              </a:rPr>
              <a:t>. </a:t>
            </a:r>
            <a:r>
              <a:rPr lang="en-US" sz="3600">
                <a:solidFill>
                  <a:srgbClr val="000000"/>
                </a:solidFill>
              </a:rPr>
              <a:t>Việc làm của ông bà Đùng đã đem lại kết quả như thế nào?</a:t>
            </a:r>
            <a:endParaRPr lang="x-none" sz="3600" dirty="0">
              <a:solidFill>
                <a:srgbClr val="00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 xmlns:a16="http://schemas.microsoft.com/office/drawing/2014/main" id="{62845FCE-29A5-7BF5-317E-601BC15D5545}"/>
              </a:ext>
            </a:extLst>
          </p:cNvPr>
          <p:cNvSpPr txBox="1"/>
          <p:nvPr/>
        </p:nvSpPr>
        <p:spPr>
          <a:xfrm>
            <a:off x="0" y="1520699"/>
            <a:ext cx="11425630" cy="4832092"/>
          </a:xfrm>
          <a:prstGeom prst="rect">
            <a:avLst/>
          </a:prstGeom>
          <a:noFill/>
        </p:spPr>
        <p:txBody>
          <a:bodyPr wrap="square">
            <a:spAutoFit/>
          </a:bodyPr>
          <a:lstStyle/>
          <a:p>
            <a:pPr marL="457200" algn="just"/>
            <a:r>
              <a:rPr lang="en-US" sz="2800"/>
              <a:t>	</a:t>
            </a:r>
            <a:r>
              <a:rPr lang="vi-VN" sz="2800"/>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457200" algn="just"/>
            <a:r>
              <a:rPr lang="en-US" sz="2800"/>
              <a:t>	</a:t>
            </a:r>
            <a:r>
              <a:rPr lang="vi-VN" sz="2800"/>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endParaRPr lang="en-US" sz="2400"/>
          </a:p>
        </p:txBody>
      </p:sp>
      <p:sp>
        <p:nvSpPr>
          <p:cNvPr id="5" name="TextBox 4">
            <a:extLst>
              <a:ext uri="{FF2B5EF4-FFF2-40B4-BE49-F238E27FC236}">
                <a16:creationId xmlns="" xmlns:a16="http://schemas.microsoft.com/office/drawing/2014/main" id="{CF345939-1AC9-7723-0EE9-668C523D3C07}"/>
              </a:ext>
            </a:extLst>
          </p:cNvPr>
          <p:cNvSpPr txBox="1"/>
          <p:nvPr/>
        </p:nvSpPr>
        <p:spPr>
          <a:xfrm>
            <a:off x="2358964" y="6483419"/>
            <a:ext cx="7601285" cy="461665"/>
          </a:xfrm>
          <a:prstGeom prst="rect">
            <a:avLst/>
          </a:prstGeom>
          <a:noFill/>
        </p:spPr>
        <p:txBody>
          <a:bodyPr wrap="square">
            <a:spAutoFit/>
          </a:bodyPr>
          <a:lstStyle/>
          <a:p>
            <a:pPr algn="ctr"/>
            <a:r>
              <a:rPr lang="en-US" sz="2400"/>
              <a:t>Học sinh đọc thầm đoạn 2, 3, 3.</a:t>
            </a:r>
            <a:endParaRPr lang="en-US" sz="2000"/>
          </a:p>
        </p:txBody>
      </p:sp>
      <p:cxnSp>
        <p:nvCxnSpPr>
          <p:cNvPr id="9" name="Straight Connector 8">
            <a:extLst>
              <a:ext uri="{FF2B5EF4-FFF2-40B4-BE49-F238E27FC236}">
                <a16:creationId xmlns="" xmlns:a16="http://schemas.microsoft.com/office/drawing/2014/main" id="{FB7375ED-59CD-16EA-7396-92D5502018B0}"/>
              </a:ext>
            </a:extLst>
          </p:cNvPr>
          <p:cNvCxnSpPr>
            <a:cxnSpLocks/>
          </p:cNvCxnSpPr>
          <p:nvPr/>
        </p:nvCxnSpPr>
        <p:spPr>
          <a:xfrm>
            <a:off x="5712815" y="2866089"/>
            <a:ext cx="557929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835641EA-AC79-00D4-B8E9-F672FB86181D}"/>
              </a:ext>
            </a:extLst>
          </p:cNvPr>
          <p:cNvCxnSpPr>
            <a:cxnSpLocks/>
          </p:cNvCxnSpPr>
          <p:nvPr/>
        </p:nvCxnSpPr>
        <p:spPr>
          <a:xfrm>
            <a:off x="580307" y="3279746"/>
            <a:ext cx="1084532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1CE7352E-39CD-13E2-927B-4CB43F4B57E7}"/>
              </a:ext>
            </a:extLst>
          </p:cNvPr>
          <p:cNvCxnSpPr>
            <a:cxnSpLocks/>
          </p:cNvCxnSpPr>
          <p:nvPr/>
        </p:nvCxnSpPr>
        <p:spPr>
          <a:xfrm flipV="1">
            <a:off x="557373" y="3672114"/>
            <a:ext cx="1971156" cy="178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01D4A089-CA65-825A-9F20-58B1FDE0D076}"/>
              </a:ext>
            </a:extLst>
          </p:cNvPr>
          <p:cNvCxnSpPr>
            <a:cxnSpLocks/>
          </p:cNvCxnSpPr>
          <p:nvPr/>
        </p:nvCxnSpPr>
        <p:spPr>
          <a:xfrm>
            <a:off x="4463666" y="5409871"/>
            <a:ext cx="68284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 xmlns:a16="http://schemas.microsoft.com/office/drawing/2014/main" id="{A0AC0A80-FD0F-CF75-DA25-67B1B6AB44F0}"/>
              </a:ext>
            </a:extLst>
          </p:cNvPr>
          <p:cNvCxnSpPr>
            <a:cxnSpLocks/>
          </p:cNvCxnSpPr>
          <p:nvPr/>
        </p:nvCxnSpPr>
        <p:spPr>
          <a:xfrm>
            <a:off x="557373" y="5823528"/>
            <a:ext cx="10038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4005E9D0-7EA9-7252-6EB2-E399A4CDCB5B}"/>
              </a:ext>
            </a:extLst>
          </p:cNvPr>
          <p:cNvCxnSpPr>
            <a:cxnSpLocks/>
          </p:cNvCxnSpPr>
          <p:nvPr/>
        </p:nvCxnSpPr>
        <p:spPr>
          <a:xfrm>
            <a:off x="10847283" y="5797799"/>
            <a:ext cx="5783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41788B33-1603-6EB4-B958-AF763A232961}"/>
              </a:ext>
            </a:extLst>
          </p:cNvPr>
          <p:cNvCxnSpPr>
            <a:cxnSpLocks/>
          </p:cNvCxnSpPr>
          <p:nvPr/>
        </p:nvCxnSpPr>
        <p:spPr>
          <a:xfrm>
            <a:off x="557373" y="6298715"/>
            <a:ext cx="421782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478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left)">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left)">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left)">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 name="Google Shape;3657;p60">
            <a:extLst>
              <a:ext uri="{FF2B5EF4-FFF2-40B4-BE49-F238E27FC236}">
                <a16:creationId xmlns="" xmlns:a16="http://schemas.microsoft.com/office/drawing/2014/main" id="{D0027EB0-B054-A83F-F524-4E5FE622C4C8}"/>
              </a:ext>
            </a:extLst>
          </p:cNvPr>
          <p:cNvSpPr txBox="1">
            <a:spLocks/>
          </p:cNvSpPr>
          <p:nvPr/>
        </p:nvSpPr>
        <p:spPr>
          <a:xfrm>
            <a:off x="824313" y="2289677"/>
            <a:ext cx="10513212" cy="3704723"/>
          </a:xfrm>
          <a:prstGeom prst="roundRect">
            <a:avLst/>
          </a:prstGeom>
          <a:solidFill>
            <a:schemeClr val="accent6">
              <a:lumMod val="20000"/>
              <a:lumOff val="80000"/>
            </a:schemeClr>
          </a:solidFill>
        </p:spPr>
        <p:txBody>
          <a:bodyPr spcFirstLastPara="1" wrap="square" lIns="121598" tIns="121598" rIns="121598" bIns="12159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4000"/>
              <a:t>	Ông bà Đùng làm thành cánh đồng bằng phẳng, rộng rãi, lấy chỗ cho dân ở và cày cấy. Còn con đường ông bà đào bới, nước chảy thành dòng, vượt qua đồi núi, đổ về xuôi tạo thành con sông Đà.</a:t>
            </a:r>
            <a:endParaRPr lang="vi-VN" sz="3600" i="1" dirty="0">
              <a:latin typeface="+mn-lt"/>
            </a:endParaRPr>
          </a:p>
        </p:txBody>
      </p:sp>
      <p:sp>
        <p:nvSpPr>
          <p:cNvPr id="3" name="Rounded Rectangle 4">
            <a:extLst>
              <a:ext uri="{FF2B5EF4-FFF2-40B4-BE49-F238E27FC236}">
                <a16:creationId xmlns="" xmlns:a16="http://schemas.microsoft.com/office/drawing/2014/main" id="{D176B303-1D2C-2815-4215-23E7957ADD25}"/>
              </a:ext>
            </a:extLst>
          </p:cNvPr>
          <p:cNvSpPr/>
          <p:nvPr/>
        </p:nvSpPr>
        <p:spPr>
          <a:xfrm>
            <a:off x="437712" y="116471"/>
            <a:ext cx="11286413" cy="1244118"/>
          </a:xfrm>
          <a:prstGeom prst="roundRect">
            <a:avLst/>
          </a:prstGeom>
          <a:solidFill>
            <a:schemeClr val="accent6"/>
          </a:solidFill>
          <a:ln>
            <a:solidFill>
              <a:schemeClr val="tx1"/>
            </a:solidFill>
            <a:prstDash val="sysDash"/>
            <a:extLst>
              <a:ext uri="{C807C97D-BFC1-408E-A445-0C87EB9F89A2}">
                <ask:lineSketchStyleProps xmlns="" xmlns:ask="http://schemas.microsoft.com/office/drawing/2018/sketchyshapes" sd="2996303169">
                  <a:custGeom>
                    <a:avLst/>
                    <a:gdLst>
                      <a:gd name="connsiteX0" fmla="*/ 0 w 11286413"/>
                      <a:gd name="connsiteY0" fmla="*/ 207357 h 1244118"/>
                      <a:gd name="connsiteX1" fmla="*/ 207357 w 11286413"/>
                      <a:gd name="connsiteY1" fmla="*/ 0 h 1244118"/>
                      <a:gd name="connsiteX2" fmla="*/ 453401 w 11286413"/>
                      <a:gd name="connsiteY2" fmla="*/ 0 h 1244118"/>
                      <a:gd name="connsiteX3" fmla="*/ 1243029 w 11286413"/>
                      <a:gd name="connsiteY3" fmla="*/ 0 h 1244118"/>
                      <a:gd name="connsiteX4" fmla="*/ 1706507 w 11286413"/>
                      <a:gd name="connsiteY4" fmla="*/ 0 h 1244118"/>
                      <a:gd name="connsiteX5" fmla="*/ 2278702 w 11286413"/>
                      <a:gd name="connsiteY5" fmla="*/ 0 h 1244118"/>
                      <a:gd name="connsiteX6" fmla="*/ 2633462 w 11286413"/>
                      <a:gd name="connsiteY6" fmla="*/ 0 h 1244118"/>
                      <a:gd name="connsiteX7" fmla="*/ 3205657 w 11286413"/>
                      <a:gd name="connsiteY7" fmla="*/ 0 h 1244118"/>
                      <a:gd name="connsiteX8" fmla="*/ 3777852 w 11286413"/>
                      <a:gd name="connsiteY8" fmla="*/ 0 h 1244118"/>
                      <a:gd name="connsiteX9" fmla="*/ 4023896 w 11286413"/>
                      <a:gd name="connsiteY9" fmla="*/ 0 h 1244118"/>
                      <a:gd name="connsiteX10" fmla="*/ 4704807 w 11286413"/>
                      <a:gd name="connsiteY10" fmla="*/ 0 h 1244118"/>
                      <a:gd name="connsiteX11" fmla="*/ 5168285 w 11286413"/>
                      <a:gd name="connsiteY11" fmla="*/ 0 h 1244118"/>
                      <a:gd name="connsiteX12" fmla="*/ 5740480 w 11286413"/>
                      <a:gd name="connsiteY12" fmla="*/ 0 h 1244118"/>
                      <a:gd name="connsiteX13" fmla="*/ 5986523 w 11286413"/>
                      <a:gd name="connsiteY13" fmla="*/ 0 h 1244118"/>
                      <a:gd name="connsiteX14" fmla="*/ 6667435 w 11286413"/>
                      <a:gd name="connsiteY14" fmla="*/ 0 h 1244118"/>
                      <a:gd name="connsiteX15" fmla="*/ 7348347 w 11286413"/>
                      <a:gd name="connsiteY15" fmla="*/ 0 h 1244118"/>
                      <a:gd name="connsiteX16" fmla="*/ 7594390 w 11286413"/>
                      <a:gd name="connsiteY16" fmla="*/ 0 h 1244118"/>
                      <a:gd name="connsiteX17" fmla="*/ 8057868 w 11286413"/>
                      <a:gd name="connsiteY17" fmla="*/ 0 h 1244118"/>
                      <a:gd name="connsiteX18" fmla="*/ 8521346 w 11286413"/>
                      <a:gd name="connsiteY18" fmla="*/ 0 h 1244118"/>
                      <a:gd name="connsiteX19" fmla="*/ 8876106 w 11286413"/>
                      <a:gd name="connsiteY19" fmla="*/ 0 h 1244118"/>
                      <a:gd name="connsiteX20" fmla="*/ 9557018 w 11286413"/>
                      <a:gd name="connsiteY20" fmla="*/ 0 h 1244118"/>
                      <a:gd name="connsiteX21" fmla="*/ 10020496 w 11286413"/>
                      <a:gd name="connsiteY21" fmla="*/ 0 h 1244118"/>
                      <a:gd name="connsiteX22" fmla="*/ 10266540 w 11286413"/>
                      <a:gd name="connsiteY22" fmla="*/ 0 h 1244118"/>
                      <a:gd name="connsiteX23" fmla="*/ 10512583 w 11286413"/>
                      <a:gd name="connsiteY23" fmla="*/ 0 h 1244118"/>
                      <a:gd name="connsiteX24" fmla="*/ 11079056 w 11286413"/>
                      <a:gd name="connsiteY24" fmla="*/ 0 h 1244118"/>
                      <a:gd name="connsiteX25" fmla="*/ 11286413 w 11286413"/>
                      <a:gd name="connsiteY25" fmla="*/ 207357 h 1244118"/>
                      <a:gd name="connsiteX26" fmla="*/ 11286413 w 11286413"/>
                      <a:gd name="connsiteY26" fmla="*/ 630353 h 1244118"/>
                      <a:gd name="connsiteX27" fmla="*/ 11286413 w 11286413"/>
                      <a:gd name="connsiteY27" fmla="*/ 1036761 h 1244118"/>
                      <a:gd name="connsiteX28" fmla="*/ 11079056 w 11286413"/>
                      <a:gd name="connsiteY28" fmla="*/ 1244118 h 1244118"/>
                      <a:gd name="connsiteX29" fmla="*/ 10398144 w 11286413"/>
                      <a:gd name="connsiteY29" fmla="*/ 1244118 h 1244118"/>
                      <a:gd name="connsiteX30" fmla="*/ 10152101 w 11286413"/>
                      <a:gd name="connsiteY30" fmla="*/ 1244118 h 1244118"/>
                      <a:gd name="connsiteX31" fmla="*/ 9797340 w 11286413"/>
                      <a:gd name="connsiteY31" fmla="*/ 1244118 h 1244118"/>
                      <a:gd name="connsiteX32" fmla="*/ 9333862 w 11286413"/>
                      <a:gd name="connsiteY32" fmla="*/ 1244118 h 1244118"/>
                      <a:gd name="connsiteX33" fmla="*/ 8652951 w 11286413"/>
                      <a:gd name="connsiteY33" fmla="*/ 1244118 h 1244118"/>
                      <a:gd name="connsiteX34" fmla="*/ 7972039 w 11286413"/>
                      <a:gd name="connsiteY34" fmla="*/ 1244118 h 1244118"/>
                      <a:gd name="connsiteX35" fmla="*/ 7617278 w 11286413"/>
                      <a:gd name="connsiteY35" fmla="*/ 1244118 h 1244118"/>
                      <a:gd name="connsiteX36" fmla="*/ 7045083 w 11286413"/>
                      <a:gd name="connsiteY36" fmla="*/ 1244118 h 1244118"/>
                      <a:gd name="connsiteX37" fmla="*/ 6472889 w 11286413"/>
                      <a:gd name="connsiteY37" fmla="*/ 1244118 h 1244118"/>
                      <a:gd name="connsiteX38" fmla="*/ 6226845 w 11286413"/>
                      <a:gd name="connsiteY38" fmla="*/ 1244118 h 1244118"/>
                      <a:gd name="connsiteX39" fmla="*/ 5437216 w 11286413"/>
                      <a:gd name="connsiteY39" fmla="*/ 1244118 h 1244118"/>
                      <a:gd name="connsiteX40" fmla="*/ 5082456 w 11286413"/>
                      <a:gd name="connsiteY40" fmla="*/ 1244118 h 1244118"/>
                      <a:gd name="connsiteX41" fmla="*/ 4292827 w 11286413"/>
                      <a:gd name="connsiteY41" fmla="*/ 1244118 h 1244118"/>
                      <a:gd name="connsiteX42" fmla="*/ 3611915 w 11286413"/>
                      <a:gd name="connsiteY42" fmla="*/ 1244118 h 1244118"/>
                      <a:gd name="connsiteX43" fmla="*/ 3365872 w 11286413"/>
                      <a:gd name="connsiteY43" fmla="*/ 1244118 h 1244118"/>
                      <a:gd name="connsiteX44" fmla="*/ 2684960 w 11286413"/>
                      <a:gd name="connsiteY44" fmla="*/ 1244118 h 1244118"/>
                      <a:gd name="connsiteX45" fmla="*/ 2112765 w 11286413"/>
                      <a:gd name="connsiteY45" fmla="*/ 1244118 h 1244118"/>
                      <a:gd name="connsiteX46" fmla="*/ 1649288 w 11286413"/>
                      <a:gd name="connsiteY46" fmla="*/ 1244118 h 1244118"/>
                      <a:gd name="connsiteX47" fmla="*/ 859659 w 11286413"/>
                      <a:gd name="connsiteY47" fmla="*/ 1244118 h 1244118"/>
                      <a:gd name="connsiteX48" fmla="*/ 207357 w 11286413"/>
                      <a:gd name="connsiteY48" fmla="*/ 1244118 h 1244118"/>
                      <a:gd name="connsiteX49" fmla="*/ 0 w 11286413"/>
                      <a:gd name="connsiteY49" fmla="*/ 1036761 h 1244118"/>
                      <a:gd name="connsiteX50" fmla="*/ 0 w 11286413"/>
                      <a:gd name="connsiteY50" fmla="*/ 605471 h 1244118"/>
                      <a:gd name="connsiteX51" fmla="*/ 0 w 11286413"/>
                      <a:gd name="connsiteY51" fmla="*/ 207357 h 124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286413" h="1244118" fill="none" extrusionOk="0">
                        <a:moveTo>
                          <a:pt x="0" y="207357"/>
                        </a:moveTo>
                        <a:cubicBezTo>
                          <a:pt x="2142" y="80498"/>
                          <a:pt x="73645" y="-6817"/>
                          <a:pt x="207357" y="0"/>
                        </a:cubicBezTo>
                        <a:cubicBezTo>
                          <a:pt x="293861" y="-24686"/>
                          <a:pt x="380166" y="5410"/>
                          <a:pt x="453401" y="0"/>
                        </a:cubicBezTo>
                        <a:cubicBezTo>
                          <a:pt x="526636" y="-5410"/>
                          <a:pt x="998723" y="76610"/>
                          <a:pt x="1243029" y="0"/>
                        </a:cubicBezTo>
                        <a:cubicBezTo>
                          <a:pt x="1487335" y="-76610"/>
                          <a:pt x="1527770" y="14891"/>
                          <a:pt x="1706507" y="0"/>
                        </a:cubicBezTo>
                        <a:cubicBezTo>
                          <a:pt x="1885244" y="-14891"/>
                          <a:pt x="2045770" y="14509"/>
                          <a:pt x="2278702" y="0"/>
                        </a:cubicBezTo>
                        <a:cubicBezTo>
                          <a:pt x="2511634" y="-14509"/>
                          <a:pt x="2553470" y="29308"/>
                          <a:pt x="2633462" y="0"/>
                        </a:cubicBezTo>
                        <a:cubicBezTo>
                          <a:pt x="2713454" y="-29308"/>
                          <a:pt x="2925027" y="64847"/>
                          <a:pt x="3205657" y="0"/>
                        </a:cubicBezTo>
                        <a:cubicBezTo>
                          <a:pt x="3486288" y="-64847"/>
                          <a:pt x="3549979" y="49796"/>
                          <a:pt x="3777852" y="0"/>
                        </a:cubicBezTo>
                        <a:cubicBezTo>
                          <a:pt x="4005726" y="-49796"/>
                          <a:pt x="3930098" y="29421"/>
                          <a:pt x="4023896" y="0"/>
                        </a:cubicBezTo>
                        <a:cubicBezTo>
                          <a:pt x="4117694" y="-29421"/>
                          <a:pt x="4485566" y="73491"/>
                          <a:pt x="4704807" y="0"/>
                        </a:cubicBezTo>
                        <a:cubicBezTo>
                          <a:pt x="4924048" y="-73491"/>
                          <a:pt x="4976736" y="29422"/>
                          <a:pt x="5168285" y="0"/>
                        </a:cubicBezTo>
                        <a:cubicBezTo>
                          <a:pt x="5359834" y="-29422"/>
                          <a:pt x="5515856" y="21037"/>
                          <a:pt x="5740480" y="0"/>
                        </a:cubicBezTo>
                        <a:cubicBezTo>
                          <a:pt x="5965104" y="-21037"/>
                          <a:pt x="5900468" y="19099"/>
                          <a:pt x="5986523" y="0"/>
                        </a:cubicBezTo>
                        <a:cubicBezTo>
                          <a:pt x="6072578" y="-19099"/>
                          <a:pt x="6508032" y="80580"/>
                          <a:pt x="6667435" y="0"/>
                        </a:cubicBezTo>
                        <a:cubicBezTo>
                          <a:pt x="6826838" y="-80580"/>
                          <a:pt x="7087729" y="77253"/>
                          <a:pt x="7348347" y="0"/>
                        </a:cubicBezTo>
                        <a:cubicBezTo>
                          <a:pt x="7608965" y="-77253"/>
                          <a:pt x="7544149" y="15256"/>
                          <a:pt x="7594390" y="0"/>
                        </a:cubicBezTo>
                        <a:cubicBezTo>
                          <a:pt x="7644631" y="-15256"/>
                          <a:pt x="7903619" y="11071"/>
                          <a:pt x="8057868" y="0"/>
                        </a:cubicBezTo>
                        <a:cubicBezTo>
                          <a:pt x="8212117" y="-11071"/>
                          <a:pt x="8381216" y="48145"/>
                          <a:pt x="8521346" y="0"/>
                        </a:cubicBezTo>
                        <a:cubicBezTo>
                          <a:pt x="8661476" y="-48145"/>
                          <a:pt x="8709255" y="1600"/>
                          <a:pt x="8876106" y="0"/>
                        </a:cubicBezTo>
                        <a:cubicBezTo>
                          <a:pt x="9042957" y="-1600"/>
                          <a:pt x="9380899" y="65160"/>
                          <a:pt x="9557018" y="0"/>
                        </a:cubicBezTo>
                        <a:cubicBezTo>
                          <a:pt x="9733137" y="-65160"/>
                          <a:pt x="9873488" y="37930"/>
                          <a:pt x="10020496" y="0"/>
                        </a:cubicBezTo>
                        <a:cubicBezTo>
                          <a:pt x="10167504" y="-37930"/>
                          <a:pt x="10148222" y="2014"/>
                          <a:pt x="10266540" y="0"/>
                        </a:cubicBezTo>
                        <a:cubicBezTo>
                          <a:pt x="10384858" y="-2014"/>
                          <a:pt x="10402761" y="21613"/>
                          <a:pt x="10512583" y="0"/>
                        </a:cubicBezTo>
                        <a:cubicBezTo>
                          <a:pt x="10622405" y="-21613"/>
                          <a:pt x="10926912" y="4699"/>
                          <a:pt x="11079056" y="0"/>
                        </a:cubicBezTo>
                        <a:cubicBezTo>
                          <a:pt x="11206447" y="-27649"/>
                          <a:pt x="11276914" y="82947"/>
                          <a:pt x="11286413" y="207357"/>
                        </a:cubicBezTo>
                        <a:cubicBezTo>
                          <a:pt x="11321958" y="338571"/>
                          <a:pt x="11240663" y="541312"/>
                          <a:pt x="11286413" y="630353"/>
                        </a:cubicBezTo>
                        <a:cubicBezTo>
                          <a:pt x="11332163" y="719394"/>
                          <a:pt x="11269375" y="840041"/>
                          <a:pt x="11286413" y="1036761"/>
                        </a:cubicBezTo>
                        <a:cubicBezTo>
                          <a:pt x="11258074" y="1165242"/>
                          <a:pt x="11162793" y="1239794"/>
                          <a:pt x="11079056" y="1244118"/>
                        </a:cubicBezTo>
                        <a:cubicBezTo>
                          <a:pt x="10849865" y="1289056"/>
                          <a:pt x="10672055" y="1197082"/>
                          <a:pt x="10398144" y="1244118"/>
                        </a:cubicBezTo>
                        <a:cubicBezTo>
                          <a:pt x="10124233" y="1291154"/>
                          <a:pt x="10209652" y="1239239"/>
                          <a:pt x="10152101" y="1244118"/>
                        </a:cubicBezTo>
                        <a:cubicBezTo>
                          <a:pt x="10094550" y="1248997"/>
                          <a:pt x="9971137" y="1201785"/>
                          <a:pt x="9797340" y="1244118"/>
                        </a:cubicBezTo>
                        <a:cubicBezTo>
                          <a:pt x="9623543" y="1286451"/>
                          <a:pt x="9444939" y="1236148"/>
                          <a:pt x="9333862" y="1244118"/>
                        </a:cubicBezTo>
                        <a:cubicBezTo>
                          <a:pt x="9222785" y="1252088"/>
                          <a:pt x="8960926" y="1222705"/>
                          <a:pt x="8652951" y="1244118"/>
                        </a:cubicBezTo>
                        <a:cubicBezTo>
                          <a:pt x="8344976" y="1265531"/>
                          <a:pt x="8172425" y="1168158"/>
                          <a:pt x="7972039" y="1244118"/>
                        </a:cubicBezTo>
                        <a:cubicBezTo>
                          <a:pt x="7771653" y="1320078"/>
                          <a:pt x="7737235" y="1225757"/>
                          <a:pt x="7617278" y="1244118"/>
                        </a:cubicBezTo>
                        <a:cubicBezTo>
                          <a:pt x="7497321" y="1262479"/>
                          <a:pt x="7254396" y="1226716"/>
                          <a:pt x="7045083" y="1244118"/>
                        </a:cubicBezTo>
                        <a:cubicBezTo>
                          <a:pt x="6835770" y="1261520"/>
                          <a:pt x="6590995" y="1212394"/>
                          <a:pt x="6472889" y="1244118"/>
                        </a:cubicBezTo>
                        <a:cubicBezTo>
                          <a:pt x="6354783" y="1275842"/>
                          <a:pt x="6281134" y="1238210"/>
                          <a:pt x="6226845" y="1244118"/>
                        </a:cubicBezTo>
                        <a:cubicBezTo>
                          <a:pt x="6172556" y="1250026"/>
                          <a:pt x="5615515" y="1189811"/>
                          <a:pt x="5437216" y="1244118"/>
                        </a:cubicBezTo>
                        <a:cubicBezTo>
                          <a:pt x="5258917" y="1298425"/>
                          <a:pt x="5174345" y="1233530"/>
                          <a:pt x="5082456" y="1244118"/>
                        </a:cubicBezTo>
                        <a:cubicBezTo>
                          <a:pt x="4990567" y="1254706"/>
                          <a:pt x="4538736" y="1211320"/>
                          <a:pt x="4292827" y="1244118"/>
                        </a:cubicBezTo>
                        <a:cubicBezTo>
                          <a:pt x="4046918" y="1276916"/>
                          <a:pt x="3787520" y="1197444"/>
                          <a:pt x="3611915" y="1244118"/>
                        </a:cubicBezTo>
                        <a:cubicBezTo>
                          <a:pt x="3436310" y="1290792"/>
                          <a:pt x="3466652" y="1236916"/>
                          <a:pt x="3365872" y="1244118"/>
                        </a:cubicBezTo>
                        <a:cubicBezTo>
                          <a:pt x="3265092" y="1251320"/>
                          <a:pt x="2843332" y="1225891"/>
                          <a:pt x="2684960" y="1244118"/>
                        </a:cubicBezTo>
                        <a:cubicBezTo>
                          <a:pt x="2526588" y="1262345"/>
                          <a:pt x="2235677" y="1182456"/>
                          <a:pt x="2112765" y="1244118"/>
                        </a:cubicBezTo>
                        <a:cubicBezTo>
                          <a:pt x="1989854" y="1305780"/>
                          <a:pt x="1810059" y="1190989"/>
                          <a:pt x="1649288" y="1244118"/>
                        </a:cubicBezTo>
                        <a:cubicBezTo>
                          <a:pt x="1488517" y="1297247"/>
                          <a:pt x="1239989" y="1218558"/>
                          <a:pt x="859659" y="1244118"/>
                        </a:cubicBezTo>
                        <a:cubicBezTo>
                          <a:pt x="479329" y="1269678"/>
                          <a:pt x="525948" y="1216850"/>
                          <a:pt x="207357" y="1244118"/>
                        </a:cubicBezTo>
                        <a:cubicBezTo>
                          <a:pt x="109489" y="1241058"/>
                          <a:pt x="9912" y="1181932"/>
                          <a:pt x="0" y="1036761"/>
                        </a:cubicBezTo>
                        <a:cubicBezTo>
                          <a:pt x="-1845" y="894367"/>
                          <a:pt x="49188" y="717148"/>
                          <a:pt x="0" y="605471"/>
                        </a:cubicBezTo>
                        <a:cubicBezTo>
                          <a:pt x="-49188" y="493794"/>
                          <a:pt x="14101" y="318076"/>
                          <a:pt x="0" y="207357"/>
                        </a:cubicBezTo>
                        <a:close/>
                      </a:path>
                      <a:path w="11286413" h="1244118" stroke="0" extrusionOk="0">
                        <a:moveTo>
                          <a:pt x="0" y="207357"/>
                        </a:moveTo>
                        <a:cubicBezTo>
                          <a:pt x="3758" y="75969"/>
                          <a:pt x="96899" y="13150"/>
                          <a:pt x="207357" y="0"/>
                        </a:cubicBezTo>
                        <a:cubicBezTo>
                          <a:pt x="278369" y="-633"/>
                          <a:pt x="444588" y="33715"/>
                          <a:pt x="562118" y="0"/>
                        </a:cubicBezTo>
                        <a:cubicBezTo>
                          <a:pt x="679648" y="-33715"/>
                          <a:pt x="893033" y="25350"/>
                          <a:pt x="1134312" y="0"/>
                        </a:cubicBezTo>
                        <a:cubicBezTo>
                          <a:pt x="1375591" y="-25350"/>
                          <a:pt x="1288202" y="17133"/>
                          <a:pt x="1380356" y="0"/>
                        </a:cubicBezTo>
                        <a:cubicBezTo>
                          <a:pt x="1472510" y="-17133"/>
                          <a:pt x="1651594" y="1292"/>
                          <a:pt x="1843834" y="0"/>
                        </a:cubicBezTo>
                        <a:cubicBezTo>
                          <a:pt x="2036074" y="-1292"/>
                          <a:pt x="2313184" y="13784"/>
                          <a:pt x="2524745" y="0"/>
                        </a:cubicBezTo>
                        <a:cubicBezTo>
                          <a:pt x="2736306" y="-13784"/>
                          <a:pt x="2973752" y="64300"/>
                          <a:pt x="3314374" y="0"/>
                        </a:cubicBezTo>
                        <a:cubicBezTo>
                          <a:pt x="3654996" y="-64300"/>
                          <a:pt x="3751270" y="61503"/>
                          <a:pt x="3995286" y="0"/>
                        </a:cubicBezTo>
                        <a:cubicBezTo>
                          <a:pt x="4239302" y="-61503"/>
                          <a:pt x="4561482" y="61312"/>
                          <a:pt x="4784914" y="0"/>
                        </a:cubicBezTo>
                        <a:cubicBezTo>
                          <a:pt x="5008346" y="-61312"/>
                          <a:pt x="5140535" y="47323"/>
                          <a:pt x="5248392" y="0"/>
                        </a:cubicBezTo>
                        <a:cubicBezTo>
                          <a:pt x="5356249" y="-47323"/>
                          <a:pt x="5374126" y="16333"/>
                          <a:pt x="5494436" y="0"/>
                        </a:cubicBezTo>
                        <a:cubicBezTo>
                          <a:pt x="5614746" y="-16333"/>
                          <a:pt x="6103438" y="90792"/>
                          <a:pt x="6284065" y="0"/>
                        </a:cubicBezTo>
                        <a:cubicBezTo>
                          <a:pt x="6464692" y="-90792"/>
                          <a:pt x="6462676" y="25715"/>
                          <a:pt x="6530108" y="0"/>
                        </a:cubicBezTo>
                        <a:cubicBezTo>
                          <a:pt x="6597540" y="-25715"/>
                          <a:pt x="6780207" y="10238"/>
                          <a:pt x="6884869" y="0"/>
                        </a:cubicBezTo>
                        <a:cubicBezTo>
                          <a:pt x="6989531" y="-10238"/>
                          <a:pt x="7485495" y="45690"/>
                          <a:pt x="7674498" y="0"/>
                        </a:cubicBezTo>
                        <a:cubicBezTo>
                          <a:pt x="7863501" y="-45690"/>
                          <a:pt x="8072765" y="59894"/>
                          <a:pt x="8464126" y="0"/>
                        </a:cubicBezTo>
                        <a:cubicBezTo>
                          <a:pt x="8855487" y="-59894"/>
                          <a:pt x="8673451" y="37569"/>
                          <a:pt x="8818887" y="0"/>
                        </a:cubicBezTo>
                        <a:cubicBezTo>
                          <a:pt x="8964323" y="-37569"/>
                          <a:pt x="9043389" y="26083"/>
                          <a:pt x="9173648" y="0"/>
                        </a:cubicBezTo>
                        <a:cubicBezTo>
                          <a:pt x="9303907" y="-26083"/>
                          <a:pt x="9790901" y="84975"/>
                          <a:pt x="9963276" y="0"/>
                        </a:cubicBezTo>
                        <a:cubicBezTo>
                          <a:pt x="10135651" y="-84975"/>
                          <a:pt x="10127698" y="7400"/>
                          <a:pt x="10209320" y="0"/>
                        </a:cubicBezTo>
                        <a:cubicBezTo>
                          <a:pt x="10290942" y="-7400"/>
                          <a:pt x="10369786" y="5939"/>
                          <a:pt x="10455364" y="0"/>
                        </a:cubicBezTo>
                        <a:cubicBezTo>
                          <a:pt x="10540942" y="-5939"/>
                          <a:pt x="10876574" y="17575"/>
                          <a:pt x="11079056" y="0"/>
                        </a:cubicBezTo>
                        <a:cubicBezTo>
                          <a:pt x="11210321" y="-25982"/>
                          <a:pt x="11273202" y="73776"/>
                          <a:pt x="11286413" y="207357"/>
                        </a:cubicBezTo>
                        <a:cubicBezTo>
                          <a:pt x="11302118" y="359534"/>
                          <a:pt x="11242588" y="450420"/>
                          <a:pt x="11286413" y="613765"/>
                        </a:cubicBezTo>
                        <a:cubicBezTo>
                          <a:pt x="11330238" y="777110"/>
                          <a:pt x="11255138" y="860864"/>
                          <a:pt x="11286413" y="1036761"/>
                        </a:cubicBezTo>
                        <a:cubicBezTo>
                          <a:pt x="11276611" y="1147629"/>
                          <a:pt x="11195751" y="1243076"/>
                          <a:pt x="11079056" y="1244118"/>
                        </a:cubicBezTo>
                        <a:cubicBezTo>
                          <a:pt x="10934610" y="1275679"/>
                          <a:pt x="10567267" y="1214324"/>
                          <a:pt x="10398144" y="1244118"/>
                        </a:cubicBezTo>
                        <a:cubicBezTo>
                          <a:pt x="10229021" y="1273912"/>
                          <a:pt x="10201838" y="1242735"/>
                          <a:pt x="10152101" y="1244118"/>
                        </a:cubicBezTo>
                        <a:cubicBezTo>
                          <a:pt x="10102364" y="1245501"/>
                          <a:pt x="9904133" y="1242629"/>
                          <a:pt x="9797340" y="1244118"/>
                        </a:cubicBezTo>
                        <a:cubicBezTo>
                          <a:pt x="9690547" y="1245607"/>
                          <a:pt x="9560449" y="1233013"/>
                          <a:pt x="9442579" y="1244118"/>
                        </a:cubicBezTo>
                        <a:cubicBezTo>
                          <a:pt x="9324709" y="1255223"/>
                          <a:pt x="8965510" y="1239782"/>
                          <a:pt x="8761668" y="1244118"/>
                        </a:cubicBezTo>
                        <a:cubicBezTo>
                          <a:pt x="8557826" y="1248454"/>
                          <a:pt x="8401728" y="1194730"/>
                          <a:pt x="8189473" y="1244118"/>
                        </a:cubicBezTo>
                        <a:cubicBezTo>
                          <a:pt x="7977218" y="1293506"/>
                          <a:pt x="7911739" y="1226140"/>
                          <a:pt x="7834712" y="1244118"/>
                        </a:cubicBezTo>
                        <a:cubicBezTo>
                          <a:pt x="7757685" y="1262096"/>
                          <a:pt x="7414589" y="1243773"/>
                          <a:pt x="7153800" y="1244118"/>
                        </a:cubicBezTo>
                        <a:cubicBezTo>
                          <a:pt x="6893011" y="1244463"/>
                          <a:pt x="6720926" y="1208628"/>
                          <a:pt x="6472889" y="1244118"/>
                        </a:cubicBezTo>
                        <a:cubicBezTo>
                          <a:pt x="6224852" y="1279608"/>
                          <a:pt x="6270287" y="1223337"/>
                          <a:pt x="6118128" y="1244118"/>
                        </a:cubicBezTo>
                        <a:cubicBezTo>
                          <a:pt x="5965969" y="1264899"/>
                          <a:pt x="5847610" y="1201897"/>
                          <a:pt x="5763367" y="1244118"/>
                        </a:cubicBezTo>
                        <a:cubicBezTo>
                          <a:pt x="5679124" y="1286339"/>
                          <a:pt x="5491245" y="1232939"/>
                          <a:pt x="5299890" y="1244118"/>
                        </a:cubicBezTo>
                        <a:cubicBezTo>
                          <a:pt x="5108535" y="1255297"/>
                          <a:pt x="4981532" y="1240899"/>
                          <a:pt x="4727695" y="1244118"/>
                        </a:cubicBezTo>
                        <a:cubicBezTo>
                          <a:pt x="4473859" y="1247337"/>
                          <a:pt x="4523124" y="1231761"/>
                          <a:pt x="4372934" y="1244118"/>
                        </a:cubicBezTo>
                        <a:cubicBezTo>
                          <a:pt x="4222744" y="1256475"/>
                          <a:pt x="3900321" y="1164702"/>
                          <a:pt x="3583306" y="1244118"/>
                        </a:cubicBezTo>
                        <a:cubicBezTo>
                          <a:pt x="3266291" y="1323534"/>
                          <a:pt x="3194537" y="1221237"/>
                          <a:pt x="2902394" y="1244118"/>
                        </a:cubicBezTo>
                        <a:cubicBezTo>
                          <a:pt x="2610251" y="1266999"/>
                          <a:pt x="2546948" y="1197202"/>
                          <a:pt x="2221482" y="1244118"/>
                        </a:cubicBezTo>
                        <a:cubicBezTo>
                          <a:pt x="1896016" y="1291034"/>
                          <a:pt x="1735824" y="1208650"/>
                          <a:pt x="1540571" y="1244118"/>
                        </a:cubicBezTo>
                        <a:cubicBezTo>
                          <a:pt x="1345318" y="1279586"/>
                          <a:pt x="1249361" y="1240682"/>
                          <a:pt x="968376" y="1244118"/>
                        </a:cubicBezTo>
                        <a:cubicBezTo>
                          <a:pt x="687392" y="1247554"/>
                          <a:pt x="519802" y="1221852"/>
                          <a:pt x="207357" y="1244118"/>
                        </a:cubicBezTo>
                        <a:cubicBezTo>
                          <a:pt x="93260" y="1269665"/>
                          <a:pt x="1928" y="1118275"/>
                          <a:pt x="0" y="1036761"/>
                        </a:cubicBezTo>
                        <a:cubicBezTo>
                          <a:pt x="-19071" y="896553"/>
                          <a:pt x="5861" y="799552"/>
                          <a:pt x="0" y="613765"/>
                        </a:cubicBezTo>
                        <a:cubicBezTo>
                          <a:pt x="-5861" y="427978"/>
                          <a:pt x="15557" y="326381"/>
                          <a:pt x="0" y="20735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rgbClr val="000000"/>
                </a:solidFill>
                <a:latin typeface="Arial" panose="020B0604020202020204" pitchFamily="34" charset="0"/>
                <a:cs typeface="Arial" panose="020B0604020202020204" pitchFamily="34" charset="0"/>
              </a:rPr>
              <a:t>3</a:t>
            </a:r>
            <a:r>
              <a:rPr lang="x-none" sz="3600">
                <a:solidFill>
                  <a:srgbClr val="000000"/>
                </a:solidFill>
                <a:latin typeface="Arial" panose="020B0604020202020204" pitchFamily="34" charset="0"/>
                <a:cs typeface="Arial" panose="020B0604020202020204" pitchFamily="34" charset="0"/>
              </a:rPr>
              <a:t>. </a:t>
            </a:r>
            <a:r>
              <a:rPr lang="en-US" sz="3600">
                <a:solidFill>
                  <a:srgbClr val="000000"/>
                </a:solidFill>
              </a:rPr>
              <a:t>Việc làm của ông bà Đùng đã đem lại kết quả như thế nào?</a:t>
            </a:r>
            <a:endParaRPr lang="x-none" sz="36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 name="Google Shape;3657;p60">
            <a:extLst>
              <a:ext uri="{FF2B5EF4-FFF2-40B4-BE49-F238E27FC236}">
                <a16:creationId xmlns="" xmlns:a16="http://schemas.microsoft.com/office/drawing/2014/main" id="{D0027EB0-B054-A83F-F524-4E5FE622C4C8}"/>
              </a:ext>
            </a:extLst>
          </p:cNvPr>
          <p:cNvSpPr txBox="1">
            <a:spLocks/>
          </p:cNvSpPr>
          <p:nvPr/>
        </p:nvSpPr>
        <p:spPr>
          <a:xfrm>
            <a:off x="824313" y="1680077"/>
            <a:ext cx="10513212" cy="4451852"/>
          </a:xfrm>
          <a:prstGeom prst="roundRect">
            <a:avLst/>
          </a:prstGeom>
          <a:solidFill>
            <a:schemeClr val="accent6">
              <a:lumMod val="20000"/>
              <a:lumOff val="80000"/>
            </a:schemeClr>
          </a:solidFill>
        </p:spPr>
        <p:txBody>
          <a:bodyPr spcFirstLastPara="1" wrap="square" lIns="121598" tIns="121598" rIns="121598" bIns="12159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4000"/>
              <a:t>	Những phẩm chất tốt đẹp của ông Đùng, bà Đùng là: </a:t>
            </a:r>
          </a:p>
          <a:p>
            <a:pPr algn="just"/>
            <a:r>
              <a:rPr lang="en-US" sz="4000" i="1">
                <a:latin typeface="+mn-lt"/>
              </a:rPr>
              <a:t>	+ Chăm chỉ, chịu khó</a:t>
            </a:r>
          </a:p>
          <a:p>
            <a:pPr algn="just"/>
            <a:r>
              <a:rPr lang="en-US" sz="4000" i="1">
                <a:latin typeface="+mn-lt"/>
              </a:rPr>
              <a:t>	+ Giàu tình yêu thương con người</a:t>
            </a:r>
          </a:p>
          <a:p>
            <a:pPr algn="just"/>
            <a:r>
              <a:rPr lang="en-US" sz="4000" i="1">
                <a:latin typeface="+mn-lt"/>
              </a:rPr>
              <a:t>	+ Biết hi sinh vì cộng đồng</a:t>
            </a:r>
          </a:p>
          <a:p>
            <a:pPr algn="just"/>
            <a:r>
              <a:rPr lang="en-US" sz="4000" i="1">
                <a:latin typeface="+mn-lt"/>
              </a:rPr>
              <a:t>	+ Thông minh, dũng cảm, táo bạo,…</a:t>
            </a:r>
            <a:endParaRPr lang="vi-VN" sz="3600" i="1" dirty="0">
              <a:latin typeface="+mn-lt"/>
            </a:endParaRPr>
          </a:p>
        </p:txBody>
      </p:sp>
      <p:sp>
        <p:nvSpPr>
          <p:cNvPr id="3" name="Rounded Rectangle 4">
            <a:extLst>
              <a:ext uri="{FF2B5EF4-FFF2-40B4-BE49-F238E27FC236}">
                <a16:creationId xmlns="" xmlns:a16="http://schemas.microsoft.com/office/drawing/2014/main" id="{D176B303-1D2C-2815-4215-23E7957ADD25}"/>
              </a:ext>
            </a:extLst>
          </p:cNvPr>
          <p:cNvSpPr/>
          <p:nvPr/>
        </p:nvSpPr>
        <p:spPr>
          <a:xfrm>
            <a:off x="437712" y="116471"/>
            <a:ext cx="11286413" cy="1244118"/>
          </a:xfrm>
          <a:prstGeom prst="roundRect">
            <a:avLst/>
          </a:prstGeom>
          <a:solidFill>
            <a:schemeClr val="accent6"/>
          </a:solidFill>
          <a:ln>
            <a:solidFill>
              <a:schemeClr val="tx1"/>
            </a:solidFill>
            <a:prstDash val="sysDash"/>
            <a:extLst>
              <a:ext uri="{C807C97D-BFC1-408E-A445-0C87EB9F89A2}">
                <ask:lineSketchStyleProps xmlns="" xmlns:ask="http://schemas.microsoft.com/office/drawing/2018/sketchyshapes" sd="2996303169">
                  <a:custGeom>
                    <a:avLst/>
                    <a:gdLst>
                      <a:gd name="connsiteX0" fmla="*/ 0 w 11286413"/>
                      <a:gd name="connsiteY0" fmla="*/ 207357 h 1244118"/>
                      <a:gd name="connsiteX1" fmla="*/ 207357 w 11286413"/>
                      <a:gd name="connsiteY1" fmla="*/ 0 h 1244118"/>
                      <a:gd name="connsiteX2" fmla="*/ 453401 w 11286413"/>
                      <a:gd name="connsiteY2" fmla="*/ 0 h 1244118"/>
                      <a:gd name="connsiteX3" fmla="*/ 1243029 w 11286413"/>
                      <a:gd name="connsiteY3" fmla="*/ 0 h 1244118"/>
                      <a:gd name="connsiteX4" fmla="*/ 1706507 w 11286413"/>
                      <a:gd name="connsiteY4" fmla="*/ 0 h 1244118"/>
                      <a:gd name="connsiteX5" fmla="*/ 2278702 w 11286413"/>
                      <a:gd name="connsiteY5" fmla="*/ 0 h 1244118"/>
                      <a:gd name="connsiteX6" fmla="*/ 2633462 w 11286413"/>
                      <a:gd name="connsiteY6" fmla="*/ 0 h 1244118"/>
                      <a:gd name="connsiteX7" fmla="*/ 3205657 w 11286413"/>
                      <a:gd name="connsiteY7" fmla="*/ 0 h 1244118"/>
                      <a:gd name="connsiteX8" fmla="*/ 3777852 w 11286413"/>
                      <a:gd name="connsiteY8" fmla="*/ 0 h 1244118"/>
                      <a:gd name="connsiteX9" fmla="*/ 4023896 w 11286413"/>
                      <a:gd name="connsiteY9" fmla="*/ 0 h 1244118"/>
                      <a:gd name="connsiteX10" fmla="*/ 4704807 w 11286413"/>
                      <a:gd name="connsiteY10" fmla="*/ 0 h 1244118"/>
                      <a:gd name="connsiteX11" fmla="*/ 5168285 w 11286413"/>
                      <a:gd name="connsiteY11" fmla="*/ 0 h 1244118"/>
                      <a:gd name="connsiteX12" fmla="*/ 5740480 w 11286413"/>
                      <a:gd name="connsiteY12" fmla="*/ 0 h 1244118"/>
                      <a:gd name="connsiteX13" fmla="*/ 5986523 w 11286413"/>
                      <a:gd name="connsiteY13" fmla="*/ 0 h 1244118"/>
                      <a:gd name="connsiteX14" fmla="*/ 6667435 w 11286413"/>
                      <a:gd name="connsiteY14" fmla="*/ 0 h 1244118"/>
                      <a:gd name="connsiteX15" fmla="*/ 7348347 w 11286413"/>
                      <a:gd name="connsiteY15" fmla="*/ 0 h 1244118"/>
                      <a:gd name="connsiteX16" fmla="*/ 7594390 w 11286413"/>
                      <a:gd name="connsiteY16" fmla="*/ 0 h 1244118"/>
                      <a:gd name="connsiteX17" fmla="*/ 8057868 w 11286413"/>
                      <a:gd name="connsiteY17" fmla="*/ 0 h 1244118"/>
                      <a:gd name="connsiteX18" fmla="*/ 8521346 w 11286413"/>
                      <a:gd name="connsiteY18" fmla="*/ 0 h 1244118"/>
                      <a:gd name="connsiteX19" fmla="*/ 8876106 w 11286413"/>
                      <a:gd name="connsiteY19" fmla="*/ 0 h 1244118"/>
                      <a:gd name="connsiteX20" fmla="*/ 9557018 w 11286413"/>
                      <a:gd name="connsiteY20" fmla="*/ 0 h 1244118"/>
                      <a:gd name="connsiteX21" fmla="*/ 10020496 w 11286413"/>
                      <a:gd name="connsiteY21" fmla="*/ 0 h 1244118"/>
                      <a:gd name="connsiteX22" fmla="*/ 10266540 w 11286413"/>
                      <a:gd name="connsiteY22" fmla="*/ 0 h 1244118"/>
                      <a:gd name="connsiteX23" fmla="*/ 10512583 w 11286413"/>
                      <a:gd name="connsiteY23" fmla="*/ 0 h 1244118"/>
                      <a:gd name="connsiteX24" fmla="*/ 11079056 w 11286413"/>
                      <a:gd name="connsiteY24" fmla="*/ 0 h 1244118"/>
                      <a:gd name="connsiteX25" fmla="*/ 11286413 w 11286413"/>
                      <a:gd name="connsiteY25" fmla="*/ 207357 h 1244118"/>
                      <a:gd name="connsiteX26" fmla="*/ 11286413 w 11286413"/>
                      <a:gd name="connsiteY26" fmla="*/ 630353 h 1244118"/>
                      <a:gd name="connsiteX27" fmla="*/ 11286413 w 11286413"/>
                      <a:gd name="connsiteY27" fmla="*/ 1036761 h 1244118"/>
                      <a:gd name="connsiteX28" fmla="*/ 11079056 w 11286413"/>
                      <a:gd name="connsiteY28" fmla="*/ 1244118 h 1244118"/>
                      <a:gd name="connsiteX29" fmla="*/ 10398144 w 11286413"/>
                      <a:gd name="connsiteY29" fmla="*/ 1244118 h 1244118"/>
                      <a:gd name="connsiteX30" fmla="*/ 10152101 w 11286413"/>
                      <a:gd name="connsiteY30" fmla="*/ 1244118 h 1244118"/>
                      <a:gd name="connsiteX31" fmla="*/ 9797340 w 11286413"/>
                      <a:gd name="connsiteY31" fmla="*/ 1244118 h 1244118"/>
                      <a:gd name="connsiteX32" fmla="*/ 9333862 w 11286413"/>
                      <a:gd name="connsiteY32" fmla="*/ 1244118 h 1244118"/>
                      <a:gd name="connsiteX33" fmla="*/ 8652951 w 11286413"/>
                      <a:gd name="connsiteY33" fmla="*/ 1244118 h 1244118"/>
                      <a:gd name="connsiteX34" fmla="*/ 7972039 w 11286413"/>
                      <a:gd name="connsiteY34" fmla="*/ 1244118 h 1244118"/>
                      <a:gd name="connsiteX35" fmla="*/ 7617278 w 11286413"/>
                      <a:gd name="connsiteY35" fmla="*/ 1244118 h 1244118"/>
                      <a:gd name="connsiteX36" fmla="*/ 7045083 w 11286413"/>
                      <a:gd name="connsiteY36" fmla="*/ 1244118 h 1244118"/>
                      <a:gd name="connsiteX37" fmla="*/ 6472889 w 11286413"/>
                      <a:gd name="connsiteY37" fmla="*/ 1244118 h 1244118"/>
                      <a:gd name="connsiteX38" fmla="*/ 6226845 w 11286413"/>
                      <a:gd name="connsiteY38" fmla="*/ 1244118 h 1244118"/>
                      <a:gd name="connsiteX39" fmla="*/ 5437216 w 11286413"/>
                      <a:gd name="connsiteY39" fmla="*/ 1244118 h 1244118"/>
                      <a:gd name="connsiteX40" fmla="*/ 5082456 w 11286413"/>
                      <a:gd name="connsiteY40" fmla="*/ 1244118 h 1244118"/>
                      <a:gd name="connsiteX41" fmla="*/ 4292827 w 11286413"/>
                      <a:gd name="connsiteY41" fmla="*/ 1244118 h 1244118"/>
                      <a:gd name="connsiteX42" fmla="*/ 3611915 w 11286413"/>
                      <a:gd name="connsiteY42" fmla="*/ 1244118 h 1244118"/>
                      <a:gd name="connsiteX43" fmla="*/ 3365872 w 11286413"/>
                      <a:gd name="connsiteY43" fmla="*/ 1244118 h 1244118"/>
                      <a:gd name="connsiteX44" fmla="*/ 2684960 w 11286413"/>
                      <a:gd name="connsiteY44" fmla="*/ 1244118 h 1244118"/>
                      <a:gd name="connsiteX45" fmla="*/ 2112765 w 11286413"/>
                      <a:gd name="connsiteY45" fmla="*/ 1244118 h 1244118"/>
                      <a:gd name="connsiteX46" fmla="*/ 1649288 w 11286413"/>
                      <a:gd name="connsiteY46" fmla="*/ 1244118 h 1244118"/>
                      <a:gd name="connsiteX47" fmla="*/ 859659 w 11286413"/>
                      <a:gd name="connsiteY47" fmla="*/ 1244118 h 1244118"/>
                      <a:gd name="connsiteX48" fmla="*/ 207357 w 11286413"/>
                      <a:gd name="connsiteY48" fmla="*/ 1244118 h 1244118"/>
                      <a:gd name="connsiteX49" fmla="*/ 0 w 11286413"/>
                      <a:gd name="connsiteY49" fmla="*/ 1036761 h 1244118"/>
                      <a:gd name="connsiteX50" fmla="*/ 0 w 11286413"/>
                      <a:gd name="connsiteY50" fmla="*/ 605471 h 1244118"/>
                      <a:gd name="connsiteX51" fmla="*/ 0 w 11286413"/>
                      <a:gd name="connsiteY51" fmla="*/ 207357 h 124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286413" h="1244118" fill="none" extrusionOk="0">
                        <a:moveTo>
                          <a:pt x="0" y="207357"/>
                        </a:moveTo>
                        <a:cubicBezTo>
                          <a:pt x="2142" y="80498"/>
                          <a:pt x="73645" y="-6817"/>
                          <a:pt x="207357" y="0"/>
                        </a:cubicBezTo>
                        <a:cubicBezTo>
                          <a:pt x="293861" y="-24686"/>
                          <a:pt x="380166" y="5410"/>
                          <a:pt x="453401" y="0"/>
                        </a:cubicBezTo>
                        <a:cubicBezTo>
                          <a:pt x="526636" y="-5410"/>
                          <a:pt x="998723" y="76610"/>
                          <a:pt x="1243029" y="0"/>
                        </a:cubicBezTo>
                        <a:cubicBezTo>
                          <a:pt x="1487335" y="-76610"/>
                          <a:pt x="1527770" y="14891"/>
                          <a:pt x="1706507" y="0"/>
                        </a:cubicBezTo>
                        <a:cubicBezTo>
                          <a:pt x="1885244" y="-14891"/>
                          <a:pt x="2045770" y="14509"/>
                          <a:pt x="2278702" y="0"/>
                        </a:cubicBezTo>
                        <a:cubicBezTo>
                          <a:pt x="2511634" y="-14509"/>
                          <a:pt x="2553470" y="29308"/>
                          <a:pt x="2633462" y="0"/>
                        </a:cubicBezTo>
                        <a:cubicBezTo>
                          <a:pt x="2713454" y="-29308"/>
                          <a:pt x="2925027" y="64847"/>
                          <a:pt x="3205657" y="0"/>
                        </a:cubicBezTo>
                        <a:cubicBezTo>
                          <a:pt x="3486288" y="-64847"/>
                          <a:pt x="3549979" y="49796"/>
                          <a:pt x="3777852" y="0"/>
                        </a:cubicBezTo>
                        <a:cubicBezTo>
                          <a:pt x="4005726" y="-49796"/>
                          <a:pt x="3930098" y="29421"/>
                          <a:pt x="4023896" y="0"/>
                        </a:cubicBezTo>
                        <a:cubicBezTo>
                          <a:pt x="4117694" y="-29421"/>
                          <a:pt x="4485566" y="73491"/>
                          <a:pt x="4704807" y="0"/>
                        </a:cubicBezTo>
                        <a:cubicBezTo>
                          <a:pt x="4924048" y="-73491"/>
                          <a:pt x="4976736" y="29422"/>
                          <a:pt x="5168285" y="0"/>
                        </a:cubicBezTo>
                        <a:cubicBezTo>
                          <a:pt x="5359834" y="-29422"/>
                          <a:pt x="5515856" y="21037"/>
                          <a:pt x="5740480" y="0"/>
                        </a:cubicBezTo>
                        <a:cubicBezTo>
                          <a:pt x="5965104" y="-21037"/>
                          <a:pt x="5900468" y="19099"/>
                          <a:pt x="5986523" y="0"/>
                        </a:cubicBezTo>
                        <a:cubicBezTo>
                          <a:pt x="6072578" y="-19099"/>
                          <a:pt x="6508032" y="80580"/>
                          <a:pt x="6667435" y="0"/>
                        </a:cubicBezTo>
                        <a:cubicBezTo>
                          <a:pt x="6826838" y="-80580"/>
                          <a:pt x="7087729" y="77253"/>
                          <a:pt x="7348347" y="0"/>
                        </a:cubicBezTo>
                        <a:cubicBezTo>
                          <a:pt x="7608965" y="-77253"/>
                          <a:pt x="7544149" y="15256"/>
                          <a:pt x="7594390" y="0"/>
                        </a:cubicBezTo>
                        <a:cubicBezTo>
                          <a:pt x="7644631" y="-15256"/>
                          <a:pt x="7903619" y="11071"/>
                          <a:pt x="8057868" y="0"/>
                        </a:cubicBezTo>
                        <a:cubicBezTo>
                          <a:pt x="8212117" y="-11071"/>
                          <a:pt x="8381216" y="48145"/>
                          <a:pt x="8521346" y="0"/>
                        </a:cubicBezTo>
                        <a:cubicBezTo>
                          <a:pt x="8661476" y="-48145"/>
                          <a:pt x="8709255" y="1600"/>
                          <a:pt x="8876106" y="0"/>
                        </a:cubicBezTo>
                        <a:cubicBezTo>
                          <a:pt x="9042957" y="-1600"/>
                          <a:pt x="9380899" y="65160"/>
                          <a:pt x="9557018" y="0"/>
                        </a:cubicBezTo>
                        <a:cubicBezTo>
                          <a:pt x="9733137" y="-65160"/>
                          <a:pt x="9873488" y="37930"/>
                          <a:pt x="10020496" y="0"/>
                        </a:cubicBezTo>
                        <a:cubicBezTo>
                          <a:pt x="10167504" y="-37930"/>
                          <a:pt x="10148222" y="2014"/>
                          <a:pt x="10266540" y="0"/>
                        </a:cubicBezTo>
                        <a:cubicBezTo>
                          <a:pt x="10384858" y="-2014"/>
                          <a:pt x="10402761" y="21613"/>
                          <a:pt x="10512583" y="0"/>
                        </a:cubicBezTo>
                        <a:cubicBezTo>
                          <a:pt x="10622405" y="-21613"/>
                          <a:pt x="10926912" y="4699"/>
                          <a:pt x="11079056" y="0"/>
                        </a:cubicBezTo>
                        <a:cubicBezTo>
                          <a:pt x="11206447" y="-27649"/>
                          <a:pt x="11276914" y="82947"/>
                          <a:pt x="11286413" y="207357"/>
                        </a:cubicBezTo>
                        <a:cubicBezTo>
                          <a:pt x="11321958" y="338571"/>
                          <a:pt x="11240663" y="541312"/>
                          <a:pt x="11286413" y="630353"/>
                        </a:cubicBezTo>
                        <a:cubicBezTo>
                          <a:pt x="11332163" y="719394"/>
                          <a:pt x="11269375" y="840041"/>
                          <a:pt x="11286413" y="1036761"/>
                        </a:cubicBezTo>
                        <a:cubicBezTo>
                          <a:pt x="11258074" y="1165242"/>
                          <a:pt x="11162793" y="1239794"/>
                          <a:pt x="11079056" y="1244118"/>
                        </a:cubicBezTo>
                        <a:cubicBezTo>
                          <a:pt x="10849865" y="1289056"/>
                          <a:pt x="10672055" y="1197082"/>
                          <a:pt x="10398144" y="1244118"/>
                        </a:cubicBezTo>
                        <a:cubicBezTo>
                          <a:pt x="10124233" y="1291154"/>
                          <a:pt x="10209652" y="1239239"/>
                          <a:pt x="10152101" y="1244118"/>
                        </a:cubicBezTo>
                        <a:cubicBezTo>
                          <a:pt x="10094550" y="1248997"/>
                          <a:pt x="9971137" y="1201785"/>
                          <a:pt x="9797340" y="1244118"/>
                        </a:cubicBezTo>
                        <a:cubicBezTo>
                          <a:pt x="9623543" y="1286451"/>
                          <a:pt x="9444939" y="1236148"/>
                          <a:pt x="9333862" y="1244118"/>
                        </a:cubicBezTo>
                        <a:cubicBezTo>
                          <a:pt x="9222785" y="1252088"/>
                          <a:pt x="8960926" y="1222705"/>
                          <a:pt x="8652951" y="1244118"/>
                        </a:cubicBezTo>
                        <a:cubicBezTo>
                          <a:pt x="8344976" y="1265531"/>
                          <a:pt x="8172425" y="1168158"/>
                          <a:pt x="7972039" y="1244118"/>
                        </a:cubicBezTo>
                        <a:cubicBezTo>
                          <a:pt x="7771653" y="1320078"/>
                          <a:pt x="7737235" y="1225757"/>
                          <a:pt x="7617278" y="1244118"/>
                        </a:cubicBezTo>
                        <a:cubicBezTo>
                          <a:pt x="7497321" y="1262479"/>
                          <a:pt x="7254396" y="1226716"/>
                          <a:pt x="7045083" y="1244118"/>
                        </a:cubicBezTo>
                        <a:cubicBezTo>
                          <a:pt x="6835770" y="1261520"/>
                          <a:pt x="6590995" y="1212394"/>
                          <a:pt x="6472889" y="1244118"/>
                        </a:cubicBezTo>
                        <a:cubicBezTo>
                          <a:pt x="6354783" y="1275842"/>
                          <a:pt x="6281134" y="1238210"/>
                          <a:pt x="6226845" y="1244118"/>
                        </a:cubicBezTo>
                        <a:cubicBezTo>
                          <a:pt x="6172556" y="1250026"/>
                          <a:pt x="5615515" y="1189811"/>
                          <a:pt x="5437216" y="1244118"/>
                        </a:cubicBezTo>
                        <a:cubicBezTo>
                          <a:pt x="5258917" y="1298425"/>
                          <a:pt x="5174345" y="1233530"/>
                          <a:pt x="5082456" y="1244118"/>
                        </a:cubicBezTo>
                        <a:cubicBezTo>
                          <a:pt x="4990567" y="1254706"/>
                          <a:pt x="4538736" y="1211320"/>
                          <a:pt x="4292827" y="1244118"/>
                        </a:cubicBezTo>
                        <a:cubicBezTo>
                          <a:pt x="4046918" y="1276916"/>
                          <a:pt x="3787520" y="1197444"/>
                          <a:pt x="3611915" y="1244118"/>
                        </a:cubicBezTo>
                        <a:cubicBezTo>
                          <a:pt x="3436310" y="1290792"/>
                          <a:pt x="3466652" y="1236916"/>
                          <a:pt x="3365872" y="1244118"/>
                        </a:cubicBezTo>
                        <a:cubicBezTo>
                          <a:pt x="3265092" y="1251320"/>
                          <a:pt x="2843332" y="1225891"/>
                          <a:pt x="2684960" y="1244118"/>
                        </a:cubicBezTo>
                        <a:cubicBezTo>
                          <a:pt x="2526588" y="1262345"/>
                          <a:pt x="2235677" y="1182456"/>
                          <a:pt x="2112765" y="1244118"/>
                        </a:cubicBezTo>
                        <a:cubicBezTo>
                          <a:pt x="1989854" y="1305780"/>
                          <a:pt x="1810059" y="1190989"/>
                          <a:pt x="1649288" y="1244118"/>
                        </a:cubicBezTo>
                        <a:cubicBezTo>
                          <a:pt x="1488517" y="1297247"/>
                          <a:pt x="1239989" y="1218558"/>
                          <a:pt x="859659" y="1244118"/>
                        </a:cubicBezTo>
                        <a:cubicBezTo>
                          <a:pt x="479329" y="1269678"/>
                          <a:pt x="525948" y="1216850"/>
                          <a:pt x="207357" y="1244118"/>
                        </a:cubicBezTo>
                        <a:cubicBezTo>
                          <a:pt x="109489" y="1241058"/>
                          <a:pt x="9912" y="1181932"/>
                          <a:pt x="0" y="1036761"/>
                        </a:cubicBezTo>
                        <a:cubicBezTo>
                          <a:pt x="-1845" y="894367"/>
                          <a:pt x="49188" y="717148"/>
                          <a:pt x="0" y="605471"/>
                        </a:cubicBezTo>
                        <a:cubicBezTo>
                          <a:pt x="-49188" y="493794"/>
                          <a:pt x="14101" y="318076"/>
                          <a:pt x="0" y="207357"/>
                        </a:cubicBezTo>
                        <a:close/>
                      </a:path>
                      <a:path w="11286413" h="1244118" stroke="0" extrusionOk="0">
                        <a:moveTo>
                          <a:pt x="0" y="207357"/>
                        </a:moveTo>
                        <a:cubicBezTo>
                          <a:pt x="3758" y="75969"/>
                          <a:pt x="96899" y="13150"/>
                          <a:pt x="207357" y="0"/>
                        </a:cubicBezTo>
                        <a:cubicBezTo>
                          <a:pt x="278369" y="-633"/>
                          <a:pt x="444588" y="33715"/>
                          <a:pt x="562118" y="0"/>
                        </a:cubicBezTo>
                        <a:cubicBezTo>
                          <a:pt x="679648" y="-33715"/>
                          <a:pt x="893033" y="25350"/>
                          <a:pt x="1134312" y="0"/>
                        </a:cubicBezTo>
                        <a:cubicBezTo>
                          <a:pt x="1375591" y="-25350"/>
                          <a:pt x="1288202" y="17133"/>
                          <a:pt x="1380356" y="0"/>
                        </a:cubicBezTo>
                        <a:cubicBezTo>
                          <a:pt x="1472510" y="-17133"/>
                          <a:pt x="1651594" y="1292"/>
                          <a:pt x="1843834" y="0"/>
                        </a:cubicBezTo>
                        <a:cubicBezTo>
                          <a:pt x="2036074" y="-1292"/>
                          <a:pt x="2313184" y="13784"/>
                          <a:pt x="2524745" y="0"/>
                        </a:cubicBezTo>
                        <a:cubicBezTo>
                          <a:pt x="2736306" y="-13784"/>
                          <a:pt x="2973752" y="64300"/>
                          <a:pt x="3314374" y="0"/>
                        </a:cubicBezTo>
                        <a:cubicBezTo>
                          <a:pt x="3654996" y="-64300"/>
                          <a:pt x="3751270" y="61503"/>
                          <a:pt x="3995286" y="0"/>
                        </a:cubicBezTo>
                        <a:cubicBezTo>
                          <a:pt x="4239302" y="-61503"/>
                          <a:pt x="4561482" y="61312"/>
                          <a:pt x="4784914" y="0"/>
                        </a:cubicBezTo>
                        <a:cubicBezTo>
                          <a:pt x="5008346" y="-61312"/>
                          <a:pt x="5140535" y="47323"/>
                          <a:pt x="5248392" y="0"/>
                        </a:cubicBezTo>
                        <a:cubicBezTo>
                          <a:pt x="5356249" y="-47323"/>
                          <a:pt x="5374126" y="16333"/>
                          <a:pt x="5494436" y="0"/>
                        </a:cubicBezTo>
                        <a:cubicBezTo>
                          <a:pt x="5614746" y="-16333"/>
                          <a:pt x="6103438" y="90792"/>
                          <a:pt x="6284065" y="0"/>
                        </a:cubicBezTo>
                        <a:cubicBezTo>
                          <a:pt x="6464692" y="-90792"/>
                          <a:pt x="6462676" y="25715"/>
                          <a:pt x="6530108" y="0"/>
                        </a:cubicBezTo>
                        <a:cubicBezTo>
                          <a:pt x="6597540" y="-25715"/>
                          <a:pt x="6780207" y="10238"/>
                          <a:pt x="6884869" y="0"/>
                        </a:cubicBezTo>
                        <a:cubicBezTo>
                          <a:pt x="6989531" y="-10238"/>
                          <a:pt x="7485495" y="45690"/>
                          <a:pt x="7674498" y="0"/>
                        </a:cubicBezTo>
                        <a:cubicBezTo>
                          <a:pt x="7863501" y="-45690"/>
                          <a:pt x="8072765" y="59894"/>
                          <a:pt x="8464126" y="0"/>
                        </a:cubicBezTo>
                        <a:cubicBezTo>
                          <a:pt x="8855487" y="-59894"/>
                          <a:pt x="8673451" y="37569"/>
                          <a:pt x="8818887" y="0"/>
                        </a:cubicBezTo>
                        <a:cubicBezTo>
                          <a:pt x="8964323" y="-37569"/>
                          <a:pt x="9043389" y="26083"/>
                          <a:pt x="9173648" y="0"/>
                        </a:cubicBezTo>
                        <a:cubicBezTo>
                          <a:pt x="9303907" y="-26083"/>
                          <a:pt x="9790901" y="84975"/>
                          <a:pt x="9963276" y="0"/>
                        </a:cubicBezTo>
                        <a:cubicBezTo>
                          <a:pt x="10135651" y="-84975"/>
                          <a:pt x="10127698" y="7400"/>
                          <a:pt x="10209320" y="0"/>
                        </a:cubicBezTo>
                        <a:cubicBezTo>
                          <a:pt x="10290942" y="-7400"/>
                          <a:pt x="10369786" y="5939"/>
                          <a:pt x="10455364" y="0"/>
                        </a:cubicBezTo>
                        <a:cubicBezTo>
                          <a:pt x="10540942" y="-5939"/>
                          <a:pt x="10876574" y="17575"/>
                          <a:pt x="11079056" y="0"/>
                        </a:cubicBezTo>
                        <a:cubicBezTo>
                          <a:pt x="11210321" y="-25982"/>
                          <a:pt x="11273202" y="73776"/>
                          <a:pt x="11286413" y="207357"/>
                        </a:cubicBezTo>
                        <a:cubicBezTo>
                          <a:pt x="11302118" y="359534"/>
                          <a:pt x="11242588" y="450420"/>
                          <a:pt x="11286413" y="613765"/>
                        </a:cubicBezTo>
                        <a:cubicBezTo>
                          <a:pt x="11330238" y="777110"/>
                          <a:pt x="11255138" y="860864"/>
                          <a:pt x="11286413" y="1036761"/>
                        </a:cubicBezTo>
                        <a:cubicBezTo>
                          <a:pt x="11276611" y="1147629"/>
                          <a:pt x="11195751" y="1243076"/>
                          <a:pt x="11079056" y="1244118"/>
                        </a:cubicBezTo>
                        <a:cubicBezTo>
                          <a:pt x="10934610" y="1275679"/>
                          <a:pt x="10567267" y="1214324"/>
                          <a:pt x="10398144" y="1244118"/>
                        </a:cubicBezTo>
                        <a:cubicBezTo>
                          <a:pt x="10229021" y="1273912"/>
                          <a:pt x="10201838" y="1242735"/>
                          <a:pt x="10152101" y="1244118"/>
                        </a:cubicBezTo>
                        <a:cubicBezTo>
                          <a:pt x="10102364" y="1245501"/>
                          <a:pt x="9904133" y="1242629"/>
                          <a:pt x="9797340" y="1244118"/>
                        </a:cubicBezTo>
                        <a:cubicBezTo>
                          <a:pt x="9690547" y="1245607"/>
                          <a:pt x="9560449" y="1233013"/>
                          <a:pt x="9442579" y="1244118"/>
                        </a:cubicBezTo>
                        <a:cubicBezTo>
                          <a:pt x="9324709" y="1255223"/>
                          <a:pt x="8965510" y="1239782"/>
                          <a:pt x="8761668" y="1244118"/>
                        </a:cubicBezTo>
                        <a:cubicBezTo>
                          <a:pt x="8557826" y="1248454"/>
                          <a:pt x="8401728" y="1194730"/>
                          <a:pt x="8189473" y="1244118"/>
                        </a:cubicBezTo>
                        <a:cubicBezTo>
                          <a:pt x="7977218" y="1293506"/>
                          <a:pt x="7911739" y="1226140"/>
                          <a:pt x="7834712" y="1244118"/>
                        </a:cubicBezTo>
                        <a:cubicBezTo>
                          <a:pt x="7757685" y="1262096"/>
                          <a:pt x="7414589" y="1243773"/>
                          <a:pt x="7153800" y="1244118"/>
                        </a:cubicBezTo>
                        <a:cubicBezTo>
                          <a:pt x="6893011" y="1244463"/>
                          <a:pt x="6720926" y="1208628"/>
                          <a:pt x="6472889" y="1244118"/>
                        </a:cubicBezTo>
                        <a:cubicBezTo>
                          <a:pt x="6224852" y="1279608"/>
                          <a:pt x="6270287" y="1223337"/>
                          <a:pt x="6118128" y="1244118"/>
                        </a:cubicBezTo>
                        <a:cubicBezTo>
                          <a:pt x="5965969" y="1264899"/>
                          <a:pt x="5847610" y="1201897"/>
                          <a:pt x="5763367" y="1244118"/>
                        </a:cubicBezTo>
                        <a:cubicBezTo>
                          <a:pt x="5679124" y="1286339"/>
                          <a:pt x="5491245" y="1232939"/>
                          <a:pt x="5299890" y="1244118"/>
                        </a:cubicBezTo>
                        <a:cubicBezTo>
                          <a:pt x="5108535" y="1255297"/>
                          <a:pt x="4981532" y="1240899"/>
                          <a:pt x="4727695" y="1244118"/>
                        </a:cubicBezTo>
                        <a:cubicBezTo>
                          <a:pt x="4473859" y="1247337"/>
                          <a:pt x="4523124" y="1231761"/>
                          <a:pt x="4372934" y="1244118"/>
                        </a:cubicBezTo>
                        <a:cubicBezTo>
                          <a:pt x="4222744" y="1256475"/>
                          <a:pt x="3900321" y="1164702"/>
                          <a:pt x="3583306" y="1244118"/>
                        </a:cubicBezTo>
                        <a:cubicBezTo>
                          <a:pt x="3266291" y="1323534"/>
                          <a:pt x="3194537" y="1221237"/>
                          <a:pt x="2902394" y="1244118"/>
                        </a:cubicBezTo>
                        <a:cubicBezTo>
                          <a:pt x="2610251" y="1266999"/>
                          <a:pt x="2546948" y="1197202"/>
                          <a:pt x="2221482" y="1244118"/>
                        </a:cubicBezTo>
                        <a:cubicBezTo>
                          <a:pt x="1896016" y="1291034"/>
                          <a:pt x="1735824" y="1208650"/>
                          <a:pt x="1540571" y="1244118"/>
                        </a:cubicBezTo>
                        <a:cubicBezTo>
                          <a:pt x="1345318" y="1279586"/>
                          <a:pt x="1249361" y="1240682"/>
                          <a:pt x="968376" y="1244118"/>
                        </a:cubicBezTo>
                        <a:cubicBezTo>
                          <a:pt x="687392" y="1247554"/>
                          <a:pt x="519802" y="1221852"/>
                          <a:pt x="207357" y="1244118"/>
                        </a:cubicBezTo>
                        <a:cubicBezTo>
                          <a:pt x="93260" y="1269665"/>
                          <a:pt x="1928" y="1118275"/>
                          <a:pt x="0" y="1036761"/>
                        </a:cubicBezTo>
                        <a:cubicBezTo>
                          <a:pt x="-19071" y="896553"/>
                          <a:pt x="5861" y="799552"/>
                          <a:pt x="0" y="613765"/>
                        </a:cubicBezTo>
                        <a:cubicBezTo>
                          <a:pt x="-5861" y="427978"/>
                          <a:pt x="15557" y="326381"/>
                          <a:pt x="0" y="20735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rgbClr val="000000"/>
                </a:solidFill>
                <a:latin typeface="Arial" panose="020B0604020202020204" pitchFamily="34" charset="0"/>
                <a:cs typeface="Arial" panose="020B0604020202020204" pitchFamily="34" charset="0"/>
              </a:rPr>
              <a:t>4</a:t>
            </a:r>
            <a:r>
              <a:rPr lang="x-none" sz="3600">
                <a:solidFill>
                  <a:srgbClr val="000000"/>
                </a:solidFill>
                <a:latin typeface="Arial" panose="020B0604020202020204" pitchFamily="34" charset="0"/>
                <a:cs typeface="Arial" panose="020B0604020202020204" pitchFamily="34" charset="0"/>
              </a:rPr>
              <a:t>. </a:t>
            </a:r>
            <a:r>
              <a:rPr lang="en-US" sz="3600">
                <a:solidFill>
                  <a:srgbClr val="000000"/>
                </a:solidFill>
              </a:rPr>
              <a:t>Theo em, ông Đùng, bà Đùng có những phẩm chất tốt đẹp nào?</a:t>
            </a:r>
            <a:endParaRPr lang="x-none" sz="36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118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wipe(left)">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wipe(left)">
                                      <p:cBhvr>
                                        <p:cTn id="19" dur="500"/>
                                        <p:tgtEl>
                                          <p:spTgt spid="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wipe(left)">
                                      <p:cBhvr>
                                        <p:cTn id="24" dur="500"/>
                                        <p:tgtEl>
                                          <p:spTgt spid="7">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wipe(left)">
                                      <p:cBhvr>
                                        <p:cTn id="29" dur="500"/>
                                        <p:tgtEl>
                                          <p:spTgt spid="7">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7">
                                            <p:txEl>
                                              <p:pRg st="4" end="4"/>
                                            </p:txEl>
                                          </p:spTgt>
                                        </p:tgtEl>
                                        <p:attrNameLst>
                                          <p:attrName>style.visibility</p:attrName>
                                        </p:attrNameLst>
                                      </p:cBhvr>
                                      <p:to>
                                        <p:strVal val="visible"/>
                                      </p:to>
                                    </p:set>
                                    <p:animEffect transition="in" filter="wipe(left)">
                                      <p:cBhvr>
                                        <p:cTn id="34"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2" name="Rounded Rectangle 4">
            <a:extLst>
              <a:ext uri="{FF2B5EF4-FFF2-40B4-BE49-F238E27FC236}">
                <a16:creationId xmlns="" xmlns:a16="http://schemas.microsoft.com/office/drawing/2014/main" id="{2CC1094D-98A1-8C2A-3DD7-9D3165FFE56C}"/>
              </a:ext>
            </a:extLst>
          </p:cNvPr>
          <p:cNvSpPr/>
          <p:nvPr/>
        </p:nvSpPr>
        <p:spPr>
          <a:xfrm>
            <a:off x="437712" y="116471"/>
            <a:ext cx="11286413" cy="1244118"/>
          </a:xfrm>
          <a:prstGeom prst="roundRect">
            <a:avLst/>
          </a:prstGeom>
          <a:solidFill>
            <a:schemeClr val="accent6"/>
          </a:solidFill>
          <a:ln>
            <a:solidFill>
              <a:schemeClr val="tx1"/>
            </a:solidFill>
            <a:prstDash val="sysDash"/>
            <a:extLst>
              <a:ext uri="{C807C97D-BFC1-408E-A445-0C87EB9F89A2}">
                <ask:lineSketchStyleProps xmlns="" xmlns:ask="http://schemas.microsoft.com/office/drawing/2018/sketchyshapes" sd="2996303169">
                  <a:custGeom>
                    <a:avLst/>
                    <a:gdLst>
                      <a:gd name="connsiteX0" fmla="*/ 0 w 11286413"/>
                      <a:gd name="connsiteY0" fmla="*/ 207357 h 1244118"/>
                      <a:gd name="connsiteX1" fmla="*/ 207357 w 11286413"/>
                      <a:gd name="connsiteY1" fmla="*/ 0 h 1244118"/>
                      <a:gd name="connsiteX2" fmla="*/ 453401 w 11286413"/>
                      <a:gd name="connsiteY2" fmla="*/ 0 h 1244118"/>
                      <a:gd name="connsiteX3" fmla="*/ 1243029 w 11286413"/>
                      <a:gd name="connsiteY3" fmla="*/ 0 h 1244118"/>
                      <a:gd name="connsiteX4" fmla="*/ 1706507 w 11286413"/>
                      <a:gd name="connsiteY4" fmla="*/ 0 h 1244118"/>
                      <a:gd name="connsiteX5" fmla="*/ 2278702 w 11286413"/>
                      <a:gd name="connsiteY5" fmla="*/ 0 h 1244118"/>
                      <a:gd name="connsiteX6" fmla="*/ 2633462 w 11286413"/>
                      <a:gd name="connsiteY6" fmla="*/ 0 h 1244118"/>
                      <a:gd name="connsiteX7" fmla="*/ 3205657 w 11286413"/>
                      <a:gd name="connsiteY7" fmla="*/ 0 h 1244118"/>
                      <a:gd name="connsiteX8" fmla="*/ 3777852 w 11286413"/>
                      <a:gd name="connsiteY8" fmla="*/ 0 h 1244118"/>
                      <a:gd name="connsiteX9" fmla="*/ 4023896 w 11286413"/>
                      <a:gd name="connsiteY9" fmla="*/ 0 h 1244118"/>
                      <a:gd name="connsiteX10" fmla="*/ 4704807 w 11286413"/>
                      <a:gd name="connsiteY10" fmla="*/ 0 h 1244118"/>
                      <a:gd name="connsiteX11" fmla="*/ 5168285 w 11286413"/>
                      <a:gd name="connsiteY11" fmla="*/ 0 h 1244118"/>
                      <a:gd name="connsiteX12" fmla="*/ 5740480 w 11286413"/>
                      <a:gd name="connsiteY12" fmla="*/ 0 h 1244118"/>
                      <a:gd name="connsiteX13" fmla="*/ 5986523 w 11286413"/>
                      <a:gd name="connsiteY13" fmla="*/ 0 h 1244118"/>
                      <a:gd name="connsiteX14" fmla="*/ 6667435 w 11286413"/>
                      <a:gd name="connsiteY14" fmla="*/ 0 h 1244118"/>
                      <a:gd name="connsiteX15" fmla="*/ 7348347 w 11286413"/>
                      <a:gd name="connsiteY15" fmla="*/ 0 h 1244118"/>
                      <a:gd name="connsiteX16" fmla="*/ 7594390 w 11286413"/>
                      <a:gd name="connsiteY16" fmla="*/ 0 h 1244118"/>
                      <a:gd name="connsiteX17" fmla="*/ 8057868 w 11286413"/>
                      <a:gd name="connsiteY17" fmla="*/ 0 h 1244118"/>
                      <a:gd name="connsiteX18" fmla="*/ 8521346 w 11286413"/>
                      <a:gd name="connsiteY18" fmla="*/ 0 h 1244118"/>
                      <a:gd name="connsiteX19" fmla="*/ 8876106 w 11286413"/>
                      <a:gd name="connsiteY19" fmla="*/ 0 h 1244118"/>
                      <a:gd name="connsiteX20" fmla="*/ 9557018 w 11286413"/>
                      <a:gd name="connsiteY20" fmla="*/ 0 h 1244118"/>
                      <a:gd name="connsiteX21" fmla="*/ 10020496 w 11286413"/>
                      <a:gd name="connsiteY21" fmla="*/ 0 h 1244118"/>
                      <a:gd name="connsiteX22" fmla="*/ 10266540 w 11286413"/>
                      <a:gd name="connsiteY22" fmla="*/ 0 h 1244118"/>
                      <a:gd name="connsiteX23" fmla="*/ 10512583 w 11286413"/>
                      <a:gd name="connsiteY23" fmla="*/ 0 h 1244118"/>
                      <a:gd name="connsiteX24" fmla="*/ 11079056 w 11286413"/>
                      <a:gd name="connsiteY24" fmla="*/ 0 h 1244118"/>
                      <a:gd name="connsiteX25" fmla="*/ 11286413 w 11286413"/>
                      <a:gd name="connsiteY25" fmla="*/ 207357 h 1244118"/>
                      <a:gd name="connsiteX26" fmla="*/ 11286413 w 11286413"/>
                      <a:gd name="connsiteY26" fmla="*/ 630353 h 1244118"/>
                      <a:gd name="connsiteX27" fmla="*/ 11286413 w 11286413"/>
                      <a:gd name="connsiteY27" fmla="*/ 1036761 h 1244118"/>
                      <a:gd name="connsiteX28" fmla="*/ 11079056 w 11286413"/>
                      <a:gd name="connsiteY28" fmla="*/ 1244118 h 1244118"/>
                      <a:gd name="connsiteX29" fmla="*/ 10398144 w 11286413"/>
                      <a:gd name="connsiteY29" fmla="*/ 1244118 h 1244118"/>
                      <a:gd name="connsiteX30" fmla="*/ 10152101 w 11286413"/>
                      <a:gd name="connsiteY30" fmla="*/ 1244118 h 1244118"/>
                      <a:gd name="connsiteX31" fmla="*/ 9797340 w 11286413"/>
                      <a:gd name="connsiteY31" fmla="*/ 1244118 h 1244118"/>
                      <a:gd name="connsiteX32" fmla="*/ 9333862 w 11286413"/>
                      <a:gd name="connsiteY32" fmla="*/ 1244118 h 1244118"/>
                      <a:gd name="connsiteX33" fmla="*/ 8652951 w 11286413"/>
                      <a:gd name="connsiteY33" fmla="*/ 1244118 h 1244118"/>
                      <a:gd name="connsiteX34" fmla="*/ 7972039 w 11286413"/>
                      <a:gd name="connsiteY34" fmla="*/ 1244118 h 1244118"/>
                      <a:gd name="connsiteX35" fmla="*/ 7617278 w 11286413"/>
                      <a:gd name="connsiteY35" fmla="*/ 1244118 h 1244118"/>
                      <a:gd name="connsiteX36" fmla="*/ 7045083 w 11286413"/>
                      <a:gd name="connsiteY36" fmla="*/ 1244118 h 1244118"/>
                      <a:gd name="connsiteX37" fmla="*/ 6472889 w 11286413"/>
                      <a:gd name="connsiteY37" fmla="*/ 1244118 h 1244118"/>
                      <a:gd name="connsiteX38" fmla="*/ 6226845 w 11286413"/>
                      <a:gd name="connsiteY38" fmla="*/ 1244118 h 1244118"/>
                      <a:gd name="connsiteX39" fmla="*/ 5437216 w 11286413"/>
                      <a:gd name="connsiteY39" fmla="*/ 1244118 h 1244118"/>
                      <a:gd name="connsiteX40" fmla="*/ 5082456 w 11286413"/>
                      <a:gd name="connsiteY40" fmla="*/ 1244118 h 1244118"/>
                      <a:gd name="connsiteX41" fmla="*/ 4292827 w 11286413"/>
                      <a:gd name="connsiteY41" fmla="*/ 1244118 h 1244118"/>
                      <a:gd name="connsiteX42" fmla="*/ 3611915 w 11286413"/>
                      <a:gd name="connsiteY42" fmla="*/ 1244118 h 1244118"/>
                      <a:gd name="connsiteX43" fmla="*/ 3365872 w 11286413"/>
                      <a:gd name="connsiteY43" fmla="*/ 1244118 h 1244118"/>
                      <a:gd name="connsiteX44" fmla="*/ 2684960 w 11286413"/>
                      <a:gd name="connsiteY44" fmla="*/ 1244118 h 1244118"/>
                      <a:gd name="connsiteX45" fmla="*/ 2112765 w 11286413"/>
                      <a:gd name="connsiteY45" fmla="*/ 1244118 h 1244118"/>
                      <a:gd name="connsiteX46" fmla="*/ 1649288 w 11286413"/>
                      <a:gd name="connsiteY46" fmla="*/ 1244118 h 1244118"/>
                      <a:gd name="connsiteX47" fmla="*/ 859659 w 11286413"/>
                      <a:gd name="connsiteY47" fmla="*/ 1244118 h 1244118"/>
                      <a:gd name="connsiteX48" fmla="*/ 207357 w 11286413"/>
                      <a:gd name="connsiteY48" fmla="*/ 1244118 h 1244118"/>
                      <a:gd name="connsiteX49" fmla="*/ 0 w 11286413"/>
                      <a:gd name="connsiteY49" fmla="*/ 1036761 h 1244118"/>
                      <a:gd name="connsiteX50" fmla="*/ 0 w 11286413"/>
                      <a:gd name="connsiteY50" fmla="*/ 605471 h 1244118"/>
                      <a:gd name="connsiteX51" fmla="*/ 0 w 11286413"/>
                      <a:gd name="connsiteY51" fmla="*/ 207357 h 124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286413" h="1244118" fill="none" extrusionOk="0">
                        <a:moveTo>
                          <a:pt x="0" y="207357"/>
                        </a:moveTo>
                        <a:cubicBezTo>
                          <a:pt x="2142" y="80498"/>
                          <a:pt x="73645" y="-6817"/>
                          <a:pt x="207357" y="0"/>
                        </a:cubicBezTo>
                        <a:cubicBezTo>
                          <a:pt x="293861" y="-24686"/>
                          <a:pt x="380166" y="5410"/>
                          <a:pt x="453401" y="0"/>
                        </a:cubicBezTo>
                        <a:cubicBezTo>
                          <a:pt x="526636" y="-5410"/>
                          <a:pt x="998723" y="76610"/>
                          <a:pt x="1243029" y="0"/>
                        </a:cubicBezTo>
                        <a:cubicBezTo>
                          <a:pt x="1487335" y="-76610"/>
                          <a:pt x="1527770" y="14891"/>
                          <a:pt x="1706507" y="0"/>
                        </a:cubicBezTo>
                        <a:cubicBezTo>
                          <a:pt x="1885244" y="-14891"/>
                          <a:pt x="2045770" y="14509"/>
                          <a:pt x="2278702" y="0"/>
                        </a:cubicBezTo>
                        <a:cubicBezTo>
                          <a:pt x="2511634" y="-14509"/>
                          <a:pt x="2553470" y="29308"/>
                          <a:pt x="2633462" y="0"/>
                        </a:cubicBezTo>
                        <a:cubicBezTo>
                          <a:pt x="2713454" y="-29308"/>
                          <a:pt x="2925027" y="64847"/>
                          <a:pt x="3205657" y="0"/>
                        </a:cubicBezTo>
                        <a:cubicBezTo>
                          <a:pt x="3486288" y="-64847"/>
                          <a:pt x="3549979" y="49796"/>
                          <a:pt x="3777852" y="0"/>
                        </a:cubicBezTo>
                        <a:cubicBezTo>
                          <a:pt x="4005726" y="-49796"/>
                          <a:pt x="3930098" y="29421"/>
                          <a:pt x="4023896" y="0"/>
                        </a:cubicBezTo>
                        <a:cubicBezTo>
                          <a:pt x="4117694" y="-29421"/>
                          <a:pt x="4485566" y="73491"/>
                          <a:pt x="4704807" y="0"/>
                        </a:cubicBezTo>
                        <a:cubicBezTo>
                          <a:pt x="4924048" y="-73491"/>
                          <a:pt x="4976736" y="29422"/>
                          <a:pt x="5168285" y="0"/>
                        </a:cubicBezTo>
                        <a:cubicBezTo>
                          <a:pt x="5359834" y="-29422"/>
                          <a:pt x="5515856" y="21037"/>
                          <a:pt x="5740480" y="0"/>
                        </a:cubicBezTo>
                        <a:cubicBezTo>
                          <a:pt x="5965104" y="-21037"/>
                          <a:pt x="5900468" y="19099"/>
                          <a:pt x="5986523" y="0"/>
                        </a:cubicBezTo>
                        <a:cubicBezTo>
                          <a:pt x="6072578" y="-19099"/>
                          <a:pt x="6508032" y="80580"/>
                          <a:pt x="6667435" y="0"/>
                        </a:cubicBezTo>
                        <a:cubicBezTo>
                          <a:pt x="6826838" y="-80580"/>
                          <a:pt x="7087729" y="77253"/>
                          <a:pt x="7348347" y="0"/>
                        </a:cubicBezTo>
                        <a:cubicBezTo>
                          <a:pt x="7608965" y="-77253"/>
                          <a:pt x="7544149" y="15256"/>
                          <a:pt x="7594390" y="0"/>
                        </a:cubicBezTo>
                        <a:cubicBezTo>
                          <a:pt x="7644631" y="-15256"/>
                          <a:pt x="7903619" y="11071"/>
                          <a:pt x="8057868" y="0"/>
                        </a:cubicBezTo>
                        <a:cubicBezTo>
                          <a:pt x="8212117" y="-11071"/>
                          <a:pt x="8381216" y="48145"/>
                          <a:pt x="8521346" y="0"/>
                        </a:cubicBezTo>
                        <a:cubicBezTo>
                          <a:pt x="8661476" y="-48145"/>
                          <a:pt x="8709255" y="1600"/>
                          <a:pt x="8876106" y="0"/>
                        </a:cubicBezTo>
                        <a:cubicBezTo>
                          <a:pt x="9042957" y="-1600"/>
                          <a:pt x="9380899" y="65160"/>
                          <a:pt x="9557018" y="0"/>
                        </a:cubicBezTo>
                        <a:cubicBezTo>
                          <a:pt x="9733137" y="-65160"/>
                          <a:pt x="9873488" y="37930"/>
                          <a:pt x="10020496" y="0"/>
                        </a:cubicBezTo>
                        <a:cubicBezTo>
                          <a:pt x="10167504" y="-37930"/>
                          <a:pt x="10148222" y="2014"/>
                          <a:pt x="10266540" y="0"/>
                        </a:cubicBezTo>
                        <a:cubicBezTo>
                          <a:pt x="10384858" y="-2014"/>
                          <a:pt x="10402761" y="21613"/>
                          <a:pt x="10512583" y="0"/>
                        </a:cubicBezTo>
                        <a:cubicBezTo>
                          <a:pt x="10622405" y="-21613"/>
                          <a:pt x="10926912" y="4699"/>
                          <a:pt x="11079056" y="0"/>
                        </a:cubicBezTo>
                        <a:cubicBezTo>
                          <a:pt x="11206447" y="-27649"/>
                          <a:pt x="11276914" y="82947"/>
                          <a:pt x="11286413" y="207357"/>
                        </a:cubicBezTo>
                        <a:cubicBezTo>
                          <a:pt x="11321958" y="338571"/>
                          <a:pt x="11240663" y="541312"/>
                          <a:pt x="11286413" y="630353"/>
                        </a:cubicBezTo>
                        <a:cubicBezTo>
                          <a:pt x="11332163" y="719394"/>
                          <a:pt x="11269375" y="840041"/>
                          <a:pt x="11286413" y="1036761"/>
                        </a:cubicBezTo>
                        <a:cubicBezTo>
                          <a:pt x="11258074" y="1165242"/>
                          <a:pt x="11162793" y="1239794"/>
                          <a:pt x="11079056" y="1244118"/>
                        </a:cubicBezTo>
                        <a:cubicBezTo>
                          <a:pt x="10849865" y="1289056"/>
                          <a:pt x="10672055" y="1197082"/>
                          <a:pt x="10398144" y="1244118"/>
                        </a:cubicBezTo>
                        <a:cubicBezTo>
                          <a:pt x="10124233" y="1291154"/>
                          <a:pt x="10209652" y="1239239"/>
                          <a:pt x="10152101" y="1244118"/>
                        </a:cubicBezTo>
                        <a:cubicBezTo>
                          <a:pt x="10094550" y="1248997"/>
                          <a:pt x="9971137" y="1201785"/>
                          <a:pt x="9797340" y="1244118"/>
                        </a:cubicBezTo>
                        <a:cubicBezTo>
                          <a:pt x="9623543" y="1286451"/>
                          <a:pt x="9444939" y="1236148"/>
                          <a:pt x="9333862" y="1244118"/>
                        </a:cubicBezTo>
                        <a:cubicBezTo>
                          <a:pt x="9222785" y="1252088"/>
                          <a:pt x="8960926" y="1222705"/>
                          <a:pt x="8652951" y="1244118"/>
                        </a:cubicBezTo>
                        <a:cubicBezTo>
                          <a:pt x="8344976" y="1265531"/>
                          <a:pt x="8172425" y="1168158"/>
                          <a:pt x="7972039" y="1244118"/>
                        </a:cubicBezTo>
                        <a:cubicBezTo>
                          <a:pt x="7771653" y="1320078"/>
                          <a:pt x="7737235" y="1225757"/>
                          <a:pt x="7617278" y="1244118"/>
                        </a:cubicBezTo>
                        <a:cubicBezTo>
                          <a:pt x="7497321" y="1262479"/>
                          <a:pt x="7254396" y="1226716"/>
                          <a:pt x="7045083" y="1244118"/>
                        </a:cubicBezTo>
                        <a:cubicBezTo>
                          <a:pt x="6835770" y="1261520"/>
                          <a:pt x="6590995" y="1212394"/>
                          <a:pt x="6472889" y="1244118"/>
                        </a:cubicBezTo>
                        <a:cubicBezTo>
                          <a:pt x="6354783" y="1275842"/>
                          <a:pt x="6281134" y="1238210"/>
                          <a:pt x="6226845" y="1244118"/>
                        </a:cubicBezTo>
                        <a:cubicBezTo>
                          <a:pt x="6172556" y="1250026"/>
                          <a:pt x="5615515" y="1189811"/>
                          <a:pt x="5437216" y="1244118"/>
                        </a:cubicBezTo>
                        <a:cubicBezTo>
                          <a:pt x="5258917" y="1298425"/>
                          <a:pt x="5174345" y="1233530"/>
                          <a:pt x="5082456" y="1244118"/>
                        </a:cubicBezTo>
                        <a:cubicBezTo>
                          <a:pt x="4990567" y="1254706"/>
                          <a:pt x="4538736" y="1211320"/>
                          <a:pt x="4292827" y="1244118"/>
                        </a:cubicBezTo>
                        <a:cubicBezTo>
                          <a:pt x="4046918" y="1276916"/>
                          <a:pt x="3787520" y="1197444"/>
                          <a:pt x="3611915" y="1244118"/>
                        </a:cubicBezTo>
                        <a:cubicBezTo>
                          <a:pt x="3436310" y="1290792"/>
                          <a:pt x="3466652" y="1236916"/>
                          <a:pt x="3365872" y="1244118"/>
                        </a:cubicBezTo>
                        <a:cubicBezTo>
                          <a:pt x="3265092" y="1251320"/>
                          <a:pt x="2843332" y="1225891"/>
                          <a:pt x="2684960" y="1244118"/>
                        </a:cubicBezTo>
                        <a:cubicBezTo>
                          <a:pt x="2526588" y="1262345"/>
                          <a:pt x="2235677" y="1182456"/>
                          <a:pt x="2112765" y="1244118"/>
                        </a:cubicBezTo>
                        <a:cubicBezTo>
                          <a:pt x="1989854" y="1305780"/>
                          <a:pt x="1810059" y="1190989"/>
                          <a:pt x="1649288" y="1244118"/>
                        </a:cubicBezTo>
                        <a:cubicBezTo>
                          <a:pt x="1488517" y="1297247"/>
                          <a:pt x="1239989" y="1218558"/>
                          <a:pt x="859659" y="1244118"/>
                        </a:cubicBezTo>
                        <a:cubicBezTo>
                          <a:pt x="479329" y="1269678"/>
                          <a:pt x="525948" y="1216850"/>
                          <a:pt x="207357" y="1244118"/>
                        </a:cubicBezTo>
                        <a:cubicBezTo>
                          <a:pt x="109489" y="1241058"/>
                          <a:pt x="9912" y="1181932"/>
                          <a:pt x="0" y="1036761"/>
                        </a:cubicBezTo>
                        <a:cubicBezTo>
                          <a:pt x="-1845" y="894367"/>
                          <a:pt x="49188" y="717148"/>
                          <a:pt x="0" y="605471"/>
                        </a:cubicBezTo>
                        <a:cubicBezTo>
                          <a:pt x="-49188" y="493794"/>
                          <a:pt x="14101" y="318076"/>
                          <a:pt x="0" y="207357"/>
                        </a:cubicBezTo>
                        <a:close/>
                      </a:path>
                      <a:path w="11286413" h="1244118" stroke="0" extrusionOk="0">
                        <a:moveTo>
                          <a:pt x="0" y="207357"/>
                        </a:moveTo>
                        <a:cubicBezTo>
                          <a:pt x="3758" y="75969"/>
                          <a:pt x="96899" y="13150"/>
                          <a:pt x="207357" y="0"/>
                        </a:cubicBezTo>
                        <a:cubicBezTo>
                          <a:pt x="278369" y="-633"/>
                          <a:pt x="444588" y="33715"/>
                          <a:pt x="562118" y="0"/>
                        </a:cubicBezTo>
                        <a:cubicBezTo>
                          <a:pt x="679648" y="-33715"/>
                          <a:pt x="893033" y="25350"/>
                          <a:pt x="1134312" y="0"/>
                        </a:cubicBezTo>
                        <a:cubicBezTo>
                          <a:pt x="1375591" y="-25350"/>
                          <a:pt x="1288202" y="17133"/>
                          <a:pt x="1380356" y="0"/>
                        </a:cubicBezTo>
                        <a:cubicBezTo>
                          <a:pt x="1472510" y="-17133"/>
                          <a:pt x="1651594" y="1292"/>
                          <a:pt x="1843834" y="0"/>
                        </a:cubicBezTo>
                        <a:cubicBezTo>
                          <a:pt x="2036074" y="-1292"/>
                          <a:pt x="2313184" y="13784"/>
                          <a:pt x="2524745" y="0"/>
                        </a:cubicBezTo>
                        <a:cubicBezTo>
                          <a:pt x="2736306" y="-13784"/>
                          <a:pt x="2973752" y="64300"/>
                          <a:pt x="3314374" y="0"/>
                        </a:cubicBezTo>
                        <a:cubicBezTo>
                          <a:pt x="3654996" y="-64300"/>
                          <a:pt x="3751270" y="61503"/>
                          <a:pt x="3995286" y="0"/>
                        </a:cubicBezTo>
                        <a:cubicBezTo>
                          <a:pt x="4239302" y="-61503"/>
                          <a:pt x="4561482" y="61312"/>
                          <a:pt x="4784914" y="0"/>
                        </a:cubicBezTo>
                        <a:cubicBezTo>
                          <a:pt x="5008346" y="-61312"/>
                          <a:pt x="5140535" y="47323"/>
                          <a:pt x="5248392" y="0"/>
                        </a:cubicBezTo>
                        <a:cubicBezTo>
                          <a:pt x="5356249" y="-47323"/>
                          <a:pt x="5374126" y="16333"/>
                          <a:pt x="5494436" y="0"/>
                        </a:cubicBezTo>
                        <a:cubicBezTo>
                          <a:pt x="5614746" y="-16333"/>
                          <a:pt x="6103438" y="90792"/>
                          <a:pt x="6284065" y="0"/>
                        </a:cubicBezTo>
                        <a:cubicBezTo>
                          <a:pt x="6464692" y="-90792"/>
                          <a:pt x="6462676" y="25715"/>
                          <a:pt x="6530108" y="0"/>
                        </a:cubicBezTo>
                        <a:cubicBezTo>
                          <a:pt x="6597540" y="-25715"/>
                          <a:pt x="6780207" y="10238"/>
                          <a:pt x="6884869" y="0"/>
                        </a:cubicBezTo>
                        <a:cubicBezTo>
                          <a:pt x="6989531" y="-10238"/>
                          <a:pt x="7485495" y="45690"/>
                          <a:pt x="7674498" y="0"/>
                        </a:cubicBezTo>
                        <a:cubicBezTo>
                          <a:pt x="7863501" y="-45690"/>
                          <a:pt x="8072765" y="59894"/>
                          <a:pt x="8464126" y="0"/>
                        </a:cubicBezTo>
                        <a:cubicBezTo>
                          <a:pt x="8855487" y="-59894"/>
                          <a:pt x="8673451" y="37569"/>
                          <a:pt x="8818887" y="0"/>
                        </a:cubicBezTo>
                        <a:cubicBezTo>
                          <a:pt x="8964323" y="-37569"/>
                          <a:pt x="9043389" y="26083"/>
                          <a:pt x="9173648" y="0"/>
                        </a:cubicBezTo>
                        <a:cubicBezTo>
                          <a:pt x="9303907" y="-26083"/>
                          <a:pt x="9790901" y="84975"/>
                          <a:pt x="9963276" y="0"/>
                        </a:cubicBezTo>
                        <a:cubicBezTo>
                          <a:pt x="10135651" y="-84975"/>
                          <a:pt x="10127698" y="7400"/>
                          <a:pt x="10209320" y="0"/>
                        </a:cubicBezTo>
                        <a:cubicBezTo>
                          <a:pt x="10290942" y="-7400"/>
                          <a:pt x="10369786" y="5939"/>
                          <a:pt x="10455364" y="0"/>
                        </a:cubicBezTo>
                        <a:cubicBezTo>
                          <a:pt x="10540942" y="-5939"/>
                          <a:pt x="10876574" y="17575"/>
                          <a:pt x="11079056" y="0"/>
                        </a:cubicBezTo>
                        <a:cubicBezTo>
                          <a:pt x="11210321" y="-25982"/>
                          <a:pt x="11273202" y="73776"/>
                          <a:pt x="11286413" y="207357"/>
                        </a:cubicBezTo>
                        <a:cubicBezTo>
                          <a:pt x="11302118" y="359534"/>
                          <a:pt x="11242588" y="450420"/>
                          <a:pt x="11286413" y="613765"/>
                        </a:cubicBezTo>
                        <a:cubicBezTo>
                          <a:pt x="11330238" y="777110"/>
                          <a:pt x="11255138" y="860864"/>
                          <a:pt x="11286413" y="1036761"/>
                        </a:cubicBezTo>
                        <a:cubicBezTo>
                          <a:pt x="11276611" y="1147629"/>
                          <a:pt x="11195751" y="1243076"/>
                          <a:pt x="11079056" y="1244118"/>
                        </a:cubicBezTo>
                        <a:cubicBezTo>
                          <a:pt x="10934610" y="1275679"/>
                          <a:pt x="10567267" y="1214324"/>
                          <a:pt x="10398144" y="1244118"/>
                        </a:cubicBezTo>
                        <a:cubicBezTo>
                          <a:pt x="10229021" y="1273912"/>
                          <a:pt x="10201838" y="1242735"/>
                          <a:pt x="10152101" y="1244118"/>
                        </a:cubicBezTo>
                        <a:cubicBezTo>
                          <a:pt x="10102364" y="1245501"/>
                          <a:pt x="9904133" y="1242629"/>
                          <a:pt x="9797340" y="1244118"/>
                        </a:cubicBezTo>
                        <a:cubicBezTo>
                          <a:pt x="9690547" y="1245607"/>
                          <a:pt x="9560449" y="1233013"/>
                          <a:pt x="9442579" y="1244118"/>
                        </a:cubicBezTo>
                        <a:cubicBezTo>
                          <a:pt x="9324709" y="1255223"/>
                          <a:pt x="8965510" y="1239782"/>
                          <a:pt x="8761668" y="1244118"/>
                        </a:cubicBezTo>
                        <a:cubicBezTo>
                          <a:pt x="8557826" y="1248454"/>
                          <a:pt x="8401728" y="1194730"/>
                          <a:pt x="8189473" y="1244118"/>
                        </a:cubicBezTo>
                        <a:cubicBezTo>
                          <a:pt x="7977218" y="1293506"/>
                          <a:pt x="7911739" y="1226140"/>
                          <a:pt x="7834712" y="1244118"/>
                        </a:cubicBezTo>
                        <a:cubicBezTo>
                          <a:pt x="7757685" y="1262096"/>
                          <a:pt x="7414589" y="1243773"/>
                          <a:pt x="7153800" y="1244118"/>
                        </a:cubicBezTo>
                        <a:cubicBezTo>
                          <a:pt x="6893011" y="1244463"/>
                          <a:pt x="6720926" y="1208628"/>
                          <a:pt x="6472889" y="1244118"/>
                        </a:cubicBezTo>
                        <a:cubicBezTo>
                          <a:pt x="6224852" y="1279608"/>
                          <a:pt x="6270287" y="1223337"/>
                          <a:pt x="6118128" y="1244118"/>
                        </a:cubicBezTo>
                        <a:cubicBezTo>
                          <a:pt x="5965969" y="1264899"/>
                          <a:pt x="5847610" y="1201897"/>
                          <a:pt x="5763367" y="1244118"/>
                        </a:cubicBezTo>
                        <a:cubicBezTo>
                          <a:pt x="5679124" y="1286339"/>
                          <a:pt x="5491245" y="1232939"/>
                          <a:pt x="5299890" y="1244118"/>
                        </a:cubicBezTo>
                        <a:cubicBezTo>
                          <a:pt x="5108535" y="1255297"/>
                          <a:pt x="4981532" y="1240899"/>
                          <a:pt x="4727695" y="1244118"/>
                        </a:cubicBezTo>
                        <a:cubicBezTo>
                          <a:pt x="4473859" y="1247337"/>
                          <a:pt x="4523124" y="1231761"/>
                          <a:pt x="4372934" y="1244118"/>
                        </a:cubicBezTo>
                        <a:cubicBezTo>
                          <a:pt x="4222744" y="1256475"/>
                          <a:pt x="3900321" y="1164702"/>
                          <a:pt x="3583306" y="1244118"/>
                        </a:cubicBezTo>
                        <a:cubicBezTo>
                          <a:pt x="3266291" y="1323534"/>
                          <a:pt x="3194537" y="1221237"/>
                          <a:pt x="2902394" y="1244118"/>
                        </a:cubicBezTo>
                        <a:cubicBezTo>
                          <a:pt x="2610251" y="1266999"/>
                          <a:pt x="2546948" y="1197202"/>
                          <a:pt x="2221482" y="1244118"/>
                        </a:cubicBezTo>
                        <a:cubicBezTo>
                          <a:pt x="1896016" y="1291034"/>
                          <a:pt x="1735824" y="1208650"/>
                          <a:pt x="1540571" y="1244118"/>
                        </a:cubicBezTo>
                        <a:cubicBezTo>
                          <a:pt x="1345318" y="1279586"/>
                          <a:pt x="1249361" y="1240682"/>
                          <a:pt x="968376" y="1244118"/>
                        </a:cubicBezTo>
                        <a:cubicBezTo>
                          <a:pt x="687392" y="1247554"/>
                          <a:pt x="519802" y="1221852"/>
                          <a:pt x="207357" y="1244118"/>
                        </a:cubicBezTo>
                        <a:cubicBezTo>
                          <a:pt x="93260" y="1269665"/>
                          <a:pt x="1928" y="1118275"/>
                          <a:pt x="0" y="1036761"/>
                        </a:cubicBezTo>
                        <a:cubicBezTo>
                          <a:pt x="-19071" y="896553"/>
                          <a:pt x="5861" y="799552"/>
                          <a:pt x="0" y="613765"/>
                        </a:cubicBezTo>
                        <a:cubicBezTo>
                          <a:pt x="-5861" y="427978"/>
                          <a:pt x="15557" y="326381"/>
                          <a:pt x="0" y="20735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rgbClr val="000000"/>
                </a:solidFill>
                <a:latin typeface="Arial" panose="020B0604020202020204" pitchFamily="34" charset="0"/>
                <a:cs typeface="Arial" panose="020B0604020202020204" pitchFamily="34" charset="0"/>
              </a:rPr>
              <a:t>5</a:t>
            </a:r>
            <a:r>
              <a:rPr lang="x-none" sz="4000">
                <a:solidFill>
                  <a:srgbClr val="000000"/>
                </a:solidFill>
                <a:latin typeface="Arial" panose="020B0604020202020204" pitchFamily="34" charset="0"/>
                <a:cs typeface="Arial" panose="020B0604020202020204" pitchFamily="34" charset="0"/>
              </a:rPr>
              <a:t>. </a:t>
            </a:r>
            <a:r>
              <a:rPr lang="en-US" sz="4000">
                <a:solidFill>
                  <a:srgbClr val="000000"/>
                </a:solidFill>
              </a:rPr>
              <a:t>Câu chuyện đã giải thích điều gì về sông Đà ngày nay?</a:t>
            </a:r>
            <a:endParaRPr lang="x-none" sz="4000" dirty="0">
              <a:solidFill>
                <a:srgbClr val="00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 xmlns:a16="http://schemas.microsoft.com/office/drawing/2014/main" id="{62845FCE-29A5-7BF5-317E-601BC15D5545}"/>
              </a:ext>
            </a:extLst>
          </p:cNvPr>
          <p:cNvSpPr txBox="1"/>
          <p:nvPr/>
        </p:nvSpPr>
        <p:spPr>
          <a:xfrm>
            <a:off x="0" y="1520699"/>
            <a:ext cx="11425630" cy="4401205"/>
          </a:xfrm>
          <a:prstGeom prst="rect">
            <a:avLst/>
          </a:prstGeom>
          <a:noFill/>
        </p:spPr>
        <p:txBody>
          <a:bodyPr wrap="square">
            <a:spAutoFit/>
          </a:bodyPr>
          <a:lstStyle/>
          <a:p>
            <a:pPr marL="457200" algn="just"/>
            <a:r>
              <a:rPr lang="en-US" sz="4000"/>
              <a:t>	</a:t>
            </a:r>
            <a:r>
              <a:rPr lang="vi-VN" sz="4000"/>
              <a:t>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a:t>
            </a:r>
            <a:r>
              <a:rPr lang="en-US" sz="4000"/>
              <a:t>ả</a:t>
            </a:r>
            <a:r>
              <a:rPr lang="vi-VN" sz="4000"/>
              <a:t>y </a:t>
            </a:r>
            <a:r>
              <a:rPr lang="en-US" sz="4000"/>
              <a:t>m</a:t>
            </a:r>
            <a:r>
              <a:rPr lang="vi-VN" sz="4000"/>
              <a:t>ươi t</a:t>
            </a:r>
            <a:r>
              <a:rPr lang="en-US" sz="4000"/>
              <a:t>h</a:t>
            </a:r>
            <a:r>
              <a:rPr lang="vi-VN" sz="4000"/>
              <a:t>ác, trăm ba mươi ghềnh” như bây giờ.</a:t>
            </a:r>
            <a:endParaRPr lang="en-US" sz="3600"/>
          </a:p>
        </p:txBody>
      </p:sp>
      <p:sp>
        <p:nvSpPr>
          <p:cNvPr id="5" name="TextBox 4">
            <a:extLst>
              <a:ext uri="{FF2B5EF4-FFF2-40B4-BE49-F238E27FC236}">
                <a16:creationId xmlns="" xmlns:a16="http://schemas.microsoft.com/office/drawing/2014/main" id="{CF345939-1AC9-7723-0EE9-668C523D3C07}"/>
              </a:ext>
            </a:extLst>
          </p:cNvPr>
          <p:cNvSpPr txBox="1"/>
          <p:nvPr/>
        </p:nvSpPr>
        <p:spPr>
          <a:xfrm>
            <a:off x="2358964" y="6483419"/>
            <a:ext cx="7601285" cy="461665"/>
          </a:xfrm>
          <a:prstGeom prst="rect">
            <a:avLst/>
          </a:prstGeom>
          <a:noFill/>
        </p:spPr>
        <p:txBody>
          <a:bodyPr wrap="square">
            <a:spAutoFit/>
          </a:bodyPr>
          <a:lstStyle/>
          <a:p>
            <a:pPr algn="ctr"/>
            <a:r>
              <a:rPr lang="en-US" sz="2400"/>
              <a:t>Học sinh đọc thầm đoạn 2, 3, 3.</a:t>
            </a:r>
            <a:endParaRPr lang="en-US" sz="2000"/>
          </a:p>
        </p:txBody>
      </p:sp>
      <p:cxnSp>
        <p:nvCxnSpPr>
          <p:cNvPr id="24" name="Straight Connector 23">
            <a:extLst>
              <a:ext uri="{FF2B5EF4-FFF2-40B4-BE49-F238E27FC236}">
                <a16:creationId xmlns="" xmlns:a16="http://schemas.microsoft.com/office/drawing/2014/main" id="{01D4A089-CA65-825A-9F20-58B1FDE0D076}"/>
              </a:ext>
            </a:extLst>
          </p:cNvPr>
          <p:cNvCxnSpPr>
            <a:cxnSpLocks/>
          </p:cNvCxnSpPr>
          <p:nvPr/>
        </p:nvCxnSpPr>
        <p:spPr>
          <a:xfrm>
            <a:off x="2358964" y="4597071"/>
            <a:ext cx="88315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 xmlns:a16="http://schemas.microsoft.com/office/drawing/2014/main" id="{A0AC0A80-FD0F-CF75-DA25-67B1B6AB44F0}"/>
              </a:ext>
            </a:extLst>
          </p:cNvPr>
          <p:cNvCxnSpPr>
            <a:cxnSpLocks/>
          </p:cNvCxnSpPr>
          <p:nvPr/>
        </p:nvCxnSpPr>
        <p:spPr>
          <a:xfrm>
            <a:off x="586401" y="5199413"/>
            <a:ext cx="1063314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41788B33-1603-6EB4-B958-AF763A232961}"/>
              </a:ext>
            </a:extLst>
          </p:cNvPr>
          <p:cNvCxnSpPr>
            <a:cxnSpLocks/>
          </p:cNvCxnSpPr>
          <p:nvPr/>
        </p:nvCxnSpPr>
        <p:spPr>
          <a:xfrm>
            <a:off x="557373" y="5790715"/>
            <a:ext cx="27809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153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 name="Google Shape;3657;p60">
            <a:extLst>
              <a:ext uri="{FF2B5EF4-FFF2-40B4-BE49-F238E27FC236}">
                <a16:creationId xmlns="" xmlns:a16="http://schemas.microsoft.com/office/drawing/2014/main" id="{D0027EB0-B054-A83F-F524-4E5FE622C4C8}"/>
              </a:ext>
            </a:extLst>
          </p:cNvPr>
          <p:cNvSpPr txBox="1">
            <a:spLocks/>
          </p:cNvSpPr>
          <p:nvPr/>
        </p:nvSpPr>
        <p:spPr>
          <a:xfrm>
            <a:off x="824313" y="2028420"/>
            <a:ext cx="10513212" cy="4299808"/>
          </a:xfrm>
          <a:prstGeom prst="roundRect">
            <a:avLst/>
          </a:prstGeom>
          <a:solidFill>
            <a:schemeClr val="accent6">
              <a:lumMod val="20000"/>
              <a:lumOff val="80000"/>
            </a:schemeClr>
          </a:solidFill>
        </p:spPr>
        <p:txBody>
          <a:bodyPr spcFirstLastPara="1" wrap="square" lIns="121598" tIns="121598" rIns="121598" bIns="12159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4800"/>
              <a:t>	Câu chuyện giải thích về đặc điểm ngoằn ngoèo, có nhiều ghềnh thác (</a:t>
            </a:r>
            <a:r>
              <a:rPr lang="vi-VN" sz="4800"/>
              <a:t>“trăm b</a:t>
            </a:r>
            <a:r>
              <a:rPr lang="en-US" sz="4800"/>
              <a:t>ả</a:t>
            </a:r>
            <a:r>
              <a:rPr lang="vi-VN" sz="4800"/>
              <a:t>y </a:t>
            </a:r>
            <a:r>
              <a:rPr lang="en-US" sz="4800"/>
              <a:t>m</a:t>
            </a:r>
            <a:r>
              <a:rPr lang="vi-VN" sz="4800"/>
              <a:t>ươi t</a:t>
            </a:r>
            <a:r>
              <a:rPr lang="en-US" sz="4800"/>
              <a:t>h</a:t>
            </a:r>
            <a:r>
              <a:rPr lang="vi-VN" sz="4800"/>
              <a:t>ác, trăm ba mươi ghềnh”</a:t>
            </a:r>
            <a:r>
              <a:rPr lang="en-US" sz="4800"/>
              <a:t>) của sông Đà ngày nay.</a:t>
            </a:r>
            <a:endParaRPr lang="vi-VN" sz="4400" i="1" dirty="0">
              <a:latin typeface="+mn-lt"/>
            </a:endParaRPr>
          </a:p>
        </p:txBody>
      </p:sp>
      <p:sp>
        <p:nvSpPr>
          <p:cNvPr id="3" name="Rounded Rectangle 4">
            <a:extLst>
              <a:ext uri="{FF2B5EF4-FFF2-40B4-BE49-F238E27FC236}">
                <a16:creationId xmlns="" xmlns:a16="http://schemas.microsoft.com/office/drawing/2014/main" id="{D176B303-1D2C-2815-4215-23E7957ADD25}"/>
              </a:ext>
            </a:extLst>
          </p:cNvPr>
          <p:cNvSpPr/>
          <p:nvPr/>
        </p:nvSpPr>
        <p:spPr>
          <a:xfrm>
            <a:off x="437712" y="116471"/>
            <a:ext cx="11286413" cy="1244118"/>
          </a:xfrm>
          <a:prstGeom prst="roundRect">
            <a:avLst/>
          </a:prstGeom>
          <a:solidFill>
            <a:schemeClr val="accent6"/>
          </a:solidFill>
          <a:ln>
            <a:solidFill>
              <a:schemeClr val="tx1"/>
            </a:solidFill>
            <a:prstDash val="sysDash"/>
            <a:extLst>
              <a:ext uri="{C807C97D-BFC1-408E-A445-0C87EB9F89A2}">
                <ask:lineSketchStyleProps xmlns="" xmlns:ask="http://schemas.microsoft.com/office/drawing/2018/sketchyshapes" sd="2996303169">
                  <a:custGeom>
                    <a:avLst/>
                    <a:gdLst>
                      <a:gd name="connsiteX0" fmla="*/ 0 w 11286413"/>
                      <a:gd name="connsiteY0" fmla="*/ 207357 h 1244118"/>
                      <a:gd name="connsiteX1" fmla="*/ 207357 w 11286413"/>
                      <a:gd name="connsiteY1" fmla="*/ 0 h 1244118"/>
                      <a:gd name="connsiteX2" fmla="*/ 453401 w 11286413"/>
                      <a:gd name="connsiteY2" fmla="*/ 0 h 1244118"/>
                      <a:gd name="connsiteX3" fmla="*/ 1243029 w 11286413"/>
                      <a:gd name="connsiteY3" fmla="*/ 0 h 1244118"/>
                      <a:gd name="connsiteX4" fmla="*/ 1706507 w 11286413"/>
                      <a:gd name="connsiteY4" fmla="*/ 0 h 1244118"/>
                      <a:gd name="connsiteX5" fmla="*/ 2278702 w 11286413"/>
                      <a:gd name="connsiteY5" fmla="*/ 0 h 1244118"/>
                      <a:gd name="connsiteX6" fmla="*/ 2633462 w 11286413"/>
                      <a:gd name="connsiteY6" fmla="*/ 0 h 1244118"/>
                      <a:gd name="connsiteX7" fmla="*/ 3205657 w 11286413"/>
                      <a:gd name="connsiteY7" fmla="*/ 0 h 1244118"/>
                      <a:gd name="connsiteX8" fmla="*/ 3777852 w 11286413"/>
                      <a:gd name="connsiteY8" fmla="*/ 0 h 1244118"/>
                      <a:gd name="connsiteX9" fmla="*/ 4023896 w 11286413"/>
                      <a:gd name="connsiteY9" fmla="*/ 0 h 1244118"/>
                      <a:gd name="connsiteX10" fmla="*/ 4704807 w 11286413"/>
                      <a:gd name="connsiteY10" fmla="*/ 0 h 1244118"/>
                      <a:gd name="connsiteX11" fmla="*/ 5168285 w 11286413"/>
                      <a:gd name="connsiteY11" fmla="*/ 0 h 1244118"/>
                      <a:gd name="connsiteX12" fmla="*/ 5740480 w 11286413"/>
                      <a:gd name="connsiteY12" fmla="*/ 0 h 1244118"/>
                      <a:gd name="connsiteX13" fmla="*/ 5986523 w 11286413"/>
                      <a:gd name="connsiteY13" fmla="*/ 0 h 1244118"/>
                      <a:gd name="connsiteX14" fmla="*/ 6667435 w 11286413"/>
                      <a:gd name="connsiteY14" fmla="*/ 0 h 1244118"/>
                      <a:gd name="connsiteX15" fmla="*/ 7348347 w 11286413"/>
                      <a:gd name="connsiteY15" fmla="*/ 0 h 1244118"/>
                      <a:gd name="connsiteX16" fmla="*/ 7594390 w 11286413"/>
                      <a:gd name="connsiteY16" fmla="*/ 0 h 1244118"/>
                      <a:gd name="connsiteX17" fmla="*/ 8057868 w 11286413"/>
                      <a:gd name="connsiteY17" fmla="*/ 0 h 1244118"/>
                      <a:gd name="connsiteX18" fmla="*/ 8521346 w 11286413"/>
                      <a:gd name="connsiteY18" fmla="*/ 0 h 1244118"/>
                      <a:gd name="connsiteX19" fmla="*/ 8876106 w 11286413"/>
                      <a:gd name="connsiteY19" fmla="*/ 0 h 1244118"/>
                      <a:gd name="connsiteX20" fmla="*/ 9557018 w 11286413"/>
                      <a:gd name="connsiteY20" fmla="*/ 0 h 1244118"/>
                      <a:gd name="connsiteX21" fmla="*/ 10020496 w 11286413"/>
                      <a:gd name="connsiteY21" fmla="*/ 0 h 1244118"/>
                      <a:gd name="connsiteX22" fmla="*/ 10266540 w 11286413"/>
                      <a:gd name="connsiteY22" fmla="*/ 0 h 1244118"/>
                      <a:gd name="connsiteX23" fmla="*/ 10512583 w 11286413"/>
                      <a:gd name="connsiteY23" fmla="*/ 0 h 1244118"/>
                      <a:gd name="connsiteX24" fmla="*/ 11079056 w 11286413"/>
                      <a:gd name="connsiteY24" fmla="*/ 0 h 1244118"/>
                      <a:gd name="connsiteX25" fmla="*/ 11286413 w 11286413"/>
                      <a:gd name="connsiteY25" fmla="*/ 207357 h 1244118"/>
                      <a:gd name="connsiteX26" fmla="*/ 11286413 w 11286413"/>
                      <a:gd name="connsiteY26" fmla="*/ 630353 h 1244118"/>
                      <a:gd name="connsiteX27" fmla="*/ 11286413 w 11286413"/>
                      <a:gd name="connsiteY27" fmla="*/ 1036761 h 1244118"/>
                      <a:gd name="connsiteX28" fmla="*/ 11079056 w 11286413"/>
                      <a:gd name="connsiteY28" fmla="*/ 1244118 h 1244118"/>
                      <a:gd name="connsiteX29" fmla="*/ 10398144 w 11286413"/>
                      <a:gd name="connsiteY29" fmla="*/ 1244118 h 1244118"/>
                      <a:gd name="connsiteX30" fmla="*/ 10152101 w 11286413"/>
                      <a:gd name="connsiteY30" fmla="*/ 1244118 h 1244118"/>
                      <a:gd name="connsiteX31" fmla="*/ 9797340 w 11286413"/>
                      <a:gd name="connsiteY31" fmla="*/ 1244118 h 1244118"/>
                      <a:gd name="connsiteX32" fmla="*/ 9333862 w 11286413"/>
                      <a:gd name="connsiteY32" fmla="*/ 1244118 h 1244118"/>
                      <a:gd name="connsiteX33" fmla="*/ 8652951 w 11286413"/>
                      <a:gd name="connsiteY33" fmla="*/ 1244118 h 1244118"/>
                      <a:gd name="connsiteX34" fmla="*/ 7972039 w 11286413"/>
                      <a:gd name="connsiteY34" fmla="*/ 1244118 h 1244118"/>
                      <a:gd name="connsiteX35" fmla="*/ 7617278 w 11286413"/>
                      <a:gd name="connsiteY35" fmla="*/ 1244118 h 1244118"/>
                      <a:gd name="connsiteX36" fmla="*/ 7045083 w 11286413"/>
                      <a:gd name="connsiteY36" fmla="*/ 1244118 h 1244118"/>
                      <a:gd name="connsiteX37" fmla="*/ 6472889 w 11286413"/>
                      <a:gd name="connsiteY37" fmla="*/ 1244118 h 1244118"/>
                      <a:gd name="connsiteX38" fmla="*/ 6226845 w 11286413"/>
                      <a:gd name="connsiteY38" fmla="*/ 1244118 h 1244118"/>
                      <a:gd name="connsiteX39" fmla="*/ 5437216 w 11286413"/>
                      <a:gd name="connsiteY39" fmla="*/ 1244118 h 1244118"/>
                      <a:gd name="connsiteX40" fmla="*/ 5082456 w 11286413"/>
                      <a:gd name="connsiteY40" fmla="*/ 1244118 h 1244118"/>
                      <a:gd name="connsiteX41" fmla="*/ 4292827 w 11286413"/>
                      <a:gd name="connsiteY41" fmla="*/ 1244118 h 1244118"/>
                      <a:gd name="connsiteX42" fmla="*/ 3611915 w 11286413"/>
                      <a:gd name="connsiteY42" fmla="*/ 1244118 h 1244118"/>
                      <a:gd name="connsiteX43" fmla="*/ 3365872 w 11286413"/>
                      <a:gd name="connsiteY43" fmla="*/ 1244118 h 1244118"/>
                      <a:gd name="connsiteX44" fmla="*/ 2684960 w 11286413"/>
                      <a:gd name="connsiteY44" fmla="*/ 1244118 h 1244118"/>
                      <a:gd name="connsiteX45" fmla="*/ 2112765 w 11286413"/>
                      <a:gd name="connsiteY45" fmla="*/ 1244118 h 1244118"/>
                      <a:gd name="connsiteX46" fmla="*/ 1649288 w 11286413"/>
                      <a:gd name="connsiteY46" fmla="*/ 1244118 h 1244118"/>
                      <a:gd name="connsiteX47" fmla="*/ 859659 w 11286413"/>
                      <a:gd name="connsiteY47" fmla="*/ 1244118 h 1244118"/>
                      <a:gd name="connsiteX48" fmla="*/ 207357 w 11286413"/>
                      <a:gd name="connsiteY48" fmla="*/ 1244118 h 1244118"/>
                      <a:gd name="connsiteX49" fmla="*/ 0 w 11286413"/>
                      <a:gd name="connsiteY49" fmla="*/ 1036761 h 1244118"/>
                      <a:gd name="connsiteX50" fmla="*/ 0 w 11286413"/>
                      <a:gd name="connsiteY50" fmla="*/ 605471 h 1244118"/>
                      <a:gd name="connsiteX51" fmla="*/ 0 w 11286413"/>
                      <a:gd name="connsiteY51" fmla="*/ 207357 h 124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286413" h="1244118" fill="none" extrusionOk="0">
                        <a:moveTo>
                          <a:pt x="0" y="207357"/>
                        </a:moveTo>
                        <a:cubicBezTo>
                          <a:pt x="2142" y="80498"/>
                          <a:pt x="73645" y="-6817"/>
                          <a:pt x="207357" y="0"/>
                        </a:cubicBezTo>
                        <a:cubicBezTo>
                          <a:pt x="293861" y="-24686"/>
                          <a:pt x="380166" y="5410"/>
                          <a:pt x="453401" y="0"/>
                        </a:cubicBezTo>
                        <a:cubicBezTo>
                          <a:pt x="526636" y="-5410"/>
                          <a:pt x="998723" y="76610"/>
                          <a:pt x="1243029" y="0"/>
                        </a:cubicBezTo>
                        <a:cubicBezTo>
                          <a:pt x="1487335" y="-76610"/>
                          <a:pt x="1527770" y="14891"/>
                          <a:pt x="1706507" y="0"/>
                        </a:cubicBezTo>
                        <a:cubicBezTo>
                          <a:pt x="1885244" y="-14891"/>
                          <a:pt x="2045770" y="14509"/>
                          <a:pt x="2278702" y="0"/>
                        </a:cubicBezTo>
                        <a:cubicBezTo>
                          <a:pt x="2511634" y="-14509"/>
                          <a:pt x="2553470" y="29308"/>
                          <a:pt x="2633462" y="0"/>
                        </a:cubicBezTo>
                        <a:cubicBezTo>
                          <a:pt x="2713454" y="-29308"/>
                          <a:pt x="2925027" y="64847"/>
                          <a:pt x="3205657" y="0"/>
                        </a:cubicBezTo>
                        <a:cubicBezTo>
                          <a:pt x="3486288" y="-64847"/>
                          <a:pt x="3549979" y="49796"/>
                          <a:pt x="3777852" y="0"/>
                        </a:cubicBezTo>
                        <a:cubicBezTo>
                          <a:pt x="4005726" y="-49796"/>
                          <a:pt x="3930098" y="29421"/>
                          <a:pt x="4023896" y="0"/>
                        </a:cubicBezTo>
                        <a:cubicBezTo>
                          <a:pt x="4117694" y="-29421"/>
                          <a:pt x="4485566" y="73491"/>
                          <a:pt x="4704807" y="0"/>
                        </a:cubicBezTo>
                        <a:cubicBezTo>
                          <a:pt x="4924048" y="-73491"/>
                          <a:pt x="4976736" y="29422"/>
                          <a:pt x="5168285" y="0"/>
                        </a:cubicBezTo>
                        <a:cubicBezTo>
                          <a:pt x="5359834" y="-29422"/>
                          <a:pt x="5515856" y="21037"/>
                          <a:pt x="5740480" y="0"/>
                        </a:cubicBezTo>
                        <a:cubicBezTo>
                          <a:pt x="5965104" y="-21037"/>
                          <a:pt x="5900468" y="19099"/>
                          <a:pt x="5986523" y="0"/>
                        </a:cubicBezTo>
                        <a:cubicBezTo>
                          <a:pt x="6072578" y="-19099"/>
                          <a:pt x="6508032" y="80580"/>
                          <a:pt x="6667435" y="0"/>
                        </a:cubicBezTo>
                        <a:cubicBezTo>
                          <a:pt x="6826838" y="-80580"/>
                          <a:pt x="7087729" y="77253"/>
                          <a:pt x="7348347" y="0"/>
                        </a:cubicBezTo>
                        <a:cubicBezTo>
                          <a:pt x="7608965" y="-77253"/>
                          <a:pt x="7544149" y="15256"/>
                          <a:pt x="7594390" y="0"/>
                        </a:cubicBezTo>
                        <a:cubicBezTo>
                          <a:pt x="7644631" y="-15256"/>
                          <a:pt x="7903619" y="11071"/>
                          <a:pt x="8057868" y="0"/>
                        </a:cubicBezTo>
                        <a:cubicBezTo>
                          <a:pt x="8212117" y="-11071"/>
                          <a:pt x="8381216" y="48145"/>
                          <a:pt x="8521346" y="0"/>
                        </a:cubicBezTo>
                        <a:cubicBezTo>
                          <a:pt x="8661476" y="-48145"/>
                          <a:pt x="8709255" y="1600"/>
                          <a:pt x="8876106" y="0"/>
                        </a:cubicBezTo>
                        <a:cubicBezTo>
                          <a:pt x="9042957" y="-1600"/>
                          <a:pt x="9380899" y="65160"/>
                          <a:pt x="9557018" y="0"/>
                        </a:cubicBezTo>
                        <a:cubicBezTo>
                          <a:pt x="9733137" y="-65160"/>
                          <a:pt x="9873488" y="37930"/>
                          <a:pt x="10020496" y="0"/>
                        </a:cubicBezTo>
                        <a:cubicBezTo>
                          <a:pt x="10167504" y="-37930"/>
                          <a:pt x="10148222" y="2014"/>
                          <a:pt x="10266540" y="0"/>
                        </a:cubicBezTo>
                        <a:cubicBezTo>
                          <a:pt x="10384858" y="-2014"/>
                          <a:pt x="10402761" y="21613"/>
                          <a:pt x="10512583" y="0"/>
                        </a:cubicBezTo>
                        <a:cubicBezTo>
                          <a:pt x="10622405" y="-21613"/>
                          <a:pt x="10926912" y="4699"/>
                          <a:pt x="11079056" y="0"/>
                        </a:cubicBezTo>
                        <a:cubicBezTo>
                          <a:pt x="11206447" y="-27649"/>
                          <a:pt x="11276914" y="82947"/>
                          <a:pt x="11286413" y="207357"/>
                        </a:cubicBezTo>
                        <a:cubicBezTo>
                          <a:pt x="11321958" y="338571"/>
                          <a:pt x="11240663" y="541312"/>
                          <a:pt x="11286413" y="630353"/>
                        </a:cubicBezTo>
                        <a:cubicBezTo>
                          <a:pt x="11332163" y="719394"/>
                          <a:pt x="11269375" y="840041"/>
                          <a:pt x="11286413" y="1036761"/>
                        </a:cubicBezTo>
                        <a:cubicBezTo>
                          <a:pt x="11258074" y="1165242"/>
                          <a:pt x="11162793" y="1239794"/>
                          <a:pt x="11079056" y="1244118"/>
                        </a:cubicBezTo>
                        <a:cubicBezTo>
                          <a:pt x="10849865" y="1289056"/>
                          <a:pt x="10672055" y="1197082"/>
                          <a:pt x="10398144" y="1244118"/>
                        </a:cubicBezTo>
                        <a:cubicBezTo>
                          <a:pt x="10124233" y="1291154"/>
                          <a:pt x="10209652" y="1239239"/>
                          <a:pt x="10152101" y="1244118"/>
                        </a:cubicBezTo>
                        <a:cubicBezTo>
                          <a:pt x="10094550" y="1248997"/>
                          <a:pt x="9971137" y="1201785"/>
                          <a:pt x="9797340" y="1244118"/>
                        </a:cubicBezTo>
                        <a:cubicBezTo>
                          <a:pt x="9623543" y="1286451"/>
                          <a:pt x="9444939" y="1236148"/>
                          <a:pt x="9333862" y="1244118"/>
                        </a:cubicBezTo>
                        <a:cubicBezTo>
                          <a:pt x="9222785" y="1252088"/>
                          <a:pt x="8960926" y="1222705"/>
                          <a:pt x="8652951" y="1244118"/>
                        </a:cubicBezTo>
                        <a:cubicBezTo>
                          <a:pt x="8344976" y="1265531"/>
                          <a:pt x="8172425" y="1168158"/>
                          <a:pt x="7972039" y="1244118"/>
                        </a:cubicBezTo>
                        <a:cubicBezTo>
                          <a:pt x="7771653" y="1320078"/>
                          <a:pt x="7737235" y="1225757"/>
                          <a:pt x="7617278" y="1244118"/>
                        </a:cubicBezTo>
                        <a:cubicBezTo>
                          <a:pt x="7497321" y="1262479"/>
                          <a:pt x="7254396" y="1226716"/>
                          <a:pt x="7045083" y="1244118"/>
                        </a:cubicBezTo>
                        <a:cubicBezTo>
                          <a:pt x="6835770" y="1261520"/>
                          <a:pt x="6590995" y="1212394"/>
                          <a:pt x="6472889" y="1244118"/>
                        </a:cubicBezTo>
                        <a:cubicBezTo>
                          <a:pt x="6354783" y="1275842"/>
                          <a:pt x="6281134" y="1238210"/>
                          <a:pt x="6226845" y="1244118"/>
                        </a:cubicBezTo>
                        <a:cubicBezTo>
                          <a:pt x="6172556" y="1250026"/>
                          <a:pt x="5615515" y="1189811"/>
                          <a:pt x="5437216" y="1244118"/>
                        </a:cubicBezTo>
                        <a:cubicBezTo>
                          <a:pt x="5258917" y="1298425"/>
                          <a:pt x="5174345" y="1233530"/>
                          <a:pt x="5082456" y="1244118"/>
                        </a:cubicBezTo>
                        <a:cubicBezTo>
                          <a:pt x="4990567" y="1254706"/>
                          <a:pt x="4538736" y="1211320"/>
                          <a:pt x="4292827" y="1244118"/>
                        </a:cubicBezTo>
                        <a:cubicBezTo>
                          <a:pt x="4046918" y="1276916"/>
                          <a:pt x="3787520" y="1197444"/>
                          <a:pt x="3611915" y="1244118"/>
                        </a:cubicBezTo>
                        <a:cubicBezTo>
                          <a:pt x="3436310" y="1290792"/>
                          <a:pt x="3466652" y="1236916"/>
                          <a:pt x="3365872" y="1244118"/>
                        </a:cubicBezTo>
                        <a:cubicBezTo>
                          <a:pt x="3265092" y="1251320"/>
                          <a:pt x="2843332" y="1225891"/>
                          <a:pt x="2684960" y="1244118"/>
                        </a:cubicBezTo>
                        <a:cubicBezTo>
                          <a:pt x="2526588" y="1262345"/>
                          <a:pt x="2235677" y="1182456"/>
                          <a:pt x="2112765" y="1244118"/>
                        </a:cubicBezTo>
                        <a:cubicBezTo>
                          <a:pt x="1989854" y="1305780"/>
                          <a:pt x="1810059" y="1190989"/>
                          <a:pt x="1649288" y="1244118"/>
                        </a:cubicBezTo>
                        <a:cubicBezTo>
                          <a:pt x="1488517" y="1297247"/>
                          <a:pt x="1239989" y="1218558"/>
                          <a:pt x="859659" y="1244118"/>
                        </a:cubicBezTo>
                        <a:cubicBezTo>
                          <a:pt x="479329" y="1269678"/>
                          <a:pt x="525948" y="1216850"/>
                          <a:pt x="207357" y="1244118"/>
                        </a:cubicBezTo>
                        <a:cubicBezTo>
                          <a:pt x="109489" y="1241058"/>
                          <a:pt x="9912" y="1181932"/>
                          <a:pt x="0" y="1036761"/>
                        </a:cubicBezTo>
                        <a:cubicBezTo>
                          <a:pt x="-1845" y="894367"/>
                          <a:pt x="49188" y="717148"/>
                          <a:pt x="0" y="605471"/>
                        </a:cubicBezTo>
                        <a:cubicBezTo>
                          <a:pt x="-49188" y="493794"/>
                          <a:pt x="14101" y="318076"/>
                          <a:pt x="0" y="207357"/>
                        </a:cubicBezTo>
                        <a:close/>
                      </a:path>
                      <a:path w="11286413" h="1244118" stroke="0" extrusionOk="0">
                        <a:moveTo>
                          <a:pt x="0" y="207357"/>
                        </a:moveTo>
                        <a:cubicBezTo>
                          <a:pt x="3758" y="75969"/>
                          <a:pt x="96899" y="13150"/>
                          <a:pt x="207357" y="0"/>
                        </a:cubicBezTo>
                        <a:cubicBezTo>
                          <a:pt x="278369" y="-633"/>
                          <a:pt x="444588" y="33715"/>
                          <a:pt x="562118" y="0"/>
                        </a:cubicBezTo>
                        <a:cubicBezTo>
                          <a:pt x="679648" y="-33715"/>
                          <a:pt x="893033" y="25350"/>
                          <a:pt x="1134312" y="0"/>
                        </a:cubicBezTo>
                        <a:cubicBezTo>
                          <a:pt x="1375591" y="-25350"/>
                          <a:pt x="1288202" y="17133"/>
                          <a:pt x="1380356" y="0"/>
                        </a:cubicBezTo>
                        <a:cubicBezTo>
                          <a:pt x="1472510" y="-17133"/>
                          <a:pt x="1651594" y="1292"/>
                          <a:pt x="1843834" y="0"/>
                        </a:cubicBezTo>
                        <a:cubicBezTo>
                          <a:pt x="2036074" y="-1292"/>
                          <a:pt x="2313184" y="13784"/>
                          <a:pt x="2524745" y="0"/>
                        </a:cubicBezTo>
                        <a:cubicBezTo>
                          <a:pt x="2736306" y="-13784"/>
                          <a:pt x="2973752" y="64300"/>
                          <a:pt x="3314374" y="0"/>
                        </a:cubicBezTo>
                        <a:cubicBezTo>
                          <a:pt x="3654996" y="-64300"/>
                          <a:pt x="3751270" y="61503"/>
                          <a:pt x="3995286" y="0"/>
                        </a:cubicBezTo>
                        <a:cubicBezTo>
                          <a:pt x="4239302" y="-61503"/>
                          <a:pt x="4561482" y="61312"/>
                          <a:pt x="4784914" y="0"/>
                        </a:cubicBezTo>
                        <a:cubicBezTo>
                          <a:pt x="5008346" y="-61312"/>
                          <a:pt x="5140535" y="47323"/>
                          <a:pt x="5248392" y="0"/>
                        </a:cubicBezTo>
                        <a:cubicBezTo>
                          <a:pt x="5356249" y="-47323"/>
                          <a:pt x="5374126" y="16333"/>
                          <a:pt x="5494436" y="0"/>
                        </a:cubicBezTo>
                        <a:cubicBezTo>
                          <a:pt x="5614746" y="-16333"/>
                          <a:pt x="6103438" y="90792"/>
                          <a:pt x="6284065" y="0"/>
                        </a:cubicBezTo>
                        <a:cubicBezTo>
                          <a:pt x="6464692" y="-90792"/>
                          <a:pt x="6462676" y="25715"/>
                          <a:pt x="6530108" y="0"/>
                        </a:cubicBezTo>
                        <a:cubicBezTo>
                          <a:pt x="6597540" y="-25715"/>
                          <a:pt x="6780207" y="10238"/>
                          <a:pt x="6884869" y="0"/>
                        </a:cubicBezTo>
                        <a:cubicBezTo>
                          <a:pt x="6989531" y="-10238"/>
                          <a:pt x="7485495" y="45690"/>
                          <a:pt x="7674498" y="0"/>
                        </a:cubicBezTo>
                        <a:cubicBezTo>
                          <a:pt x="7863501" y="-45690"/>
                          <a:pt x="8072765" y="59894"/>
                          <a:pt x="8464126" y="0"/>
                        </a:cubicBezTo>
                        <a:cubicBezTo>
                          <a:pt x="8855487" y="-59894"/>
                          <a:pt x="8673451" y="37569"/>
                          <a:pt x="8818887" y="0"/>
                        </a:cubicBezTo>
                        <a:cubicBezTo>
                          <a:pt x="8964323" y="-37569"/>
                          <a:pt x="9043389" y="26083"/>
                          <a:pt x="9173648" y="0"/>
                        </a:cubicBezTo>
                        <a:cubicBezTo>
                          <a:pt x="9303907" y="-26083"/>
                          <a:pt x="9790901" y="84975"/>
                          <a:pt x="9963276" y="0"/>
                        </a:cubicBezTo>
                        <a:cubicBezTo>
                          <a:pt x="10135651" y="-84975"/>
                          <a:pt x="10127698" y="7400"/>
                          <a:pt x="10209320" y="0"/>
                        </a:cubicBezTo>
                        <a:cubicBezTo>
                          <a:pt x="10290942" y="-7400"/>
                          <a:pt x="10369786" y="5939"/>
                          <a:pt x="10455364" y="0"/>
                        </a:cubicBezTo>
                        <a:cubicBezTo>
                          <a:pt x="10540942" y="-5939"/>
                          <a:pt x="10876574" y="17575"/>
                          <a:pt x="11079056" y="0"/>
                        </a:cubicBezTo>
                        <a:cubicBezTo>
                          <a:pt x="11210321" y="-25982"/>
                          <a:pt x="11273202" y="73776"/>
                          <a:pt x="11286413" y="207357"/>
                        </a:cubicBezTo>
                        <a:cubicBezTo>
                          <a:pt x="11302118" y="359534"/>
                          <a:pt x="11242588" y="450420"/>
                          <a:pt x="11286413" y="613765"/>
                        </a:cubicBezTo>
                        <a:cubicBezTo>
                          <a:pt x="11330238" y="777110"/>
                          <a:pt x="11255138" y="860864"/>
                          <a:pt x="11286413" y="1036761"/>
                        </a:cubicBezTo>
                        <a:cubicBezTo>
                          <a:pt x="11276611" y="1147629"/>
                          <a:pt x="11195751" y="1243076"/>
                          <a:pt x="11079056" y="1244118"/>
                        </a:cubicBezTo>
                        <a:cubicBezTo>
                          <a:pt x="10934610" y="1275679"/>
                          <a:pt x="10567267" y="1214324"/>
                          <a:pt x="10398144" y="1244118"/>
                        </a:cubicBezTo>
                        <a:cubicBezTo>
                          <a:pt x="10229021" y="1273912"/>
                          <a:pt x="10201838" y="1242735"/>
                          <a:pt x="10152101" y="1244118"/>
                        </a:cubicBezTo>
                        <a:cubicBezTo>
                          <a:pt x="10102364" y="1245501"/>
                          <a:pt x="9904133" y="1242629"/>
                          <a:pt x="9797340" y="1244118"/>
                        </a:cubicBezTo>
                        <a:cubicBezTo>
                          <a:pt x="9690547" y="1245607"/>
                          <a:pt x="9560449" y="1233013"/>
                          <a:pt x="9442579" y="1244118"/>
                        </a:cubicBezTo>
                        <a:cubicBezTo>
                          <a:pt x="9324709" y="1255223"/>
                          <a:pt x="8965510" y="1239782"/>
                          <a:pt x="8761668" y="1244118"/>
                        </a:cubicBezTo>
                        <a:cubicBezTo>
                          <a:pt x="8557826" y="1248454"/>
                          <a:pt x="8401728" y="1194730"/>
                          <a:pt x="8189473" y="1244118"/>
                        </a:cubicBezTo>
                        <a:cubicBezTo>
                          <a:pt x="7977218" y="1293506"/>
                          <a:pt x="7911739" y="1226140"/>
                          <a:pt x="7834712" y="1244118"/>
                        </a:cubicBezTo>
                        <a:cubicBezTo>
                          <a:pt x="7757685" y="1262096"/>
                          <a:pt x="7414589" y="1243773"/>
                          <a:pt x="7153800" y="1244118"/>
                        </a:cubicBezTo>
                        <a:cubicBezTo>
                          <a:pt x="6893011" y="1244463"/>
                          <a:pt x="6720926" y="1208628"/>
                          <a:pt x="6472889" y="1244118"/>
                        </a:cubicBezTo>
                        <a:cubicBezTo>
                          <a:pt x="6224852" y="1279608"/>
                          <a:pt x="6270287" y="1223337"/>
                          <a:pt x="6118128" y="1244118"/>
                        </a:cubicBezTo>
                        <a:cubicBezTo>
                          <a:pt x="5965969" y="1264899"/>
                          <a:pt x="5847610" y="1201897"/>
                          <a:pt x="5763367" y="1244118"/>
                        </a:cubicBezTo>
                        <a:cubicBezTo>
                          <a:pt x="5679124" y="1286339"/>
                          <a:pt x="5491245" y="1232939"/>
                          <a:pt x="5299890" y="1244118"/>
                        </a:cubicBezTo>
                        <a:cubicBezTo>
                          <a:pt x="5108535" y="1255297"/>
                          <a:pt x="4981532" y="1240899"/>
                          <a:pt x="4727695" y="1244118"/>
                        </a:cubicBezTo>
                        <a:cubicBezTo>
                          <a:pt x="4473859" y="1247337"/>
                          <a:pt x="4523124" y="1231761"/>
                          <a:pt x="4372934" y="1244118"/>
                        </a:cubicBezTo>
                        <a:cubicBezTo>
                          <a:pt x="4222744" y="1256475"/>
                          <a:pt x="3900321" y="1164702"/>
                          <a:pt x="3583306" y="1244118"/>
                        </a:cubicBezTo>
                        <a:cubicBezTo>
                          <a:pt x="3266291" y="1323534"/>
                          <a:pt x="3194537" y="1221237"/>
                          <a:pt x="2902394" y="1244118"/>
                        </a:cubicBezTo>
                        <a:cubicBezTo>
                          <a:pt x="2610251" y="1266999"/>
                          <a:pt x="2546948" y="1197202"/>
                          <a:pt x="2221482" y="1244118"/>
                        </a:cubicBezTo>
                        <a:cubicBezTo>
                          <a:pt x="1896016" y="1291034"/>
                          <a:pt x="1735824" y="1208650"/>
                          <a:pt x="1540571" y="1244118"/>
                        </a:cubicBezTo>
                        <a:cubicBezTo>
                          <a:pt x="1345318" y="1279586"/>
                          <a:pt x="1249361" y="1240682"/>
                          <a:pt x="968376" y="1244118"/>
                        </a:cubicBezTo>
                        <a:cubicBezTo>
                          <a:pt x="687392" y="1247554"/>
                          <a:pt x="519802" y="1221852"/>
                          <a:pt x="207357" y="1244118"/>
                        </a:cubicBezTo>
                        <a:cubicBezTo>
                          <a:pt x="93260" y="1269665"/>
                          <a:pt x="1928" y="1118275"/>
                          <a:pt x="0" y="1036761"/>
                        </a:cubicBezTo>
                        <a:cubicBezTo>
                          <a:pt x="-19071" y="896553"/>
                          <a:pt x="5861" y="799552"/>
                          <a:pt x="0" y="613765"/>
                        </a:cubicBezTo>
                        <a:cubicBezTo>
                          <a:pt x="-5861" y="427978"/>
                          <a:pt x="15557" y="326381"/>
                          <a:pt x="0" y="20735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rgbClr val="000000"/>
                </a:solidFill>
                <a:latin typeface="Arial" panose="020B0604020202020204" pitchFamily="34" charset="0"/>
                <a:cs typeface="Arial" panose="020B0604020202020204" pitchFamily="34" charset="0"/>
              </a:rPr>
              <a:t>5</a:t>
            </a:r>
            <a:r>
              <a:rPr lang="x-none" sz="4000">
                <a:solidFill>
                  <a:srgbClr val="000000"/>
                </a:solidFill>
                <a:latin typeface="Arial" panose="020B0604020202020204" pitchFamily="34" charset="0"/>
                <a:cs typeface="Arial" panose="020B0604020202020204" pitchFamily="34" charset="0"/>
              </a:rPr>
              <a:t>. </a:t>
            </a:r>
            <a:r>
              <a:rPr lang="en-US" sz="4000">
                <a:solidFill>
                  <a:srgbClr val="000000"/>
                </a:solidFill>
              </a:rPr>
              <a:t>Câu chuyện đã giải thích điều gì về sông Đà ngày nay?</a:t>
            </a:r>
            <a:endParaRPr lang="x-none" sz="4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947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25"/>
        <p:cNvGrpSpPr/>
        <p:nvPr/>
      </p:nvGrpSpPr>
      <p:grpSpPr>
        <a:xfrm>
          <a:off x="0" y="0"/>
          <a:ext cx="0" cy="0"/>
          <a:chOff x="0" y="0"/>
          <a:chExt cx="0" cy="0"/>
        </a:xfrm>
      </p:grpSpPr>
      <p:cxnSp>
        <p:nvCxnSpPr>
          <p:cNvPr id="1626" name="Google Shape;1626;p47"/>
          <p:cNvCxnSpPr/>
          <p:nvPr/>
        </p:nvCxnSpPr>
        <p:spPr>
          <a:xfrm flipH="1">
            <a:off x="2650790" y="3030688"/>
            <a:ext cx="950443" cy="903360"/>
          </a:xfrm>
          <a:prstGeom prst="curvedConnector3">
            <a:avLst>
              <a:gd name="adj1" fmla="val 133323"/>
            </a:avLst>
          </a:prstGeom>
          <a:noFill/>
          <a:ln w="28575" cap="flat" cmpd="sng">
            <a:solidFill>
              <a:schemeClr val="dk2"/>
            </a:solidFill>
            <a:prstDash val="solid"/>
            <a:round/>
            <a:headEnd type="none" w="med" len="med"/>
            <a:tailEnd type="triangle" w="med" len="med"/>
          </a:ln>
        </p:spPr>
      </p:cxnSp>
      <p:cxnSp>
        <p:nvCxnSpPr>
          <p:cNvPr id="1627" name="Google Shape;1627;p47"/>
          <p:cNvCxnSpPr>
            <a:cxnSpLocks/>
          </p:cNvCxnSpPr>
          <p:nvPr/>
        </p:nvCxnSpPr>
        <p:spPr>
          <a:xfrm>
            <a:off x="8508498" y="3042824"/>
            <a:ext cx="950443" cy="903360"/>
          </a:xfrm>
          <a:prstGeom prst="curvedConnector3">
            <a:avLst>
              <a:gd name="adj1" fmla="val 133323"/>
            </a:avLst>
          </a:prstGeom>
          <a:noFill/>
          <a:ln w="28575" cap="rnd" cmpd="sng">
            <a:solidFill>
              <a:schemeClr val="dk2"/>
            </a:solidFill>
            <a:prstDash val="solid"/>
            <a:round/>
            <a:headEnd type="none" w="med" len="med"/>
            <a:tailEnd type="triangle" w="med" len="med"/>
          </a:ln>
        </p:spPr>
      </p:cxnSp>
      <p:grpSp>
        <p:nvGrpSpPr>
          <p:cNvPr id="1631" name="Google Shape;1631;p47"/>
          <p:cNvGrpSpPr/>
          <p:nvPr/>
        </p:nvGrpSpPr>
        <p:grpSpPr>
          <a:xfrm>
            <a:off x="180600" y="34856"/>
            <a:ext cx="11800633" cy="2008386"/>
            <a:chOff x="113913" y="70650"/>
            <a:chExt cx="8872425" cy="1510025"/>
          </a:xfrm>
        </p:grpSpPr>
        <p:sp>
          <p:nvSpPr>
            <p:cNvPr id="1633" name="Google Shape;1633;p47"/>
            <p:cNvSpPr/>
            <p:nvPr/>
          </p:nvSpPr>
          <p:spPr>
            <a:xfrm>
              <a:off x="1215450" y="70650"/>
              <a:ext cx="1040775" cy="1040775"/>
            </a:xfrm>
            <a:custGeom>
              <a:avLst/>
              <a:gdLst/>
              <a:ahLst/>
              <a:cxnLst/>
              <a:rect l="l" t="t" r="r" b="b"/>
              <a:pathLst>
                <a:path w="41631" h="41631" extrusionOk="0">
                  <a:moveTo>
                    <a:pt x="20815" y="0"/>
                  </a:moveTo>
                  <a:cubicBezTo>
                    <a:pt x="9319" y="0"/>
                    <a:pt x="1" y="9319"/>
                    <a:pt x="1" y="20815"/>
                  </a:cubicBezTo>
                  <a:cubicBezTo>
                    <a:pt x="1" y="32312"/>
                    <a:pt x="9319" y="41630"/>
                    <a:pt x="20815" y="41630"/>
                  </a:cubicBezTo>
                  <a:cubicBezTo>
                    <a:pt x="32312" y="41630"/>
                    <a:pt x="41630" y="32312"/>
                    <a:pt x="41630" y="20815"/>
                  </a:cubicBezTo>
                  <a:cubicBezTo>
                    <a:pt x="41630" y="9320"/>
                    <a:pt x="32311" y="0"/>
                    <a:pt x="20815" y="0"/>
                  </a:cubicBezTo>
                  <a:close/>
                </a:path>
              </a:pathLst>
            </a:custGeom>
            <a:solidFill>
              <a:schemeClr val="bg2">
                <a:lumMod val="60000"/>
                <a:lumOff val="40000"/>
              </a:schemeClr>
            </a:solidFill>
            <a:ln>
              <a:noFill/>
            </a:ln>
          </p:spPr>
          <p:txBody>
            <a:bodyPr spcFirstLastPara="1" wrap="square" lIns="121598" tIns="121598" rIns="121598" bIns="121598" anchor="ctr" anchorCtr="0">
              <a:noAutofit/>
            </a:bodyPr>
            <a:lstStyle/>
            <a:p>
              <a:endParaRPr sz="2479"/>
            </a:p>
          </p:txBody>
        </p:sp>
        <p:sp>
          <p:nvSpPr>
            <p:cNvPr id="1634" name="Google Shape;1634;p47"/>
            <p:cNvSpPr/>
            <p:nvPr/>
          </p:nvSpPr>
          <p:spPr>
            <a:xfrm>
              <a:off x="5821713" y="294913"/>
              <a:ext cx="1611625" cy="484150"/>
            </a:xfrm>
            <a:custGeom>
              <a:avLst/>
              <a:gdLst/>
              <a:ahLst/>
              <a:cxnLst/>
              <a:rect l="l" t="t" r="r" b="b"/>
              <a:pathLst>
                <a:path w="64465" h="19366" extrusionOk="0">
                  <a:moveTo>
                    <a:pt x="27176" y="1"/>
                  </a:moveTo>
                  <a:cubicBezTo>
                    <a:pt x="20680" y="1"/>
                    <a:pt x="18184" y="3720"/>
                    <a:pt x="17987" y="7746"/>
                  </a:cubicBezTo>
                  <a:cubicBezTo>
                    <a:pt x="17987" y="7746"/>
                    <a:pt x="16481" y="6484"/>
                    <a:pt x="14312" y="6484"/>
                  </a:cubicBezTo>
                  <a:cubicBezTo>
                    <a:pt x="13204" y="6484"/>
                    <a:pt x="11924" y="6813"/>
                    <a:pt x="10582" y="7807"/>
                  </a:cubicBezTo>
                  <a:cubicBezTo>
                    <a:pt x="10582" y="7807"/>
                    <a:pt x="9361" y="7197"/>
                    <a:pt x="7689" y="7197"/>
                  </a:cubicBezTo>
                  <a:cubicBezTo>
                    <a:pt x="6403" y="7197"/>
                    <a:pt x="4850" y="7558"/>
                    <a:pt x="3380" y="8836"/>
                  </a:cubicBezTo>
                  <a:cubicBezTo>
                    <a:pt x="0" y="11776"/>
                    <a:pt x="386" y="17419"/>
                    <a:pt x="3134" y="18713"/>
                  </a:cubicBezTo>
                  <a:cubicBezTo>
                    <a:pt x="4193" y="19213"/>
                    <a:pt x="12227" y="19366"/>
                    <a:pt x="21691" y="19366"/>
                  </a:cubicBezTo>
                  <a:cubicBezTo>
                    <a:pt x="36742" y="19366"/>
                    <a:pt x="55411" y="18978"/>
                    <a:pt x="55411" y="18978"/>
                  </a:cubicBezTo>
                  <a:cubicBezTo>
                    <a:pt x="55411" y="18978"/>
                    <a:pt x="56673" y="19001"/>
                    <a:pt x="58229" y="19001"/>
                  </a:cubicBezTo>
                  <a:cubicBezTo>
                    <a:pt x="60573" y="19001"/>
                    <a:pt x="63582" y="18949"/>
                    <a:pt x="63936" y="18683"/>
                  </a:cubicBezTo>
                  <a:cubicBezTo>
                    <a:pt x="64465" y="18286"/>
                    <a:pt x="64359" y="15643"/>
                    <a:pt x="61518" y="15643"/>
                  </a:cubicBezTo>
                  <a:cubicBezTo>
                    <a:pt x="61200" y="15643"/>
                    <a:pt x="60847" y="15676"/>
                    <a:pt x="60456" y="15750"/>
                  </a:cubicBezTo>
                  <a:cubicBezTo>
                    <a:pt x="60456" y="15750"/>
                    <a:pt x="60495" y="12075"/>
                    <a:pt x="57024" y="12075"/>
                  </a:cubicBezTo>
                  <a:cubicBezTo>
                    <a:pt x="56300" y="12075"/>
                    <a:pt x="55422" y="12235"/>
                    <a:pt x="54360" y="12622"/>
                  </a:cubicBezTo>
                  <a:cubicBezTo>
                    <a:pt x="54360" y="12622"/>
                    <a:pt x="55703" y="6484"/>
                    <a:pt x="50413" y="2956"/>
                  </a:cubicBezTo>
                  <a:cubicBezTo>
                    <a:pt x="48439" y="1640"/>
                    <a:pt x="46260" y="1107"/>
                    <a:pt x="44217" y="1107"/>
                  </a:cubicBezTo>
                  <a:cubicBezTo>
                    <a:pt x="40783" y="1107"/>
                    <a:pt x="37730" y="2614"/>
                    <a:pt x="36671" y="4445"/>
                  </a:cubicBezTo>
                  <a:cubicBezTo>
                    <a:pt x="36671" y="4445"/>
                    <a:pt x="34980" y="310"/>
                    <a:pt x="27925" y="17"/>
                  </a:cubicBezTo>
                  <a:cubicBezTo>
                    <a:pt x="27670" y="6"/>
                    <a:pt x="27420" y="1"/>
                    <a:pt x="27176" y="1"/>
                  </a:cubicBezTo>
                  <a:close/>
                </a:path>
              </a:pathLst>
            </a:custGeom>
            <a:solidFill>
              <a:schemeClr val="accent2">
                <a:lumMod val="90000"/>
              </a:schemeClr>
            </a:solidFill>
            <a:ln>
              <a:noFill/>
            </a:ln>
          </p:spPr>
          <p:txBody>
            <a:bodyPr spcFirstLastPara="1" wrap="square" lIns="121598" tIns="121598" rIns="121598" bIns="121598" anchor="ctr" anchorCtr="0">
              <a:noAutofit/>
            </a:bodyPr>
            <a:lstStyle/>
            <a:p>
              <a:endParaRPr sz="2479"/>
            </a:p>
          </p:txBody>
        </p:sp>
        <p:sp>
          <p:nvSpPr>
            <p:cNvPr id="1635" name="Google Shape;1635;p47"/>
            <p:cNvSpPr/>
            <p:nvPr/>
          </p:nvSpPr>
          <p:spPr>
            <a:xfrm>
              <a:off x="7153088" y="1029975"/>
              <a:ext cx="1833250" cy="550700"/>
            </a:xfrm>
            <a:custGeom>
              <a:avLst/>
              <a:gdLst/>
              <a:ahLst/>
              <a:cxnLst/>
              <a:rect l="l" t="t" r="r" b="b"/>
              <a:pathLst>
                <a:path w="73330" h="22028" extrusionOk="0">
                  <a:moveTo>
                    <a:pt x="42412" y="1"/>
                  </a:moveTo>
                  <a:cubicBezTo>
                    <a:pt x="42136" y="1"/>
                    <a:pt x="41853" y="7"/>
                    <a:pt x="41563" y="19"/>
                  </a:cubicBezTo>
                  <a:cubicBezTo>
                    <a:pt x="33538" y="353"/>
                    <a:pt x="31616" y="5056"/>
                    <a:pt x="31616" y="5056"/>
                  </a:cubicBezTo>
                  <a:cubicBezTo>
                    <a:pt x="30410" y="2974"/>
                    <a:pt x="26937" y="1260"/>
                    <a:pt x="23030" y="1260"/>
                  </a:cubicBezTo>
                  <a:cubicBezTo>
                    <a:pt x="20706" y="1260"/>
                    <a:pt x="18228" y="1867"/>
                    <a:pt x="15983" y="3363"/>
                  </a:cubicBezTo>
                  <a:cubicBezTo>
                    <a:pt x="9966" y="7376"/>
                    <a:pt x="11493" y="14358"/>
                    <a:pt x="11493" y="14358"/>
                  </a:cubicBezTo>
                  <a:cubicBezTo>
                    <a:pt x="10285" y="13917"/>
                    <a:pt x="9287" y="13735"/>
                    <a:pt x="8463" y="13735"/>
                  </a:cubicBezTo>
                  <a:cubicBezTo>
                    <a:pt x="4515" y="13735"/>
                    <a:pt x="4560" y="17916"/>
                    <a:pt x="4560" y="17916"/>
                  </a:cubicBezTo>
                  <a:cubicBezTo>
                    <a:pt x="4116" y="17832"/>
                    <a:pt x="3714" y="17794"/>
                    <a:pt x="3351" y="17794"/>
                  </a:cubicBezTo>
                  <a:cubicBezTo>
                    <a:pt x="121" y="17794"/>
                    <a:pt x="0" y="20801"/>
                    <a:pt x="602" y="21252"/>
                  </a:cubicBezTo>
                  <a:cubicBezTo>
                    <a:pt x="1003" y="21553"/>
                    <a:pt x="4404" y="21613"/>
                    <a:pt x="7066" y="21613"/>
                  </a:cubicBezTo>
                  <a:cubicBezTo>
                    <a:pt x="8848" y="21613"/>
                    <a:pt x="10300" y="21586"/>
                    <a:pt x="10300" y="21586"/>
                  </a:cubicBezTo>
                  <a:cubicBezTo>
                    <a:pt x="10300" y="21586"/>
                    <a:pt x="31545" y="22028"/>
                    <a:pt x="48667" y="22028"/>
                  </a:cubicBezTo>
                  <a:cubicBezTo>
                    <a:pt x="59428" y="22028"/>
                    <a:pt x="68560" y="21853"/>
                    <a:pt x="69765" y="21285"/>
                  </a:cubicBezTo>
                  <a:cubicBezTo>
                    <a:pt x="72889" y="19814"/>
                    <a:pt x="73330" y="13395"/>
                    <a:pt x="69484" y="10051"/>
                  </a:cubicBezTo>
                  <a:cubicBezTo>
                    <a:pt x="67812" y="8597"/>
                    <a:pt x="66046" y="8187"/>
                    <a:pt x="64583" y="8187"/>
                  </a:cubicBezTo>
                  <a:cubicBezTo>
                    <a:pt x="62681" y="8187"/>
                    <a:pt x="61293" y="8881"/>
                    <a:pt x="61293" y="8881"/>
                  </a:cubicBezTo>
                  <a:cubicBezTo>
                    <a:pt x="59766" y="7750"/>
                    <a:pt x="58309" y="7376"/>
                    <a:pt x="57049" y="7376"/>
                  </a:cubicBezTo>
                  <a:cubicBezTo>
                    <a:pt x="54581" y="7376"/>
                    <a:pt x="52868" y="8810"/>
                    <a:pt x="52868" y="8810"/>
                  </a:cubicBezTo>
                  <a:cubicBezTo>
                    <a:pt x="52646" y="4229"/>
                    <a:pt x="49806" y="1"/>
                    <a:pt x="42412" y="1"/>
                  </a:cubicBezTo>
                  <a:close/>
                </a:path>
              </a:pathLst>
            </a:custGeom>
            <a:solidFill>
              <a:schemeClr val="accent6">
                <a:lumMod val="95000"/>
              </a:schemeClr>
            </a:solidFill>
            <a:ln>
              <a:noFill/>
            </a:ln>
          </p:spPr>
          <p:txBody>
            <a:bodyPr spcFirstLastPara="1" wrap="square" lIns="121598" tIns="121598" rIns="121598" bIns="121598" anchor="ctr" anchorCtr="0">
              <a:noAutofit/>
            </a:bodyPr>
            <a:lstStyle/>
            <a:p>
              <a:endParaRPr sz="2479"/>
            </a:p>
          </p:txBody>
        </p:sp>
        <p:sp>
          <p:nvSpPr>
            <p:cNvPr id="1636" name="Google Shape;1636;p47"/>
            <p:cNvSpPr/>
            <p:nvPr/>
          </p:nvSpPr>
          <p:spPr>
            <a:xfrm>
              <a:off x="121613" y="744513"/>
              <a:ext cx="1611625" cy="484150"/>
            </a:xfrm>
            <a:custGeom>
              <a:avLst/>
              <a:gdLst/>
              <a:ahLst/>
              <a:cxnLst/>
              <a:rect l="l" t="t" r="r" b="b"/>
              <a:pathLst>
                <a:path w="64465" h="19366" extrusionOk="0">
                  <a:moveTo>
                    <a:pt x="27176" y="1"/>
                  </a:moveTo>
                  <a:cubicBezTo>
                    <a:pt x="20680" y="1"/>
                    <a:pt x="18184" y="3720"/>
                    <a:pt x="17987" y="7746"/>
                  </a:cubicBezTo>
                  <a:cubicBezTo>
                    <a:pt x="17987" y="7746"/>
                    <a:pt x="16481" y="6484"/>
                    <a:pt x="14312" y="6484"/>
                  </a:cubicBezTo>
                  <a:cubicBezTo>
                    <a:pt x="13204" y="6484"/>
                    <a:pt x="11924" y="6813"/>
                    <a:pt x="10582" y="7807"/>
                  </a:cubicBezTo>
                  <a:cubicBezTo>
                    <a:pt x="10582" y="7807"/>
                    <a:pt x="9361" y="7197"/>
                    <a:pt x="7689" y="7197"/>
                  </a:cubicBezTo>
                  <a:cubicBezTo>
                    <a:pt x="6403" y="7197"/>
                    <a:pt x="4850" y="7558"/>
                    <a:pt x="3380" y="8836"/>
                  </a:cubicBezTo>
                  <a:cubicBezTo>
                    <a:pt x="0" y="11776"/>
                    <a:pt x="386" y="17419"/>
                    <a:pt x="3134" y="18713"/>
                  </a:cubicBezTo>
                  <a:cubicBezTo>
                    <a:pt x="4193" y="19213"/>
                    <a:pt x="12227" y="19366"/>
                    <a:pt x="21691" y="19366"/>
                  </a:cubicBezTo>
                  <a:cubicBezTo>
                    <a:pt x="36742" y="19366"/>
                    <a:pt x="55411" y="18978"/>
                    <a:pt x="55411" y="18978"/>
                  </a:cubicBezTo>
                  <a:cubicBezTo>
                    <a:pt x="55411" y="18978"/>
                    <a:pt x="56673" y="19001"/>
                    <a:pt x="58229" y="19001"/>
                  </a:cubicBezTo>
                  <a:cubicBezTo>
                    <a:pt x="60573" y="19001"/>
                    <a:pt x="63582" y="18949"/>
                    <a:pt x="63936" y="18683"/>
                  </a:cubicBezTo>
                  <a:cubicBezTo>
                    <a:pt x="64465" y="18286"/>
                    <a:pt x="64359" y="15643"/>
                    <a:pt x="61518" y="15643"/>
                  </a:cubicBezTo>
                  <a:cubicBezTo>
                    <a:pt x="61200" y="15643"/>
                    <a:pt x="60847" y="15676"/>
                    <a:pt x="60456" y="15750"/>
                  </a:cubicBezTo>
                  <a:cubicBezTo>
                    <a:pt x="60456" y="15750"/>
                    <a:pt x="60495" y="12075"/>
                    <a:pt x="57024" y="12075"/>
                  </a:cubicBezTo>
                  <a:cubicBezTo>
                    <a:pt x="56300" y="12075"/>
                    <a:pt x="55422" y="12235"/>
                    <a:pt x="54360" y="12622"/>
                  </a:cubicBezTo>
                  <a:cubicBezTo>
                    <a:pt x="54360" y="12622"/>
                    <a:pt x="55703" y="6484"/>
                    <a:pt x="50413" y="2956"/>
                  </a:cubicBezTo>
                  <a:cubicBezTo>
                    <a:pt x="48439" y="1640"/>
                    <a:pt x="46260" y="1107"/>
                    <a:pt x="44217" y="1107"/>
                  </a:cubicBezTo>
                  <a:cubicBezTo>
                    <a:pt x="40783" y="1107"/>
                    <a:pt x="37730" y="2614"/>
                    <a:pt x="36671" y="4445"/>
                  </a:cubicBezTo>
                  <a:cubicBezTo>
                    <a:pt x="36671" y="4445"/>
                    <a:pt x="34980" y="310"/>
                    <a:pt x="27925" y="17"/>
                  </a:cubicBezTo>
                  <a:cubicBezTo>
                    <a:pt x="27670" y="6"/>
                    <a:pt x="27420" y="1"/>
                    <a:pt x="27176" y="1"/>
                  </a:cubicBezTo>
                  <a:close/>
                </a:path>
              </a:pathLst>
            </a:custGeom>
            <a:solidFill>
              <a:schemeClr val="tx1">
                <a:lumMod val="25000"/>
                <a:lumOff val="75000"/>
              </a:schemeClr>
            </a:solidFill>
            <a:ln>
              <a:noFill/>
            </a:ln>
          </p:spPr>
          <p:txBody>
            <a:bodyPr spcFirstLastPara="1" wrap="square" lIns="121598" tIns="121598" rIns="121598" bIns="121598" anchor="ctr" anchorCtr="0">
              <a:noAutofit/>
            </a:bodyPr>
            <a:lstStyle/>
            <a:p>
              <a:endParaRPr sz="2479"/>
            </a:p>
          </p:txBody>
        </p:sp>
        <p:grpSp>
          <p:nvGrpSpPr>
            <p:cNvPr id="1637" name="Google Shape;1637;p47"/>
            <p:cNvGrpSpPr/>
            <p:nvPr/>
          </p:nvGrpSpPr>
          <p:grpSpPr>
            <a:xfrm>
              <a:off x="113913" y="479994"/>
              <a:ext cx="709113" cy="364856"/>
              <a:chOff x="113913" y="479994"/>
              <a:chExt cx="709113" cy="364856"/>
            </a:xfrm>
          </p:grpSpPr>
          <p:sp>
            <p:nvSpPr>
              <p:cNvPr id="1638" name="Google Shape;1638;p47"/>
              <p:cNvSpPr/>
              <p:nvPr/>
            </p:nvSpPr>
            <p:spPr>
              <a:xfrm>
                <a:off x="600525" y="634850"/>
                <a:ext cx="222500" cy="97150"/>
              </a:xfrm>
              <a:custGeom>
                <a:avLst/>
                <a:gdLst/>
                <a:ahLst/>
                <a:cxnLst/>
                <a:rect l="l" t="t" r="r" b="b"/>
                <a:pathLst>
                  <a:path w="8900" h="3886" extrusionOk="0">
                    <a:moveTo>
                      <a:pt x="7575" y="1"/>
                    </a:moveTo>
                    <a:cubicBezTo>
                      <a:pt x="6141" y="1"/>
                      <a:pt x="2125" y="1837"/>
                      <a:pt x="1199" y="2027"/>
                    </a:cubicBezTo>
                    <a:cubicBezTo>
                      <a:pt x="285" y="2216"/>
                      <a:pt x="0" y="3885"/>
                      <a:pt x="1164" y="3885"/>
                    </a:cubicBezTo>
                    <a:cubicBezTo>
                      <a:pt x="1303" y="3885"/>
                      <a:pt x="1463" y="3861"/>
                      <a:pt x="1646" y="3808"/>
                    </a:cubicBezTo>
                    <a:lnTo>
                      <a:pt x="8354" y="2637"/>
                    </a:lnTo>
                    <a:cubicBezTo>
                      <a:pt x="8354" y="2637"/>
                      <a:pt x="8899" y="1649"/>
                      <a:pt x="8112" y="1371"/>
                    </a:cubicBezTo>
                    <a:cubicBezTo>
                      <a:pt x="8112" y="1371"/>
                      <a:pt x="8851" y="533"/>
                      <a:pt x="7935" y="66"/>
                    </a:cubicBezTo>
                    <a:cubicBezTo>
                      <a:pt x="7848" y="21"/>
                      <a:pt x="7726" y="1"/>
                      <a:pt x="757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1639" name="Google Shape;1639;p47"/>
              <p:cNvSpPr/>
              <p:nvPr/>
            </p:nvSpPr>
            <p:spPr>
              <a:xfrm>
                <a:off x="600525" y="634850"/>
                <a:ext cx="222500" cy="97150"/>
              </a:xfrm>
              <a:custGeom>
                <a:avLst/>
                <a:gdLst/>
                <a:ahLst/>
                <a:cxnLst/>
                <a:rect l="l" t="t" r="r" b="b"/>
                <a:pathLst>
                  <a:path w="8900" h="3886" extrusionOk="0">
                    <a:moveTo>
                      <a:pt x="7575" y="1"/>
                    </a:moveTo>
                    <a:cubicBezTo>
                      <a:pt x="6141" y="1"/>
                      <a:pt x="2125" y="1837"/>
                      <a:pt x="1199" y="2027"/>
                    </a:cubicBezTo>
                    <a:cubicBezTo>
                      <a:pt x="285" y="2216"/>
                      <a:pt x="0" y="3885"/>
                      <a:pt x="1164" y="3885"/>
                    </a:cubicBezTo>
                    <a:cubicBezTo>
                      <a:pt x="1303" y="3885"/>
                      <a:pt x="1463" y="3861"/>
                      <a:pt x="1646" y="3808"/>
                    </a:cubicBezTo>
                    <a:lnTo>
                      <a:pt x="8354" y="2637"/>
                    </a:lnTo>
                    <a:cubicBezTo>
                      <a:pt x="8354" y="2637"/>
                      <a:pt x="8899" y="1649"/>
                      <a:pt x="8112" y="1371"/>
                    </a:cubicBezTo>
                    <a:cubicBezTo>
                      <a:pt x="8112" y="1371"/>
                      <a:pt x="8851" y="533"/>
                      <a:pt x="7935" y="66"/>
                    </a:cubicBezTo>
                    <a:cubicBezTo>
                      <a:pt x="7848" y="21"/>
                      <a:pt x="7726" y="1"/>
                      <a:pt x="7575" y="1"/>
                    </a:cubicBezTo>
                    <a:close/>
                  </a:path>
                </a:pathLst>
              </a:custGeom>
              <a:solidFill>
                <a:srgbClr val="000000">
                  <a:alpha val="6270"/>
                </a:srgbClr>
              </a:solidFill>
              <a:ln>
                <a:noFill/>
              </a:ln>
            </p:spPr>
            <p:txBody>
              <a:bodyPr spcFirstLastPara="1" wrap="square" lIns="121598" tIns="121598" rIns="121598" bIns="121598" anchor="ctr" anchorCtr="0">
                <a:noAutofit/>
              </a:bodyPr>
              <a:lstStyle/>
              <a:p>
                <a:endParaRPr sz="2479"/>
              </a:p>
            </p:txBody>
          </p:sp>
          <p:sp>
            <p:nvSpPr>
              <p:cNvPr id="1640" name="Google Shape;1640;p47"/>
              <p:cNvSpPr/>
              <p:nvPr/>
            </p:nvSpPr>
            <p:spPr>
              <a:xfrm>
                <a:off x="311563" y="479994"/>
                <a:ext cx="175625" cy="311275"/>
              </a:xfrm>
              <a:custGeom>
                <a:avLst/>
                <a:gdLst/>
                <a:ahLst/>
                <a:cxnLst/>
                <a:rect l="l" t="t" r="r" b="b"/>
                <a:pathLst>
                  <a:path w="7025" h="12451" extrusionOk="0">
                    <a:moveTo>
                      <a:pt x="3275" y="0"/>
                    </a:moveTo>
                    <a:cubicBezTo>
                      <a:pt x="3273" y="0"/>
                      <a:pt x="0" y="4208"/>
                      <a:pt x="2228" y="12451"/>
                    </a:cubicBezTo>
                    <a:cubicBezTo>
                      <a:pt x="2228" y="12451"/>
                      <a:pt x="4557" y="11636"/>
                      <a:pt x="5049" y="9092"/>
                    </a:cubicBezTo>
                    <a:cubicBezTo>
                      <a:pt x="5049" y="9092"/>
                      <a:pt x="7024" y="6257"/>
                      <a:pt x="5446" y="4948"/>
                    </a:cubicBezTo>
                    <a:cubicBezTo>
                      <a:pt x="5446" y="4948"/>
                      <a:pt x="6119" y="3221"/>
                      <a:pt x="4046" y="2166"/>
                    </a:cubicBezTo>
                    <a:cubicBezTo>
                      <a:pt x="4046" y="2166"/>
                      <a:pt x="4785" y="589"/>
                      <a:pt x="327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1641" name="Google Shape;1641;p47"/>
              <p:cNvSpPr/>
              <p:nvPr/>
            </p:nvSpPr>
            <p:spPr>
              <a:xfrm>
                <a:off x="311563" y="479994"/>
                <a:ext cx="175625" cy="311275"/>
              </a:xfrm>
              <a:custGeom>
                <a:avLst/>
                <a:gdLst/>
                <a:ahLst/>
                <a:cxnLst/>
                <a:rect l="l" t="t" r="r" b="b"/>
                <a:pathLst>
                  <a:path w="7025" h="12451" extrusionOk="0">
                    <a:moveTo>
                      <a:pt x="3275" y="0"/>
                    </a:moveTo>
                    <a:cubicBezTo>
                      <a:pt x="3273" y="0"/>
                      <a:pt x="0" y="4208"/>
                      <a:pt x="2228" y="12451"/>
                    </a:cubicBezTo>
                    <a:cubicBezTo>
                      <a:pt x="2228" y="12451"/>
                      <a:pt x="4557" y="11636"/>
                      <a:pt x="5049" y="9092"/>
                    </a:cubicBezTo>
                    <a:cubicBezTo>
                      <a:pt x="5049" y="9092"/>
                      <a:pt x="7024" y="6257"/>
                      <a:pt x="5446" y="4948"/>
                    </a:cubicBezTo>
                    <a:cubicBezTo>
                      <a:pt x="5446" y="4948"/>
                      <a:pt x="6119" y="3221"/>
                      <a:pt x="4046" y="2166"/>
                    </a:cubicBezTo>
                    <a:cubicBezTo>
                      <a:pt x="4046" y="2166"/>
                      <a:pt x="4785" y="589"/>
                      <a:pt x="3275" y="0"/>
                    </a:cubicBezTo>
                    <a:close/>
                  </a:path>
                </a:pathLst>
              </a:custGeom>
              <a:solidFill>
                <a:srgbClr val="000000">
                  <a:alpha val="17860"/>
                </a:srgbClr>
              </a:solidFill>
              <a:ln>
                <a:noFill/>
              </a:ln>
            </p:spPr>
            <p:txBody>
              <a:bodyPr spcFirstLastPara="1" wrap="square" lIns="121598" tIns="121598" rIns="121598" bIns="121598" anchor="ctr" anchorCtr="0">
                <a:noAutofit/>
              </a:bodyPr>
              <a:lstStyle/>
              <a:p>
                <a:endParaRPr sz="2479"/>
              </a:p>
            </p:txBody>
          </p:sp>
          <p:sp>
            <p:nvSpPr>
              <p:cNvPr id="1642" name="Google Shape;1642;p47"/>
              <p:cNvSpPr/>
              <p:nvPr/>
            </p:nvSpPr>
            <p:spPr>
              <a:xfrm>
                <a:off x="131688" y="792225"/>
                <a:ext cx="198700" cy="47050"/>
              </a:xfrm>
              <a:custGeom>
                <a:avLst/>
                <a:gdLst/>
                <a:ahLst/>
                <a:cxnLst/>
                <a:rect l="l" t="t" r="r" b="b"/>
                <a:pathLst>
                  <a:path w="7948" h="1882" extrusionOk="0">
                    <a:moveTo>
                      <a:pt x="3720" y="1"/>
                    </a:moveTo>
                    <a:lnTo>
                      <a:pt x="0" y="1630"/>
                    </a:lnTo>
                    <a:cubicBezTo>
                      <a:pt x="0" y="1630"/>
                      <a:pt x="1122" y="1881"/>
                      <a:pt x="2528" y="1881"/>
                    </a:cubicBezTo>
                    <a:cubicBezTo>
                      <a:pt x="3502" y="1881"/>
                      <a:pt x="4612" y="1761"/>
                      <a:pt x="5581" y="1352"/>
                    </a:cubicBezTo>
                    <a:cubicBezTo>
                      <a:pt x="7948" y="354"/>
                      <a:pt x="3720" y="1"/>
                      <a:pt x="3720"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643" name="Google Shape;1643;p47"/>
              <p:cNvSpPr/>
              <p:nvPr/>
            </p:nvSpPr>
            <p:spPr>
              <a:xfrm>
                <a:off x="113913" y="663500"/>
                <a:ext cx="550600" cy="181350"/>
              </a:xfrm>
              <a:custGeom>
                <a:avLst/>
                <a:gdLst/>
                <a:ahLst/>
                <a:cxnLst/>
                <a:rect l="l" t="t" r="r" b="b"/>
                <a:pathLst>
                  <a:path w="22024" h="7254" extrusionOk="0">
                    <a:moveTo>
                      <a:pt x="18012" y="0"/>
                    </a:moveTo>
                    <a:cubicBezTo>
                      <a:pt x="14143" y="0"/>
                      <a:pt x="8526" y="1673"/>
                      <a:pt x="8526" y="1673"/>
                    </a:cubicBezTo>
                    <a:cubicBezTo>
                      <a:pt x="8526" y="1673"/>
                      <a:pt x="1" y="4907"/>
                      <a:pt x="6251" y="6874"/>
                    </a:cubicBezTo>
                    <a:cubicBezTo>
                      <a:pt x="7092" y="7139"/>
                      <a:pt x="7984" y="7253"/>
                      <a:pt x="8897" y="7253"/>
                    </a:cubicBezTo>
                    <a:cubicBezTo>
                      <a:pt x="14760" y="7253"/>
                      <a:pt x="21499" y="2526"/>
                      <a:pt x="21499" y="2526"/>
                    </a:cubicBezTo>
                    <a:cubicBezTo>
                      <a:pt x="22024" y="602"/>
                      <a:pt x="20332" y="0"/>
                      <a:pt x="1801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1644" name="Google Shape;1644;p47"/>
              <p:cNvSpPr/>
              <p:nvPr/>
            </p:nvSpPr>
            <p:spPr>
              <a:xfrm>
                <a:off x="383113" y="518919"/>
                <a:ext cx="257975" cy="254450"/>
              </a:xfrm>
              <a:custGeom>
                <a:avLst/>
                <a:gdLst/>
                <a:ahLst/>
                <a:cxnLst/>
                <a:rect l="l" t="t" r="r" b="b"/>
                <a:pathLst>
                  <a:path w="10319" h="10178" extrusionOk="0">
                    <a:moveTo>
                      <a:pt x="9426" y="0"/>
                    </a:moveTo>
                    <a:cubicBezTo>
                      <a:pt x="9426" y="3"/>
                      <a:pt x="3738" y="1367"/>
                      <a:pt x="0" y="9960"/>
                    </a:cubicBezTo>
                    <a:cubicBezTo>
                      <a:pt x="0" y="9960"/>
                      <a:pt x="621" y="10178"/>
                      <a:pt x="1510" y="10178"/>
                    </a:cubicBezTo>
                    <a:cubicBezTo>
                      <a:pt x="2424" y="10178"/>
                      <a:pt x="3621" y="9948"/>
                      <a:pt x="4718" y="9014"/>
                    </a:cubicBezTo>
                    <a:cubicBezTo>
                      <a:pt x="4718" y="9014"/>
                      <a:pt x="8354" y="7936"/>
                      <a:pt x="7899" y="5732"/>
                    </a:cubicBezTo>
                    <a:cubicBezTo>
                      <a:pt x="7899" y="5732"/>
                      <a:pt x="9658" y="4713"/>
                      <a:pt x="8605" y="2386"/>
                    </a:cubicBezTo>
                    <a:cubicBezTo>
                      <a:pt x="8605" y="2386"/>
                      <a:pt x="10319" y="1540"/>
                      <a:pt x="942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1645" name="Google Shape;1645;p47"/>
              <p:cNvSpPr/>
              <p:nvPr/>
            </p:nvSpPr>
            <p:spPr>
              <a:xfrm>
                <a:off x="263888" y="768675"/>
                <a:ext cx="22625" cy="22675"/>
              </a:xfrm>
              <a:custGeom>
                <a:avLst/>
                <a:gdLst/>
                <a:ahLst/>
                <a:cxnLst/>
                <a:rect l="l" t="t" r="r" b="b"/>
                <a:pathLst>
                  <a:path w="905" h="907" extrusionOk="0">
                    <a:moveTo>
                      <a:pt x="453" y="1"/>
                    </a:moveTo>
                    <a:cubicBezTo>
                      <a:pt x="202" y="1"/>
                      <a:pt x="1" y="204"/>
                      <a:pt x="1" y="453"/>
                    </a:cubicBezTo>
                    <a:cubicBezTo>
                      <a:pt x="1" y="704"/>
                      <a:pt x="202" y="907"/>
                      <a:pt x="453" y="907"/>
                    </a:cubicBezTo>
                    <a:cubicBezTo>
                      <a:pt x="703" y="907"/>
                      <a:pt x="905" y="705"/>
                      <a:pt x="905" y="454"/>
                    </a:cubicBezTo>
                    <a:cubicBezTo>
                      <a:pt x="905" y="204"/>
                      <a:pt x="703" y="2"/>
                      <a:pt x="453"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646" name="Google Shape;1646;p47"/>
              <p:cNvSpPr/>
              <p:nvPr/>
            </p:nvSpPr>
            <p:spPr>
              <a:xfrm>
                <a:off x="383113" y="518919"/>
                <a:ext cx="257975" cy="254450"/>
              </a:xfrm>
              <a:custGeom>
                <a:avLst/>
                <a:gdLst/>
                <a:ahLst/>
                <a:cxnLst/>
                <a:rect l="l" t="t" r="r" b="b"/>
                <a:pathLst>
                  <a:path w="10319" h="10178" extrusionOk="0">
                    <a:moveTo>
                      <a:pt x="9426" y="0"/>
                    </a:moveTo>
                    <a:cubicBezTo>
                      <a:pt x="9426" y="3"/>
                      <a:pt x="3738" y="1367"/>
                      <a:pt x="0" y="9960"/>
                    </a:cubicBezTo>
                    <a:cubicBezTo>
                      <a:pt x="0" y="9960"/>
                      <a:pt x="621" y="10178"/>
                      <a:pt x="1510" y="10178"/>
                    </a:cubicBezTo>
                    <a:cubicBezTo>
                      <a:pt x="2424" y="10178"/>
                      <a:pt x="3621" y="9948"/>
                      <a:pt x="4718" y="9014"/>
                    </a:cubicBezTo>
                    <a:cubicBezTo>
                      <a:pt x="4718" y="9014"/>
                      <a:pt x="8354" y="7936"/>
                      <a:pt x="7899" y="5732"/>
                    </a:cubicBezTo>
                    <a:cubicBezTo>
                      <a:pt x="7899" y="5732"/>
                      <a:pt x="9658" y="4713"/>
                      <a:pt x="8605" y="2386"/>
                    </a:cubicBezTo>
                    <a:cubicBezTo>
                      <a:pt x="8605" y="2386"/>
                      <a:pt x="10319" y="1540"/>
                      <a:pt x="9426" y="0"/>
                    </a:cubicBezTo>
                    <a:close/>
                  </a:path>
                </a:pathLst>
              </a:custGeom>
              <a:solidFill>
                <a:srgbClr val="000000">
                  <a:alpha val="6270"/>
                </a:srgbClr>
              </a:solidFill>
              <a:ln>
                <a:noFill/>
              </a:ln>
            </p:spPr>
            <p:txBody>
              <a:bodyPr spcFirstLastPara="1" wrap="square" lIns="121598" tIns="121598" rIns="121598" bIns="121598" anchor="ctr" anchorCtr="0">
                <a:noAutofit/>
              </a:bodyPr>
              <a:lstStyle/>
              <a:p>
                <a:endParaRPr sz="2479"/>
              </a:p>
            </p:txBody>
          </p:sp>
        </p:grpSp>
      </p:grpSp>
      <p:sp>
        <p:nvSpPr>
          <p:cNvPr id="6" name="Google Shape;1688;p49">
            <a:extLst>
              <a:ext uri="{FF2B5EF4-FFF2-40B4-BE49-F238E27FC236}">
                <a16:creationId xmlns="" xmlns:a16="http://schemas.microsoft.com/office/drawing/2014/main" id="{9720844F-3A5B-7B85-FFDA-E809BF1BDACE}"/>
              </a:ext>
            </a:extLst>
          </p:cNvPr>
          <p:cNvSpPr txBox="1">
            <a:spLocks noGrp="1"/>
          </p:cNvSpPr>
          <p:nvPr>
            <p:ph type="subTitle" idx="4294967295"/>
          </p:nvPr>
        </p:nvSpPr>
        <p:spPr>
          <a:xfrm>
            <a:off x="2334358" y="2760667"/>
            <a:ext cx="7310438" cy="1673225"/>
          </a:xfrm>
          <a:prstGeom prst="roundRect">
            <a:avLst>
              <a:gd name="adj" fmla="val 50000"/>
            </a:avLst>
          </a:prstGeom>
          <a:noFill/>
        </p:spPr>
        <p:txBody>
          <a:bodyPr spcFirstLastPara="1" wrap="square" lIns="121598" tIns="121598" rIns="121598" bIns="121598" anchor="ctr" anchorCtr="0">
            <a:noAutofit/>
          </a:bodyPr>
          <a:lstStyle/>
          <a:p>
            <a:pPr marL="0" indent="0" algn="ctr">
              <a:buNone/>
            </a:pPr>
            <a:r>
              <a:rPr lang="vi-VN" sz="7182" b="1" dirty="0">
                <a:solidFill>
                  <a:schemeClr val="accent5">
                    <a:lumMod val="50000"/>
                  </a:schemeClr>
                </a:solidFill>
                <a:latin typeface="Rockstone" panose="00000400000000000000" pitchFamily="2" charset="0"/>
              </a:rPr>
              <a:t>KHỞI ĐỘNG</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063E328-2255-B6A6-925E-967E26EAD13D}"/>
              </a:ext>
            </a:extLst>
          </p:cNvPr>
          <p:cNvSpPr>
            <a:spLocks noGrp="1"/>
          </p:cNvSpPr>
          <p:nvPr>
            <p:ph type="title"/>
          </p:nvPr>
        </p:nvSpPr>
        <p:spPr>
          <a:xfrm>
            <a:off x="1108220" y="0"/>
            <a:ext cx="9331403" cy="763600"/>
          </a:xfrm>
        </p:spPr>
        <p:txBody>
          <a:bodyPr/>
          <a:lstStyle/>
          <a:p>
            <a:pPr algn="ctr"/>
            <a:r>
              <a:rPr lang="en-US" sz="3200">
                <a:solidFill>
                  <a:srgbClr val="002060"/>
                </a:solidFill>
                <a:latin typeface="+mj-lt"/>
              </a:rPr>
              <a:t>Còn em, em đã rút ra được bài học/ý nghĩa gì từ câu chuyện?</a:t>
            </a:r>
          </a:p>
        </p:txBody>
      </p:sp>
      <p:sp>
        <p:nvSpPr>
          <p:cNvPr id="4" name="Picture 45">
            <a:extLst>
              <a:ext uri="{FF2B5EF4-FFF2-40B4-BE49-F238E27FC236}">
                <a16:creationId xmlns="" xmlns:a16="http://schemas.microsoft.com/office/drawing/2014/main" id="{98D61539-EA12-860E-4FC6-51526D3AA5AE}"/>
              </a:ext>
            </a:extLst>
          </p:cNvPr>
          <p:cNvSpPr/>
          <p:nvPr/>
        </p:nvSpPr>
        <p:spPr>
          <a:xfrm>
            <a:off x="641650" y="1190171"/>
            <a:ext cx="10878538" cy="5667829"/>
          </a:xfrm>
          <a:custGeom>
            <a:avLst/>
            <a:gdLst>
              <a:gd name="connsiteX0" fmla="*/ 370687 w 2386862"/>
              <a:gd name="connsiteY0" fmla="*/ 6725 h 693795"/>
              <a:gd name="connsiteX1" fmla="*/ 70615 w 2386862"/>
              <a:gd name="connsiteY1" fmla="*/ 44155 h 693795"/>
              <a:gd name="connsiteX2" fmla="*/ 27540 w 2386862"/>
              <a:gd name="connsiteY2" fmla="*/ 587440 h 693795"/>
              <a:gd name="connsiteX3" fmla="*/ 295669 w 2386862"/>
              <a:gd name="connsiteY3" fmla="*/ 685638 h 693795"/>
              <a:gd name="connsiteX4" fmla="*/ 974578 w 2386862"/>
              <a:gd name="connsiteY4" fmla="*/ 692092 h 693795"/>
              <a:gd name="connsiteX5" fmla="*/ 2283629 w 2386862"/>
              <a:gd name="connsiteY5" fmla="*/ 667567 h 693795"/>
              <a:gd name="connsiteX6" fmla="*/ 2382523 w 2386862"/>
              <a:gd name="connsiteY6" fmla="*/ 292991 h 693795"/>
              <a:gd name="connsiteX7" fmla="*/ 2182687 w 2386862"/>
              <a:gd name="connsiteY7" fmla="*/ 8352 h 693795"/>
              <a:gd name="connsiteX8" fmla="*/ 1200697 w 2386862"/>
              <a:gd name="connsiteY8" fmla="*/ 6602 h 693795"/>
              <a:gd name="connsiteX9" fmla="*/ 370687 w 2386862"/>
              <a:gd name="connsiteY9" fmla="*/ 6725 h 69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6862" h="693795">
                <a:moveTo>
                  <a:pt x="370687" y="6725"/>
                </a:moveTo>
                <a:cubicBezTo>
                  <a:pt x="91431" y="6725"/>
                  <a:pt x="73467" y="40970"/>
                  <a:pt x="70615" y="44155"/>
                </a:cubicBezTo>
                <a:cubicBezTo>
                  <a:pt x="-37831" y="165353"/>
                  <a:pt x="5113" y="475294"/>
                  <a:pt x="27540" y="587440"/>
                </a:cubicBezTo>
                <a:cubicBezTo>
                  <a:pt x="49095" y="695230"/>
                  <a:pt x="246614" y="683527"/>
                  <a:pt x="295669" y="685638"/>
                </a:cubicBezTo>
                <a:cubicBezTo>
                  <a:pt x="343165" y="687681"/>
                  <a:pt x="927055" y="692309"/>
                  <a:pt x="974578" y="692092"/>
                </a:cubicBezTo>
                <a:cubicBezTo>
                  <a:pt x="1579462" y="689321"/>
                  <a:pt x="2067960" y="707268"/>
                  <a:pt x="2283629" y="667567"/>
                </a:cubicBezTo>
                <a:cubicBezTo>
                  <a:pt x="2374505" y="650841"/>
                  <a:pt x="2382428" y="451304"/>
                  <a:pt x="2382523" y="292991"/>
                </a:cubicBezTo>
                <a:cubicBezTo>
                  <a:pt x="2382550" y="249175"/>
                  <a:pt x="2433890" y="21168"/>
                  <a:pt x="2182687" y="8352"/>
                </a:cubicBezTo>
                <a:cubicBezTo>
                  <a:pt x="1836634" y="-9306"/>
                  <a:pt x="1213869" y="6508"/>
                  <a:pt x="1200697" y="6602"/>
                </a:cubicBezTo>
                <a:cubicBezTo>
                  <a:pt x="683633" y="10307"/>
                  <a:pt x="419384" y="6725"/>
                  <a:pt x="370687" y="6725"/>
                </a:cubicBezTo>
                <a:close/>
              </a:path>
            </a:pathLst>
          </a:custGeom>
          <a:solidFill>
            <a:srgbClr val="FBF9A3"/>
          </a:solidFill>
          <a:ln w="1354" cap="flat">
            <a:noFill/>
            <a:prstDash val="solid"/>
            <a:round/>
          </a:ln>
        </p:spPr>
        <p:txBody>
          <a:bodyPr rtlCol="0" anchor="ctr"/>
          <a:lstStyle/>
          <a:p>
            <a:pPr algn="just">
              <a:spcAft>
                <a:spcPts val="1200"/>
              </a:spcAft>
            </a:pPr>
            <a:r>
              <a:rPr lang="en-US" sz="2800"/>
              <a:t> 	Trong cuộc sống rất cần những con người biết hi sinh vì cộng đồng, có những hành động đẹp giúp cộng đồng và chúng ta cần biết ơn họ. </a:t>
            </a:r>
          </a:p>
          <a:p>
            <a:pPr algn="just">
              <a:spcAft>
                <a:spcPts val="1200"/>
              </a:spcAft>
            </a:pPr>
            <a:r>
              <a:rPr lang="en-US" sz="2800"/>
              <a:t>	Cuộc sống vô cùng khó khăn, vất vả, đặc biệt trong công cuộc chống lại sự khắc nghiệt của thiên nhiên. Con người phải cùng nhau đoàn kết, yêu thương nhau để vượt qua khó khăn.</a:t>
            </a:r>
          </a:p>
          <a:p>
            <a:pPr algn="just">
              <a:spcAft>
                <a:spcPts val="1200"/>
              </a:spcAft>
            </a:pPr>
            <a:r>
              <a:rPr lang="en-US" sz="2800"/>
              <a:t>	Câu chuyện thể hiện niềm mơ ước của đồng bào dân tộc Mường có những con người, những thế lực mạnh mẽ, diệu kì chống chọi lại được sự khắc nghiệt, sự vất vả của cuộc sống và của thiên nhiên.</a:t>
            </a:r>
          </a:p>
        </p:txBody>
      </p:sp>
    </p:spTree>
    <p:extLst>
      <p:ext uri="{BB962C8B-B14F-4D97-AF65-F5344CB8AC3E}">
        <p14:creationId xmlns:p14="http://schemas.microsoft.com/office/powerpoint/2010/main" val="207020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left)">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wipe(left)">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wipe(left)">
                                      <p:cBhvr>
                                        <p:cTn id="24"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95F2D9BB-15C7-E587-2E38-B0597F1F0BB3}"/>
              </a:ext>
            </a:extLst>
          </p:cNvPr>
          <p:cNvSpPr txBox="1"/>
          <p:nvPr/>
        </p:nvSpPr>
        <p:spPr>
          <a:xfrm>
            <a:off x="1507974" y="1276257"/>
            <a:ext cx="9303155" cy="829010"/>
          </a:xfrm>
          <a:prstGeom prst="rect">
            <a:avLst/>
          </a:prstGeom>
          <a:solidFill>
            <a:schemeClr val="accent6">
              <a:lumMod val="20000"/>
              <a:lumOff val="80000"/>
            </a:schemeClr>
          </a:solidFill>
        </p:spPr>
        <p:txBody>
          <a:bodyPr wrap="square" rtlCol="0">
            <a:spAutoFit/>
          </a:bodyPr>
          <a:lstStyle/>
          <a:p>
            <a:pPr algn="ctr"/>
            <a:r>
              <a:rPr lang="en-US" sz="4787" b="1" dirty="0">
                <a:solidFill>
                  <a:srgbClr val="0070C0"/>
                </a:solidFill>
              </a:rPr>
              <a:t>LẮNG NGHE ĐỌC DIỄN CẢM</a:t>
            </a:r>
          </a:p>
        </p:txBody>
      </p:sp>
      <p:pic>
        <p:nvPicPr>
          <p:cNvPr id="2050" name="Picture 2">
            <a:extLst>
              <a:ext uri="{FF2B5EF4-FFF2-40B4-BE49-F238E27FC236}">
                <a16:creationId xmlns="" xmlns:a16="http://schemas.microsoft.com/office/drawing/2014/main" id="{62E550FA-DA14-0079-E212-E70210E34C5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60284" y1="84929" x2="68262" y2="83511"/>
                        <a14:foregroundMark x1="60106" y1="40780" x2="56915" y2="39362"/>
                        <a14:foregroundMark x1="42021" y1="39539" x2="43085" y2="36348"/>
                        <a14:foregroundMark x1="37234" y1="38652" x2="40071" y2="39716"/>
                        <a14:foregroundMark x1="58865" y1="39184" x2="61702" y2="42199"/>
                        <a14:foregroundMark x1="51241" y1="47872" x2="51241" y2="47872"/>
                        <a14:foregroundMark x1="68972" y1="83688" x2="76418" y2="83688"/>
                        <a14:foregroundMark x1="37234" y1="85638" x2="37234" y2="85638"/>
                        <a14:foregroundMark x1="53014" y1="86170" x2="53014" y2="86170"/>
                        <a14:foregroundMark x1="44858" y1="84220" x2="26241" y2="85461"/>
                        <a14:foregroundMark x1="24291" y1="82624" x2="24291" y2="82624"/>
                        <a14:foregroundMark x1="77482" y1="82979" x2="77482" y2="82979"/>
                        <a14:foregroundMark x1="56206" y1="39716" x2="56206" y2="39716"/>
                        <a14:foregroundMark x1="72872" y1="82447" x2="72872" y2="82447"/>
                        <a14:foregroundMark x1="75000" y1="82270" x2="75000" y2="82270"/>
                        <a14:foregroundMark x1="77660" y1="82624" x2="77660" y2="82624"/>
                        <a14:foregroundMark x1="48936" y1="85816" x2="54610" y2="85638"/>
                      </a14:backgroundRemoval>
                    </a14:imgEffect>
                  </a14:imgLayer>
                </a14:imgProps>
              </a:ext>
              <a:ext uri="{28A0092B-C50C-407E-A947-70E740481C1C}">
                <a14:useLocalDpi xmlns:a14="http://schemas.microsoft.com/office/drawing/2010/main" val="0"/>
              </a:ext>
            </a:extLst>
          </a:blip>
          <a:srcRect/>
          <a:stretch>
            <a:fillRect/>
          </a:stretch>
        </p:blipFill>
        <p:spPr bwMode="auto">
          <a:xfrm>
            <a:off x="3583046" y="2550875"/>
            <a:ext cx="4297752" cy="4297752"/>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 xmlns:a16="http://schemas.microsoft.com/office/drawing/2014/main" id="{A33C2CB2-B781-5636-5D36-CA8E7ADF0258}"/>
              </a:ext>
            </a:extLst>
          </p:cNvPr>
          <p:cNvGrpSpPr/>
          <p:nvPr/>
        </p:nvGrpSpPr>
        <p:grpSpPr>
          <a:xfrm>
            <a:off x="7332266" y="2550873"/>
            <a:ext cx="3972375" cy="1691932"/>
            <a:chOff x="5530017" y="2055325"/>
            <a:chExt cx="2987448" cy="1272427"/>
          </a:xfrm>
        </p:grpSpPr>
        <p:sp>
          <p:nvSpPr>
            <p:cNvPr id="25" name="Speech Bubble: Oval 24">
              <a:extLst>
                <a:ext uri="{FF2B5EF4-FFF2-40B4-BE49-F238E27FC236}">
                  <a16:creationId xmlns="" xmlns:a16="http://schemas.microsoft.com/office/drawing/2014/main" id="{DF2E8AE6-4900-EF12-C898-64069A0D1EBA}"/>
                </a:ext>
              </a:extLst>
            </p:cNvPr>
            <p:cNvSpPr/>
            <p:nvPr/>
          </p:nvSpPr>
          <p:spPr>
            <a:xfrm>
              <a:off x="5530017" y="2055325"/>
              <a:ext cx="2987448" cy="1272427"/>
            </a:xfrm>
            <a:prstGeom prst="wedgeEllipseCallout">
              <a:avLst>
                <a:gd name="adj1" fmla="val -57393"/>
                <a:gd name="adj2" fmla="val 3059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0"/>
            </a:p>
          </p:txBody>
        </p:sp>
        <p:sp>
          <p:nvSpPr>
            <p:cNvPr id="28" name="TextBox 27">
              <a:extLst>
                <a:ext uri="{FF2B5EF4-FFF2-40B4-BE49-F238E27FC236}">
                  <a16:creationId xmlns="" xmlns:a16="http://schemas.microsoft.com/office/drawing/2014/main" id="{7D5BEEB7-5388-C2ED-9CF0-CCCEEE2FDFE0}"/>
                </a:ext>
              </a:extLst>
            </p:cNvPr>
            <p:cNvSpPr txBox="1"/>
            <p:nvPr/>
          </p:nvSpPr>
          <p:spPr>
            <a:xfrm>
              <a:off x="5555418" y="2276788"/>
              <a:ext cx="2906184" cy="900255"/>
            </a:xfrm>
            <a:prstGeom prst="rect">
              <a:avLst/>
            </a:prstGeom>
            <a:noFill/>
          </p:spPr>
          <p:txBody>
            <a:bodyPr wrap="square">
              <a:spAutoFit/>
            </a:bodyPr>
            <a:lstStyle/>
            <a:p>
              <a:pPr algn="ctr"/>
              <a:r>
                <a:rPr lang="en-US" sz="2393" dirty="0" err="1">
                  <a:solidFill>
                    <a:schemeClr val="tx1"/>
                  </a:solidFill>
                </a:rPr>
                <a:t>Học</a:t>
              </a:r>
              <a:r>
                <a:rPr lang="en-US" sz="2393" dirty="0">
                  <a:solidFill>
                    <a:schemeClr val="tx1"/>
                  </a:solidFill>
                </a:rPr>
                <a:t> </a:t>
              </a:r>
              <a:r>
                <a:rPr lang="en-US" sz="2393" dirty="0" err="1">
                  <a:solidFill>
                    <a:schemeClr val="tx1"/>
                  </a:solidFill>
                </a:rPr>
                <a:t>sinh</a:t>
              </a:r>
              <a:r>
                <a:rPr lang="en-US" sz="2393" dirty="0">
                  <a:solidFill>
                    <a:schemeClr val="tx1"/>
                  </a:solidFill>
                </a:rPr>
                <a:t> </a:t>
              </a:r>
              <a:r>
                <a:rPr lang="en-US" sz="2393" dirty="0" err="1">
                  <a:solidFill>
                    <a:schemeClr val="tx1"/>
                  </a:solidFill>
                </a:rPr>
                <a:t>nghe</a:t>
              </a:r>
              <a:r>
                <a:rPr lang="en-US" sz="2393" dirty="0">
                  <a:solidFill>
                    <a:schemeClr val="tx1"/>
                  </a:solidFill>
                </a:rPr>
                <a:t> </a:t>
              </a:r>
              <a:r>
                <a:rPr lang="en-US" sz="2393" dirty="0" err="1">
                  <a:solidFill>
                    <a:schemeClr val="tx1"/>
                  </a:solidFill>
                </a:rPr>
                <a:t>giáo</a:t>
              </a:r>
              <a:r>
                <a:rPr lang="en-US" sz="2393" dirty="0">
                  <a:solidFill>
                    <a:schemeClr val="tx1"/>
                  </a:solidFill>
                </a:rPr>
                <a:t> </a:t>
              </a:r>
              <a:r>
                <a:rPr lang="en-US" sz="2393" dirty="0" err="1">
                  <a:solidFill>
                    <a:schemeClr val="tx1"/>
                  </a:solidFill>
                </a:rPr>
                <a:t>viên</a:t>
              </a:r>
              <a:r>
                <a:rPr lang="en-US" sz="2393" dirty="0">
                  <a:solidFill>
                    <a:schemeClr val="tx1"/>
                  </a:solidFill>
                </a:rPr>
                <a:t> </a:t>
              </a:r>
              <a:r>
                <a:rPr lang="en-US" sz="2393" dirty="0" err="1">
                  <a:solidFill>
                    <a:schemeClr val="tx1"/>
                  </a:solidFill>
                </a:rPr>
                <a:t>hoặc</a:t>
              </a:r>
              <a:r>
                <a:rPr lang="en-US" sz="2393" dirty="0">
                  <a:solidFill>
                    <a:schemeClr val="tx1"/>
                  </a:solidFill>
                </a:rPr>
                <a:t> </a:t>
              </a:r>
              <a:r>
                <a:rPr lang="en-US" sz="2393" dirty="0" err="1">
                  <a:solidFill>
                    <a:schemeClr val="tx1"/>
                  </a:solidFill>
                </a:rPr>
                <a:t>một</a:t>
              </a:r>
              <a:r>
                <a:rPr lang="en-US" sz="2393" dirty="0">
                  <a:solidFill>
                    <a:schemeClr val="tx1"/>
                  </a:solidFill>
                </a:rPr>
                <a:t> </a:t>
              </a:r>
              <a:r>
                <a:rPr lang="en-US" sz="2393" dirty="0" err="1">
                  <a:solidFill>
                    <a:schemeClr val="tx1"/>
                  </a:solidFill>
                </a:rPr>
                <a:t>bạn</a:t>
              </a:r>
              <a:r>
                <a:rPr lang="en-US" sz="2393" dirty="0">
                  <a:solidFill>
                    <a:schemeClr val="tx1"/>
                  </a:solidFill>
                </a:rPr>
                <a:t> </a:t>
              </a:r>
              <a:r>
                <a:rPr lang="en-US" sz="2393" dirty="0" err="1">
                  <a:solidFill>
                    <a:schemeClr val="tx1"/>
                  </a:solidFill>
                </a:rPr>
                <a:t>trong</a:t>
              </a:r>
              <a:r>
                <a:rPr lang="en-US" sz="2393" dirty="0">
                  <a:solidFill>
                    <a:schemeClr val="tx1"/>
                  </a:solidFill>
                </a:rPr>
                <a:t> </a:t>
              </a:r>
              <a:r>
                <a:rPr lang="en-US" sz="2393" dirty="0" err="1">
                  <a:solidFill>
                    <a:schemeClr val="tx1"/>
                  </a:solidFill>
                </a:rPr>
                <a:t>lớp</a:t>
              </a:r>
              <a:r>
                <a:rPr lang="en-US" sz="2393" dirty="0">
                  <a:solidFill>
                    <a:schemeClr val="tx1"/>
                  </a:solidFill>
                </a:rPr>
                <a:t> </a:t>
              </a:r>
              <a:r>
                <a:rPr lang="en-US" sz="2393" dirty="0" err="1">
                  <a:solidFill>
                    <a:schemeClr val="tx1"/>
                  </a:solidFill>
                </a:rPr>
                <a:t>đọc</a:t>
              </a:r>
              <a:r>
                <a:rPr lang="en-US" sz="2393" dirty="0">
                  <a:solidFill>
                    <a:schemeClr val="tx1"/>
                  </a:solidFill>
                </a:rPr>
                <a:t> </a:t>
              </a:r>
              <a:r>
                <a:rPr lang="en-US" sz="2393" dirty="0" err="1">
                  <a:solidFill>
                    <a:schemeClr val="tx1"/>
                  </a:solidFill>
                </a:rPr>
                <a:t>diễn</a:t>
              </a:r>
              <a:r>
                <a:rPr lang="en-US" sz="2393" dirty="0">
                  <a:solidFill>
                    <a:schemeClr val="tx1"/>
                  </a:solidFill>
                </a:rPr>
                <a:t> </a:t>
              </a:r>
              <a:r>
                <a:rPr lang="en-US" sz="2393" dirty="0" err="1">
                  <a:solidFill>
                    <a:schemeClr val="tx1"/>
                  </a:solidFill>
                </a:rPr>
                <a:t>cảm</a:t>
              </a:r>
              <a:r>
                <a:rPr lang="en-US" sz="2393" dirty="0">
                  <a:solidFill>
                    <a:schemeClr val="tx1"/>
                  </a:solidFill>
                </a:rPr>
                <a:t>.</a:t>
              </a:r>
            </a:p>
          </p:txBody>
        </p:sp>
      </p:grpSp>
    </p:spTree>
    <p:extLst>
      <p:ext uri="{BB962C8B-B14F-4D97-AF65-F5344CB8AC3E}">
        <p14:creationId xmlns:p14="http://schemas.microsoft.com/office/powerpoint/2010/main" val="40246273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95F2D9BB-15C7-E587-2E38-B0597F1F0BB3}"/>
              </a:ext>
            </a:extLst>
          </p:cNvPr>
          <p:cNvSpPr txBox="1"/>
          <p:nvPr/>
        </p:nvSpPr>
        <p:spPr>
          <a:xfrm>
            <a:off x="2588550" y="807010"/>
            <a:ext cx="6984744" cy="1565685"/>
          </a:xfrm>
          <a:prstGeom prst="rect">
            <a:avLst/>
          </a:prstGeom>
          <a:solidFill>
            <a:schemeClr val="accent6">
              <a:lumMod val="20000"/>
              <a:lumOff val="80000"/>
            </a:schemeClr>
          </a:solidFill>
        </p:spPr>
        <p:txBody>
          <a:bodyPr wrap="square" rtlCol="0">
            <a:spAutoFit/>
          </a:bodyPr>
          <a:lstStyle/>
          <a:p>
            <a:pPr algn="ctr"/>
            <a:r>
              <a:rPr lang="en-US" sz="4787" b="1" dirty="0">
                <a:solidFill>
                  <a:srgbClr val="0070C0"/>
                </a:solidFill>
              </a:rPr>
              <a:t>LẮNG NGHE CÁC BẠN </a:t>
            </a:r>
          </a:p>
          <a:p>
            <a:pPr algn="ctr"/>
            <a:r>
              <a:rPr lang="en-US" sz="4787" b="1" dirty="0">
                <a:solidFill>
                  <a:srgbClr val="0070C0"/>
                </a:solidFill>
              </a:rPr>
              <a:t>ĐỌC NỐI TIẾP</a:t>
            </a:r>
          </a:p>
        </p:txBody>
      </p:sp>
      <p:grpSp>
        <p:nvGrpSpPr>
          <p:cNvPr id="6" name="Group 5">
            <a:extLst>
              <a:ext uri="{FF2B5EF4-FFF2-40B4-BE49-F238E27FC236}">
                <a16:creationId xmlns="" xmlns:a16="http://schemas.microsoft.com/office/drawing/2014/main" id="{26883588-8A52-7D13-F847-D59527693924}"/>
              </a:ext>
            </a:extLst>
          </p:cNvPr>
          <p:cNvGrpSpPr/>
          <p:nvPr/>
        </p:nvGrpSpPr>
        <p:grpSpPr>
          <a:xfrm>
            <a:off x="1366320" y="2603948"/>
            <a:ext cx="3972375" cy="1779142"/>
            <a:chOff x="5538484" y="1854221"/>
            <a:chExt cx="2987448" cy="1435056"/>
          </a:xfrm>
        </p:grpSpPr>
        <p:sp>
          <p:nvSpPr>
            <p:cNvPr id="5" name="Speech Bubble: Oval 4">
              <a:extLst>
                <a:ext uri="{FF2B5EF4-FFF2-40B4-BE49-F238E27FC236}">
                  <a16:creationId xmlns="" xmlns:a16="http://schemas.microsoft.com/office/drawing/2014/main" id="{389915F7-33BB-2610-D344-96040880230A}"/>
                </a:ext>
              </a:extLst>
            </p:cNvPr>
            <p:cNvSpPr/>
            <p:nvPr/>
          </p:nvSpPr>
          <p:spPr>
            <a:xfrm>
              <a:off x="5538484" y="1854221"/>
              <a:ext cx="2987448" cy="1435056"/>
            </a:xfrm>
            <a:prstGeom prst="wedgeEllipseCallout">
              <a:avLst>
                <a:gd name="adj1" fmla="val 45363"/>
                <a:gd name="adj2" fmla="val 4396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0" dirty="0"/>
            </a:p>
          </p:txBody>
        </p:sp>
        <p:sp>
          <p:nvSpPr>
            <p:cNvPr id="9" name="TextBox 8">
              <a:extLst>
                <a:ext uri="{FF2B5EF4-FFF2-40B4-BE49-F238E27FC236}">
                  <a16:creationId xmlns="" xmlns:a16="http://schemas.microsoft.com/office/drawing/2014/main" id="{F21BAF9F-1845-3698-F9FC-281EBAAC0F62}"/>
                </a:ext>
              </a:extLst>
            </p:cNvPr>
            <p:cNvSpPr txBox="1"/>
            <p:nvPr/>
          </p:nvSpPr>
          <p:spPr>
            <a:xfrm>
              <a:off x="5743810" y="2110084"/>
              <a:ext cx="2576796" cy="965548"/>
            </a:xfrm>
            <a:prstGeom prst="rect">
              <a:avLst/>
            </a:prstGeom>
            <a:noFill/>
          </p:spPr>
          <p:txBody>
            <a:bodyPr wrap="square" rtlCol="0">
              <a:spAutoFit/>
            </a:bodyPr>
            <a:lstStyle/>
            <a:p>
              <a:pPr algn="ctr"/>
              <a:r>
                <a:rPr lang="en-US" sz="2393" dirty="0" err="1">
                  <a:solidFill>
                    <a:schemeClr val="tx1"/>
                  </a:solidFill>
                </a:rPr>
                <a:t>Học</a:t>
              </a:r>
              <a:r>
                <a:rPr lang="en-US" sz="2393" dirty="0">
                  <a:solidFill>
                    <a:schemeClr val="tx1"/>
                  </a:solidFill>
                </a:rPr>
                <a:t> </a:t>
              </a:r>
              <a:r>
                <a:rPr lang="en-US" sz="2393" dirty="0" err="1">
                  <a:solidFill>
                    <a:schemeClr val="tx1"/>
                  </a:solidFill>
                </a:rPr>
                <a:t>sinh</a:t>
              </a:r>
              <a:r>
                <a:rPr lang="en-US" sz="2393" dirty="0">
                  <a:solidFill>
                    <a:schemeClr val="tx1"/>
                  </a:solidFill>
                </a:rPr>
                <a:t> </a:t>
              </a:r>
              <a:r>
                <a:rPr lang="vi-VN" sz="2393" dirty="0">
                  <a:solidFill>
                    <a:schemeClr val="tx1"/>
                  </a:solidFill>
                </a:rPr>
                <a:t>nghe </a:t>
              </a:r>
              <a:r>
                <a:rPr lang="en-US" sz="2393" dirty="0" err="1">
                  <a:solidFill>
                    <a:schemeClr val="tx1"/>
                  </a:solidFill>
                </a:rPr>
                <a:t>các</a:t>
              </a:r>
              <a:r>
                <a:rPr lang="en-US" sz="2393" dirty="0">
                  <a:solidFill>
                    <a:schemeClr val="tx1"/>
                  </a:solidFill>
                </a:rPr>
                <a:t> </a:t>
              </a:r>
              <a:r>
                <a:rPr lang="en-US" sz="2393" dirty="0" err="1">
                  <a:solidFill>
                    <a:schemeClr val="tx1"/>
                  </a:solidFill>
                </a:rPr>
                <a:t>bạn</a:t>
              </a:r>
              <a:r>
                <a:rPr lang="en-US" sz="2393" dirty="0">
                  <a:solidFill>
                    <a:schemeClr val="tx1"/>
                  </a:solidFill>
                </a:rPr>
                <a:t> </a:t>
              </a:r>
              <a:r>
                <a:rPr lang="en-US" sz="2393" dirty="0" err="1">
                  <a:solidFill>
                    <a:schemeClr val="tx1"/>
                  </a:solidFill>
                </a:rPr>
                <a:t>đọc</a:t>
              </a:r>
              <a:r>
                <a:rPr lang="en-US" sz="2393" dirty="0">
                  <a:solidFill>
                    <a:schemeClr val="tx1"/>
                  </a:solidFill>
                </a:rPr>
                <a:t> </a:t>
              </a:r>
              <a:r>
                <a:rPr lang="en-US" sz="2393" dirty="0" err="1">
                  <a:solidFill>
                    <a:schemeClr val="tx1"/>
                  </a:solidFill>
                </a:rPr>
                <a:t>nối</a:t>
              </a:r>
              <a:r>
                <a:rPr lang="en-US" sz="2393" dirty="0">
                  <a:solidFill>
                    <a:schemeClr val="tx1"/>
                  </a:solidFill>
                </a:rPr>
                <a:t> </a:t>
              </a:r>
              <a:r>
                <a:rPr lang="en-US" sz="2393" dirty="0" err="1">
                  <a:solidFill>
                    <a:schemeClr val="tx1"/>
                  </a:solidFill>
                </a:rPr>
                <a:t>tiếp</a:t>
              </a:r>
              <a:r>
                <a:rPr lang="en-US" sz="2393" dirty="0">
                  <a:solidFill>
                    <a:schemeClr val="tx1"/>
                  </a:solidFill>
                </a:rPr>
                <a:t>, </a:t>
              </a:r>
              <a:r>
                <a:rPr lang="en-US" sz="2393" dirty="0" err="1">
                  <a:solidFill>
                    <a:schemeClr val="tx1"/>
                  </a:solidFill>
                </a:rPr>
                <a:t>theo</a:t>
              </a:r>
              <a:r>
                <a:rPr lang="en-US" sz="2393" dirty="0">
                  <a:solidFill>
                    <a:schemeClr val="tx1"/>
                  </a:solidFill>
                </a:rPr>
                <a:t> </a:t>
              </a:r>
              <a:r>
                <a:rPr lang="en-US" sz="2393" dirty="0" err="1">
                  <a:solidFill>
                    <a:schemeClr val="tx1"/>
                  </a:solidFill>
                </a:rPr>
                <a:t>dõi</a:t>
              </a:r>
              <a:r>
                <a:rPr lang="en-US" sz="2393" dirty="0">
                  <a:solidFill>
                    <a:schemeClr val="tx1"/>
                  </a:solidFill>
                </a:rPr>
                <a:t> </a:t>
              </a:r>
              <a:r>
                <a:rPr lang="en-US" sz="2393" dirty="0" err="1">
                  <a:solidFill>
                    <a:schemeClr val="tx1"/>
                  </a:solidFill>
                </a:rPr>
                <a:t>và</a:t>
              </a:r>
              <a:r>
                <a:rPr lang="en-US" sz="2393" dirty="0">
                  <a:solidFill>
                    <a:schemeClr val="tx1"/>
                  </a:solidFill>
                </a:rPr>
                <a:t> </a:t>
              </a:r>
              <a:r>
                <a:rPr lang="en-US" sz="2393" dirty="0" err="1">
                  <a:solidFill>
                    <a:schemeClr val="tx1"/>
                  </a:solidFill>
                </a:rPr>
                <a:t>đọc</a:t>
              </a:r>
              <a:r>
                <a:rPr lang="en-US" sz="2393" dirty="0">
                  <a:solidFill>
                    <a:schemeClr val="tx1"/>
                  </a:solidFill>
                </a:rPr>
                <a:t> </a:t>
              </a:r>
              <a:r>
                <a:rPr lang="en-US" sz="2393" dirty="0" err="1">
                  <a:solidFill>
                    <a:schemeClr val="tx1"/>
                  </a:solidFill>
                </a:rPr>
                <a:t>thầm</a:t>
              </a:r>
              <a:r>
                <a:rPr lang="en-US" sz="2393" dirty="0">
                  <a:solidFill>
                    <a:schemeClr val="tx1"/>
                  </a:solidFill>
                </a:rPr>
                <a:t> </a:t>
              </a:r>
              <a:r>
                <a:rPr lang="en-US" sz="2393" dirty="0" err="1">
                  <a:solidFill>
                    <a:schemeClr val="tx1"/>
                  </a:solidFill>
                </a:rPr>
                <a:t>toàn</a:t>
              </a:r>
              <a:r>
                <a:rPr lang="en-US" sz="2393" dirty="0">
                  <a:solidFill>
                    <a:schemeClr val="tx1"/>
                  </a:solidFill>
                </a:rPr>
                <a:t> </a:t>
              </a:r>
              <a:r>
                <a:rPr lang="en-US" sz="2393" dirty="0" err="1">
                  <a:solidFill>
                    <a:schemeClr val="tx1"/>
                  </a:solidFill>
                </a:rPr>
                <a:t>bài</a:t>
              </a:r>
              <a:r>
                <a:rPr lang="en-US" sz="2393" dirty="0">
                  <a:solidFill>
                    <a:schemeClr val="tx1"/>
                  </a:solidFill>
                </a:rPr>
                <a:t>.</a:t>
              </a:r>
            </a:p>
          </p:txBody>
        </p:sp>
      </p:grpSp>
      <p:pic>
        <p:nvPicPr>
          <p:cNvPr id="4098" name="Picture 2" descr="Premium Vector | Little kid sit down and read a book">
            <a:extLst>
              <a:ext uri="{FF2B5EF4-FFF2-40B4-BE49-F238E27FC236}">
                <a16:creationId xmlns="" xmlns:a16="http://schemas.microsoft.com/office/drawing/2014/main" id="{8763F42E-D4D7-F7E7-0BEC-B6B12D39665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9104" y1="54153" x2="29104" y2="54153"/>
                        <a14:foregroundMark x1="57836" y1="77476" x2="57836" y2="77476"/>
                        <a14:foregroundMark x1="57649" y1="38498" x2="57649" y2="38498"/>
                        <a14:foregroundMark x1="43284" y1="38658" x2="43284" y2="38658"/>
                        <a14:foregroundMark x1="58769" y1="38818" x2="58769" y2="38818"/>
                        <a14:foregroundMark x1="54664" y1="40256" x2="54664" y2="40256"/>
                        <a14:foregroundMark x1="31903" y1="53834" x2="37687" y2="55591"/>
                        <a14:foregroundMark x1="34142" y1="53514" x2="34142" y2="53514"/>
                        <a14:foregroundMark x1="33396" y1="52875" x2="33396" y2="52875"/>
                        <a14:foregroundMark x1="31530" y1="53035" x2="31530" y2="53035"/>
                        <a14:foregroundMark x1="29851" y1="52875" x2="29851" y2="52875"/>
                        <a14:foregroundMark x1="29478" y1="52556" x2="29478" y2="52556"/>
                        <a14:foregroundMark x1="32276" y1="51597" x2="27985" y2="52875"/>
                        <a14:foregroundMark x1="29291" y1="51757" x2="31716" y2="50799"/>
                      </a14:backgroundRemoval>
                    </a14:imgEffect>
                  </a14:imgLayer>
                </a14:imgProps>
              </a:ext>
              <a:ext uri="{28A0092B-C50C-407E-A947-70E740481C1C}">
                <a14:useLocalDpi xmlns:a14="http://schemas.microsoft.com/office/drawing/2010/main" val="0"/>
              </a:ext>
            </a:extLst>
          </a:blip>
          <a:srcRect l="22430" t="20317" r="19466" b="20160"/>
          <a:stretch/>
        </p:blipFill>
        <p:spPr bwMode="auto">
          <a:xfrm>
            <a:off x="4815210" y="2921161"/>
            <a:ext cx="2863337" cy="3426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3861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A214C347-B058-258E-05EA-EF6DA0CF57FD}"/>
              </a:ext>
            </a:extLst>
          </p:cNvPr>
          <p:cNvSpPr txBox="1"/>
          <p:nvPr/>
        </p:nvSpPr>
        <p:spPr>
          <a:xfrm>
            <a:off x="774074" y="942039"/>
            <a:ext cx="10613690" cy="2740302"/>
          </a:xfrm>
          <a:prstGeom prst="rect">
            <a:avLst/>
          </a:prstGeom>
          <a:noFill/>
        </p:spPr>
        <p:txBody>
          <a:bodyPr wrap="square" rtlCol="0">
            <a:spAutoFit/>
          </a:bodyPr>
          <a:lstStyle/>
          <a:p>
            <a:pPr algn="ctr">
              <a:lnSpc>
                <a:spcPct val="150000"/>
              </a:lnSpc>
            </a:pPr>
            <a:r>
              <a:rPr lang="en-US" sz="5985" b="1">
                <a:solidFill>
                  <a:srgbClr val="002060"/>
                </a:solidFill>
              </a:rPr>
              <a:t>Viết</a:t>
            </a:r>
          </a:p>
          <a:p>
            <a:pPr algn="ctr">
              <a:lnSpc>
                <a:spcPct val="150000"/>
              </a:lnSpc>
            </a:pPr>
            <a:r>
              <a:rPr lang="en-US" sz="5985" b="1">
                <a:solidFill>
                  <a:srgbClr val="FF0000"/>
                </a:solidFill>
              </a:rPr>
              <a:t>ÔN CHỮ VIẾT HOA </a:t>
            </a:r>
            <a:r>
              <a:rPr lang="en-US" sz="5985" b="1">
                <a:solidFill>
                  <a:srgbClr val="FF0000"/>
                </a:solidFill>
                <a:latin typeface="HP001 4 hàng" panose="020B0603050302020204" pitchFamily="34" charset="0"/>
              </a:rPr>
              <a:t>Y</a:t>
            </a:r>
          </a:p>
        </p:txBody>
      </p:sp>
      <p:pic>
        <p:nvPicPr>
          <p:cNvPr id="4" name="Picture 3">
            <a:extLst>
              <a:ext uri="{FF2B5EF4-FFF2-40B4-BE49-F238E27FC236}">
                <a16:creationId xmlns="" xmlns:a16="http://schemas.microsoft.com/office/drawing/2014/main" id="{18C8CAD8-6731-EF3B-4C8C-40D80FA219A3}"/>
              </a:ext>
            </a:extLst>
          </p:cNvPr>
          <p:cNvPicPr>
            <a:picLocks noChangeAspect="1"/>
          </p:cNvPicPr>
          <p:nvPr/>
        </p:nvPicPr>
        <p:blipFill>
          <a:blip r:embed="rId2"/>
          <a:stretch>
            <a:fillRect/>
          </a:stretch>
        </p:blipFill>
        <p:spPr>
          <a:xfrm>
            <a:off x="4045000" y="4139964"/>
            <a:ext cx="4071841" cy="2484514"/>
          </a:xfrm>
          <a:prstGeom prst="rect">
            <a:avLst/>
          </a:prstGeom>
        </p:spPr>
      </p:pic>
    </p:spTree>
    <p:extLst>
      <p:ext uri="{BB962C8B-B14F-4D97-AF65-F5344CB8AC3E}">
        <p14:creationId xmlns:p14="http://schemas.microsoft.com/office/powerpoint/2010/main" val="2911071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14572" y="137628"/>
            <a:ext cx="11332694" cy="763600"/>
          </a:xfrm>
        </p:spPr>
        <p:txBody>
          <a:bodyPr>
            <a:normAutofit/>
          </a:bodyPr>
          <a:lstStyle/>
          <a:p>
            <a:pPr algn="just"/>
            <a:r>
              <a:rPr lang="en-US" b="1">
                <a:latin typeface="+mj-lt"/>
                <a:ea typeface="Arial-Rounded" pitchFamily="34" charset="0"/>
                <a:cs typeface="Arial-Rounded" pitchFamily="34" charset="0"/>
              </a:rPr>
              <a:t>Quan sát chữ hoa </a:t>
            </a:r>
            <a:r>
              <a:rPr lang="en-US">
                <a:latin typeface="HP001 4 hàng" panose="020B0603050302020204" pitchFamily="34" charset="0"/>
                <a:ea typeface="Arial-Rounded" pitchFamily="34" charset="0"/>
                <a:cs typeface="Arial-Rounded" pitchFamily="34" charset="0"/>
              </a:rPr>
              <a:t>Y</a:t>
            </a:r>
            <a:r>
              <a:rPr lang="en-US" b="1">
                <a:latin typeface="+mj-lt"/>
                <a:ea typeface="Arial-Rounded" pitchFamily="34" charset="0"/>
                <a:cs typeface="Arial-Rounded" pitchFamily="34" charset="0"/>
              </a:rPr>
              <a:t> </a:t>
            </a:r>
            <a:r>
              <a:rPr lang="en-US">
                <a:latin typeface="+mj-lt"/>
                <a:ea typeface="Arial-Rounded" pitchFamily="34" charset="0"/>
                <a:cs typeface="Arial-Rounded" pitchFamily="34" charset="0"/>
              </a:rPr>
              <a:t>(cỡ chữ nhỏ)</a:t>
            </a:r>
            <a:endParaRPr lang="en-US" b="1">
              <a:latin typeface="+mj-lt"/>
              <a:ea typeface="Arial-Rounded" pitchFamily="34" charset="0"/>
              <a:cs typeface="Arial-Rounded" pitchFamily="34" charset="0"/>
            </a:endParaRPr>
          </a:p>
        </p:txBody>
      </p:sp>
      <p:graphicFrame>
        <p:nvGraphicFramePr>
          <p:cNvPr id="17" name="Table 16"/>
          <p:cNvGraphicFramePr>
            <a:graphicFrameLocks noGrp="1"/>
          </p:cNvGraphicFramePr>
          <p:nvPr>
            <p:extLst>
              <p:ext uri="{D42A27DB-BD31-4B8C-83A1-F6EECF244321}">
                <p14:modId xmlns:p14="http://schemas.microsoft.com/office/powerpoint/2010/main" val="26836460"/>
              </p:ext>
            </p:extLst>
          </p:nvPr>
        </p:nvGraphicFramePr>
        <p:xfrm>
          <a:off x="3432681" y="1265212"/>
          <a:ext cx="5094008" cy="4457257"/>
        </p:xfrm>
        <a:graphic>
          <a:graphicData uri="http://schemas.openxmlformats.org/drawingml/2006/table">
            <a:tbl>
              <a:tblPr firstRow="1" bandRow="1"/>
              <a:tblGrid>
                <a:gridCol w="636751">
                  <a:extLst>
                    <a:ext uri="{9D8B030D-6E8A-4147-A177-3AD203B41FA5}">
                      <a16:colId xmlns="" xmlns:a16="http://schemas.microsoft.com/office/drawing/2014/main" val="20000"/>
                    </a:ext>
                  </a:extLst>
                </a:gridCol>
                <a:gridCol w="636751">
                  <a:extLst>
                    <a:ext uri="{9D8B030D-6E8A-4147-A177-3AD203B41FA5}">
                      <a16:colId xmlns="" xmlns:a16="http://schemas.microsoft.com/office/drawing/2014/main" val="20001"/>
                    </a:ext>
                  </a:extLst>
                </a:gridCol>
                <a:gridCol w="636751">
                  <a:extLst>
                    <a:ext uri="{9D8B030D-6E8A-4147-A177-3AD203B41FA5}">
                      <a16:colId xmlns="" xmlns:a16="http://schemas.microsoft.com/office/drawing/2014/main" val="20002"/>
                    </a:ext>
                  </a:extLst>
                </a:gridCol>
                <a:gridCol w="636751">
                  <a:extLst>
                    <a:ext uri="{9D8B030D-6E8A-4147-A177-3AD203B41FA5}">
                      <a16:colId xmlns="" xmlns:a16="http://schemas.microsoft.com/office/drawing/2014/main" val="20003"/>
                    </a:ext>
                  </a:extLst>
                </a:gridCol>
                <a:gridCol w="636751">
                  <a:extLst>
                    <a:ext uri="{9D8B030D-6E8A-4147-A177-3AD203B41FA5}">
                      <a16:colId xmlns="" xmlns:a16="http://schemas.microsoft.com/office/drawing/2014/main" val="20004"/>
                    </a:ext>
                  </a:extLst>
                </a:gridCol>
                <a:gridCol w="636751">
                  <a:extLst>
                    <a:ext uri="{9D8B030D-6E8A-4147-A177-3AD203B41FA5}">
                      <a16:colId xmlns="" xmlns:a16="http://schemas.microsoft.com/office/drawing/2014/main" val="20005"/>
                    </a:ext>
                  </a:extLst>
                </a:gridCol>
                <a:gridCol w="636751">
                  <a:extLst>
                    <a:ext uri="{9D8B030D-6E8A-4147-A177-3AD203B41FA5}">
                      <a16:colId xmlns="" xmlns:a16="http://schemas.microsoft.com/office/drawing/2014/main" val="20006"/>
                    </a:ext>
                  </a:extLst>
                </a:gridCol>
                <a:gridCol w="636751">
                  <a:extLst>
                    <a:ext uri="{9D8B030D-6E8A-4147-A177-3AD203B41FA5}">
                      <a16:colId xmlns="" xmlns:a16="http://schemas.microsoft.com/office/drawing/2014/main" val="20007"/>
                    </a:ext>
                  </a:extLst>
                </a:gridCol>
              </a:tblGrid>
              <a:tr h="636751">
                <a:tc>
                  <a:txBody>
                    <a:bodyPr/>
                    <a:lstStyle/>
                    <a:p>
                      <a:pPr algn="ctr"/>
                      <a:endParaRPr lang="en-US" sz="1500"/>
                    </a:p>
                  </a:txBody>
                  <a:tcPr marL="90965" marR="90965" marT="45482" marB="45482">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sz="1500"/>
                    </a:p>
                  </a:txBody>
                  <a:tcPr marL="90965" marR="90965" marT="45482" marB="45482">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sz="1500"/>
                    </a:p>
                  </a:txBody>
                  <a:tcPr marL="90965" marR="90965" marT="45482" marB="45482">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sz="1500"/>
                    </a:p>
                  </a:txBody>
                  <a:tcPr marL="90965" marR="90965" marT="45482" marB="45482">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sz="1500"/>
                    </a:p>
                  </a:txBody>
                  <a:tcPr marL="90965" marR="90965" marT="45482" marB="45482">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sz="1500"/>
                    </a:p>
                  </a:txBody>
                  <a:tcPr marL="90965" marR="90965" marT="45482" marB="45482">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sz="1500"/>
                    </a:p>
                  </a:txBody>
                  <a:tcPr marL="90965" marR="90965" marT="45482" marB="45482">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sz="1500"/>
                    </a:p>
                  </a:txBody>
                  <a:tcPr marL="90965" marR="90965" marT="45482" marB="45482">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extLst>
                  <a:ext uri="{0D108BD9-81ED-4DB2-BD59-A6C34878D82A}">
                    <a16:rowId xmlns="" xmlns:a16="http://schemas.microsoft.com/office/drawing/2014/main" val="10005"/>
                  </a:ext>
                </a:extLst>
              </a:tr>
              <a:tr h="636751">
                <a:tc>
                  <a:txBody>
                    <a:bodyPr/>
                    <a:lstStyle/>
                    <a:p>
                      <a:pPr algn="ctr"/>
                      <a:endParaRPr lang="en-US" sz="1500"/>
                    </a:p>
                  </a:txBody>
                  <a:tcPr marL="90965" marR="90965" marT="45482" marB="45482">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0965" marR="90965" marT="45482" marB="45482">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0965" marR="90965" marT="45482" marB="45482">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0965" marR="90965" marT="45482" marB="45482">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0965" marR="90965" marT="45482" marB="45482">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0965" marR="90965" marT="45482" marB="45482">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0965" marR="90965" marT="45482" marB="45482">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0965" marR="90965" marT="45482" marB="45482">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 xmlns:a16="http://schemas.microsoft.com/office/drawing/2014/main" val="10000"/>
                  </a:ext>
                </a:extLst>
              </a:tr>
              <a:tr h="636751">
                <a:tc>
                  <a:txBody>
                    <a:bodyPr/>
                    <a:lstStyle/>
                    <a:p>
                      <a:pPr algn="ctr"/>
                      <a:endParaRPr lang="en-US" sz="1500"/>
                    </a:p>
                  </a:txBody>
                  <a:tcPr marL="90965" marR="90965" marT="45482" marB="45482">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0965" marR="90965" marT="45482" marB="45482">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0965" marR="90965" marT="45482" marB="45482">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0965" marR="90965" marT="45482" marB="45482">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0965" marR="90965" marT="45482" marB="45482">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0965" marR="90965" marT="45482" marB="45482">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0965" marR="90965" marT="45482" marB="45482">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0965" marR="90965" marT="45482" marB="45482">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 xmlns:a16="http://schemas.microsoft.com/office/drawing/2014/main" val="10001"/>
                  </a:ext>
                </a:extLst>
              </a:tr>
              <a:tr h="636751">
                <a:tc>
                  <a:txBody>
                    <a:bodyPr/>
                    <a:lstStyle/>
                    <a:p>
                      <a:pPr algn="ctr"/>
                      <a:endParaRPr lang="en-US" sz="1500"/>
                    </a:p>
                  </a:txBody>
                  <a:tcPr marL="90965" marR="90965" marT="45482" marB="45482">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0965" marR="90965" marT="45482" marB="45482">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0965" marR="90965" marT="45482" marB="45482">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0965" marR="90965" marT="45482" marB="45482">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0965" marR="90965" marT="45482" marB="45482">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0965" marR="90965" marT="45482" marB="45482">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0965" marR="90965" marT="45482" marB="45482">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0965" marR="90965" marT="45482" marB="45482">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 xmlns:a16="http://schemas.microsoft.com/office/drawing/2014/main" val="10002"/>
                  </a:ext>
                </a:extLst>
              </a:tr>
              <a:tr h="636751">
                <a:tc>
                  <a:txBody>
                    <a:bodyPr/>
                    <a:lstStyle/>
                    <a:p>
                      <a:pPr algn="ctr"/>
                      <a:endParaRPr lang="en-US" sz="1500"/>
                    </a:p>
                  </a:txBody>
                  <a:tcPr marL="90965" marR="90965" marT="45482" marB="45482">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sz="1500"/>
                    </a:p>
                  </a:txBody>
                  <a:tcPr marL="90965" marR="90965" marT="45482" marB="45482">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sz="1500"/>
                    </a:p>
                  </a:txBody>
                  <a:tcPr marL="90965" marR="90965" marT="45482" marB="45482">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sz="1500"/>
                    </a:p>
                  </a:txBody>
                  <a:tcPr marL="90965" marR="90965" marT="45482" marB="45482">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sz="1500"/>
                    </a:p>
                  </a:txBody>
                  <a:tcPr marL="90965" marR="90965" marT="45482" marB="45482">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sz="1500"/>
                    </a:p>
                  </a:txBody>
                  <a:tcPr marL="90965" marR="90965" marT="45482" marB="45482">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sz="1500"/>
                    </a:p>
                  </a:txBody>
                  <a:tcPr marL="90965" marR="90965" marT="45482" marB="45482">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sz="1500"/>
                    </a:p>
                  </a:txBody>
                  <a:tcPr marL="90965" marR="90965" marT="45482" marB="45482">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extLst>
                  <a:ext uri="{0D108BD9-81ED-4DB2-BD59-A6C34878D82A}">
                    <a16:rowId xmlns="" xmlns:a16="http://schemas.microsoft.com/office/drawing/2014/main" val="10003"/>
                  </a:ext>
                </a:extLst>
              </a:tr>
              <a:tr h="636751">
                <a:tc>
                  <a:txBody>
                    <a:bodyPr/>
                    <a:lstStyle/>
                    <a:p>
                      <a:pPr algn="ctr"/>
                      <a:endParaRPr lang="en-US" sz="1500"/>
                    </a:p>
                  </a:txBody>
                  <a:tcPr marL="90965" marR="90965" marT="45482" marB="45482">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0965" marR="90965" marT="45482" marB="45482">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0965" marR="90965" marT="45482" marB="45482">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0965" marR="90965" marT="45482" marB="45482">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0965" marR="90965" marT="45482" marB="45482">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0965" marR="90965" marT="45482" marB="45482">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0965" marR="90965" marT="45482" marB="45482">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0965" marR="90965" marT="45482" marB="45482">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 xmlns:a16="http://schemas.microsoft.com/office/drawing/2014/main" val="10004"/>
                  </a:ext>
                </a:extLst>
              </a:tr>
              <a:tr h="636751">
                <a:tc>
                  <a:txBody>
                    <a:bodyPr/>
                    <a:lstStyle/>
                    <a:p>
                      <a:pPr algn="ctr"/>
                      <a:endParaRPr lang="en-US" sz="1500"/>
                    </a:p>
                  </a:txBody>
                  <a:tcPr marL="90965" marR="90965" marT="45482" marB="45482">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0965" marR="90965" marT="45482" marB="45482">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0965" marR="90965" marT="45482" marB="45482">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0965" marR="90965" marT="45482" marB="45482">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0965" marR="90965" marT="45482" marB="45482">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0965" marR="90965" marT="45482" marB="45482">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0965" marR="90965" marT="45482" marB="45482">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500"/>
                    </a:p>
                  </a:txBody>
                  <a:tcPr marL="90965" marR="90965" marT="45482" marB="45482">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 xmlns:a16="http://schemas.microsoft.com/office/drawing/2014/main" val="3295266"/>
                  </a:ext>
                </a:extLst>
              </a:tr>
            </a:tbl>
          </a:graphicData>
        </a:graphic>
      </p:graphicFrame>
      <p:sp>
        <p:nvSpPr>
          <p:cNvPr id="2" name="TextBox 1"/>
          <p:cNvSpPr txBox="1"/>
          <p:nvPr/>
        </p:nvSpPr>
        <p:spPr>
          <a:xfrm>
            <a:off x="4606355" y="3066151"/>
            <a:ext cx="1652520" cy="2006062"/>
          </a:xfrm>
          <a:prstGeom prst="rect">
            <a:avLst/>
          </a:prstGeom>
          <a:noFill/>
        </p:spPr>
        <p:txBody>
          <a:bodyPr wrap="square" rtlCol="0">
            <a:spAutoFit/>
          </a:bodyPr>
          <a:lstStyle/>
          <a:p>
            <a:r>
              <a:rPr lang="en-US" sz="12436">
                <a:latin typeface="HP001 5 hàng" pitchFamily="34" charset="0"/>
                <a:ea typeface="HP001 4H" pitchFamily="34" charset="-127"/>
              </a:rPr>
              <a:t>Y</a:t>
            </a:r>
          </a:p>
        </p:txBody>
      </p:sp>
      <p:sp>
        <p:nvSpPr>
          <p:cNvPr id="18" name="Rectangle 17"/>
          <p:cNvSpPr/>
          <p:nvPr/>
        </p:nvSpPr>
        <p:spPr>
          <a:xfrm>
            <a:off x="6624636" y="3801908"/>
            <a:ext cx="636751" cy="636751"/>
          </a:xfrm>
          <a:prstGeom prst="rect">
            <a:avLst/>
          </a:prstGeom>
          <a:solidFill>
            <a:schemeClr val="accent4">
              <a:lumMod val="9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582">
                <a:solidFill>
                  <a:srgbClr val="000000"/>
                </a:solidFill>
                <a:latin typeface="Arial Rounded MT Bold" pitchFamily="34" charset="0"/>
              </a:rPr>
              <a:t>1</a:t>
            </a:r>
          </a:p>
        </p:txBody>
      </p:sp>
      <p:sp>
        <p:nvSpPr>
          <p:cNvPr id="19" name="Rectangle 18"/>
          <p:cNvSpPr/>
          <p:nvPr/>
        </p:nvSpPr>
        <p:spPr>
          <a:xfrm>
            <a:off x="6624636" y="3165159"/>
            <a:ext cx="636751" cy="636751"/>
          </a:xfrm>
          <a:prstGeom prst="rect">
            <a:avLst/>
          </a:prstGeom>
          <a:solidFill>
            <a:schemeClr val="accent4">
              <a:lumMod val="9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582">
                <a:solidFill>
                  <a:srgbClr val="000000"/>
                </a:solidFill>
                <a:latin typeface="Arial Rounded MT Bold" pitchFamily="34" charset="0"/>
              </a:rPr>
              <a:t>2</a:t>
            </a:r>
          </a:p>
        </p:txBody>
      </p:sp>
      <p:sp>
        <p:nvSpPr>
          <p:cNvPr id="23" name="Rectangle 22"/>
          <p:cNvSpPr/>
          <p:nvPr/>
        </p:nvSpPr>
        <p:spPr>
          <a:xfrm>
            <a:off x="4692145" y="5074021"/>
            <a:ext cx="636751" cy="636751"/>
          </a:xfrm>
          <a:prstGeom prst="rect">
            <a:avLst/>
          </a:prstGeom>
          <a:solidFill>
            <a:srgbClr val="FFC000">
              <a:alpha val="50000"/>
            </a:srgbClr>
          </a:soli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582">
                <a:solidFill>
                  <a:srgbClr val="000000"/>
                </a:solidFill>
                <a:latin typeface="Arial Rounded MT Bold" pitchFamily="34" charset="0"/>
              </a:rPr>
              <a:t>1</a:t>
            </a:r>
          </a:p>
        </p:txBody>
      </p:sp>
      <p:sp>
        <p:nvSpPr>
          <p:cNvPr id="35" name="Double Brace 34"/>
          <p:cNvSpPr/>
          <p:nvPr/>
        </p:nvSpPr>
        <p:spPr>
          <a:xfrm>
            <a:off x="6945460" y="2839260"/>
            <a:ext cx="1940196" cy="1597695"/>
          </a:xfrm>
          <a:custGeom>
            <a:avLst/>
            <a:gdLst>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917454 w 1069848"/>
              <a:gd name="connsiteY6" fmla="*/ 0 h 914400"/>
              <a:gd name="connsiteX7" fmla="*/ 993651 w 1069848"/>
              <a:gd name="connsiteY7" fmla="*/ 76197 h 914400"/>
              <a:gd name="connsiteX8" fmla="*/ 993651 w 1069848"/>
              <a:gd name="connsiteY8" fmla="*/ 381003 h 914400"/>
              <a:gd name="connsiteX9" fmla="*/ 1069848 w 1069848"/>
              <a:gd name="connsiteY9" fmla="*/ 457200 h 914400"/>
              <a:gd name="connsiteX10" fmla="*/ 993651 w 1069848"/>
              <a:gd name="connsiteY10" fmla="*/ 533397 h 914400"/>
              <a:gd name="connsiteX11" fmla="*/ 993651 w 1069848"/>
              <a:gd name="connsiteY11" fmla="*/ 838203 h 914400"/>
              <a:gd name="connsiteX12" fmla="*/ 917454 w 1069848"/>
              <a:gd name="connsiteY12"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917454 w 1069848"/>
              <a:gd name="connsiteY5" fmla="*/ 0 h 914400"/>
              <a:gd name="connsiteX6" fmla="*/ 993651 w 1069848"/>
              <a:gd name="connsiteY6" fmla="*/ 76197 h 914400"/>
              <a:gd name="connsiteX7" fmla="*/ 993651 w 1069848"/>
              <a:gd name="connsiteY7" fmla="*/ 381003 h 914400"/>
              <a:gd name="connsiteX8" fmla="*/ 1069848 w 1069848"/>
              <a:gd name="connsiteY8" fmla="*/ 457200 h 914400"/>
              <a:gd name="connsiteX9" fmla="*/ 993651 w 1069848"/>
              <a:gd name="connsiteY9" fmla="*/ 533397 h 914400"/>
              <a:gd name="connsiteX10" fmla="*/ 993651 w 1069848"/>
              <a:gd name="connsiteY10" fmla="*/ 838203 h 914400"/>
              <a:gd name="connsiteX11" fmla="*/ 917454 w 1069848"/>
              <a:gd name="connsiteY11"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76197 w 1069848"/>
              <a:gd name="connsiteY3" fmla="*/ 381003 h 914400"/>
              <a:gd name="connsiteX4" fmla="*/ 917454 w 1069848"/>
              <a:gd name="connsiteY4" fmla="*/ 0 h 914400"/>
              <a:gd name="connsiteX5" fmla="*/ 993651 w 1069848"/>
              <a:gd name="connsiteY5" fmla="*/ 76197 h 914400"/>
              <a:gd name="connsiteX6" fmla="*/ 993651 w 1069848"/>
              <a:gd name="connsiteY6" fmla="*/ 381003 h 914400"/>
              <a:gd name="connsiteX7" fmla="*/ 1069848 w 1069848"/>
              <a:gd name="connsiteY7" fmla="*/ 457200 h 914400"/>
              <a:gd name="connsiteX8" fmla="*/ 993651 w 1069848"/>
              <a:gd name="connsiteY8" fmla="*/ 533397 h 914400"/>
              <a:gd name="connsiteX9" fmla="*/ 993651 w 1069848"/>
              <a:gd name="connsiteY9" fmla="*/ 838203 h 914400"/>
              <a:gd name="connsiteX10" fmla="*/ 917454 w 1069848"/>
              <a:gd name="connsiteY10"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381003 h 914400"/>
              <a:gd name="connsiteX3" fmla="*/ 917454 w 1069848"/>
              <a:gd name="connsiteY3" fmla="*/ 0 h 914400"/>
              <a:gd name="connsiteX4" fmla="*/ 993651 w 1069848"/>
              <a:gd name="connsiteY4" fmla="*/ 76197 h 914400"/>
              <a:gd name="connsiteX5" fmla="*/ 993651 w 1069848"/>
              <a:gd name="connsiteY5" fmla="*/ 381003 h 914400"/>
              <a:gd name="connsiteX6" fmla="*/ 1069848 w 1069848"/>
              <a:gd name="connsiteY6" fmla="*/ 457200 h 914400"/>
              <a:gd name="connsiteX7" fmla="*/ 993651 w 1069848"/>
              <a:gd name="connsiteY7" fmla="*/ 533397 h 914400"/>
              <a:gd name="connsiteX8" fmla="*/ 993651 w 1069848"/>
              <a:gd name="connsiteY8" fmla="*/ 838203 h 914400"/>
              <a:gd name="connsiteX9" fmla="*/ 917454 w 1069848"/>
              <a:gd name="connsiteY9"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381003 h 914400"/>
              <a:gd name="connsiteX2" fmla="*/ 917454 w 1069848"/>
              <a:gd name="connsiteY2" fmla="*/ 0 h 914400"/>
              <a:gd name="connsiteX3" fmla="*/ 993651 w 1069848"/>
              <a:gd name="connsiteY3" fmla="*/ 76197 h 914400"/>
              <a:gd name="connsiteX4" fmla="*/ 993651 w 1069848"/>
              <a:gd name="connsiteY4" fmla="*/ 381003 h 914400"/>
              <a:gd name="connsiteX5" fmla="*/ 1069848 w 1069848"/>
              <a:gd name="connsiteY5" fmla="*/ 457200 h 914400"/>
              <a:gd name="connsiteX6" fmla="*/ 993651 w 1069848"/>
              <a:gd name="connsiteY6" fmla="*/ 533397 h 914400"/>
              <a:gd name="connsiteX7" fmla="*/ 993651 w 1069848"/>
              <a:gd name="connsiteY7" fmla="*/ 838203 h 914400"/>
              <a:gd name="connsiteX8" fmla="*/ 917454 w 1069848"/>
              <a:gd name="connsiteY8"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917454 w 1069848"/>
              <a:gd name="connsiteY0" fmla="*/ 0 h 914400"/>
              <a:gd name="connsiteX1" fmla="*/ 993651 w 1069848"/>
              <a:gd name="connsiteY1" fmla="*/ 76197 h 914400"/>
              <a:gd name="connsiteX2" fmla="*/ 993651 w 1069848"/>
              <a:gd name="connsiteY2" fmla="*/ 381003 h 914400"/>
              <a:gd name="connsiteX3" fmla="*/ 1069848 w 1069848"/>
              <a:gd name="connsiteY3" fmla="*/ 457200 h 914400"/>
              <a:gd name="connsiteX4" fmla="*/ 993651 w 1069848"/>
              <a:gd name="connsiteY4" fmla="*/ 533397 h 914400"/>
              <a:gd name="connsiteX5" fmla="*/ 993651 w 1069848"/>
              <a:gd name="connsiteY5" fmla="*/ 838203 h 914400"/>
              <a:gd name="connsiteX6" fmla="*/ 917454 w 1069848"/>
              <a:gd name="connsiteY6"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848" h="914400" stroke="0" extrusionOk="0">
                <a:moveTo>
                  <a:pt x="152394" y="914400"/>
                </a:moveTo>
                <a:cubicBezTo>
                  <a:pt x="110312" y="914400"/>
                  <a:pt x="76197" y="880285"/>
                  <a:pt x="76197" y="838203"/>
                </a:cubicBezTo>
                <a:lnTo>
                  <a:pt x="76197" y="533397"/>
                </a:lnTo>
                <a:cubicBezTo>
                  <a:pt x="76197" y="491315"/>
                  <a:pt x="42082" y="457200"/>
                  <a:pt x="0" y="457200"/>
                </a:cubicBezTo>
                <a:cubicBezTo>
                  <a:pt x="42082" y="457200"/>
                  <a:pt x="76197" y="423085"/>
                  <a:pt x="76197" y="381003"/>
                </a:cubicBezTo>
                <a:lnTo>
                  <a:pt x="76197" y="76197"/>
                </a:lnTo>
                <a:cubicBezTo>
                  <a:pt x="76197" y="34115"/>
                  <a:pt x="110312" y="0"/>
                  <a:pt x="152394" y="0"/>
                </a:cubicBezTo>
                <a:lnTo>
                  <a:pt x="917454" y="0"/>
                </a:ln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lnTo>
                  <a:pt x="152394" y="914400"/>
                </a:lnTo>
                <a:close/>
              </a:path>
              <a:path w="1069848" h="914400" fill="none">
                <a:moveTo>
                  <a:pt x="917454" y="0"/>
                </a:move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94"/>
          </a:p>
        </p:txBody>
      </p:sp>
      <p:sp>
        <p:nvSpPr>
          <p:cNvPr id="36" name="TextBox 35"/>
          <p:cNvSpPr txBox="1"/>
          <p:nvPr/>
        </p:nvSpPr>
        <p:spPr>
          <a:xfrm>
            <a:off x="8885658" y="2583162"/>
            <a:ext cx="2046700" cy="2113079"/>
          </a:xfrm>
          <a:prstGeom prst="rect">
            <a:avLst/>
          </a:prstGeom>
          <a:noFill/>
        </p:spPr>
        <p:txBody>
          <a:bodyPr wrap="square" rtlCol="0">
            <a:spAutoFit/>
          </a:bodyPr>
          <a:lstStyle/>
          <a:p>
            <a:pPr algn="ctr"/>
            <a:r>
              <a:rPr lang="en-US" sz="4377">
                <a:solidFill>
                  <a:srgbClr val="002060"/>
                </a:solidFill>
                <a:latin typeface="+mj-lt"/>
                <a:ea typeface="Arial-Rounded" pitchFamily="34" charset="0"/>
                <a:cs typeface="Arial-Rounded" pitchFamily="34" charset="0"/>
              </a:rPr>
              <a:t>Độ cao 2 ô li rưỡi</a:t>
            </a:r>
          </a:p>
        </p:txBody>
      </p:sp>
      <p:sp>
        <p:nvSpPr>
          <p:cNvPr id="37" name="Double Brace 34"/>
          <p:cNvSpPr/>
          <p:nvPr/>
        </p:nvSpPr>
        <p:spPr>
          <a:xfrm rot="5400000">
            <a:off x="4673343" y="4362872"/>
            <a:ext cx="1603467" cy="1567597"/>
          </a:xfrm>
          <a:custGeom>
            <a:avLst/>
            <a:gdLst>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917454 w 1069848"/>
              <a:gd name="connsiteY6" fmla="*/ 0 h 914400"/>
              <a:gd name="connsiteX7" fmla="*/ 993651 w 1069848"/>
              <a:gd name="connsiteY7" fmla="*/ 76197 h 914400"/>
              <a:gd name="connsiteX8" fmla="*/ 993651 w 1069848"/>
              <a:gd name="connsiteY8" fmla="*/ 381003 h 914400"/>
              <a:gd name="connsiteX9" fmla="*/ 1069848 w 1069848"/>
              <a:gd name="connsiteY9" fmla="*/ 457200 h 914400"/>
              <a:gd name="connsiteX10" fmla="*/ 993651 w 1069848"/>
              <a:gd name="connsiteY10" fmla="*/ 533397 h 914400"/>
              <a:gd name="connsiteX11" fmla="*/ 993651 w 1069848"/>
              <a:gd name="connsiteY11" fmla="*/ 838203 h 914400"/>
              <a:gd name="connsiteX12" fmla="*/ 917454 w 1069848"/>
              <a:gd name="connsiteY12"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917454 w 1069848"/>
              <a:gd name="connsiteY5" fmla="*/ 0 h 914400"/>
              <a:gd name="connsiteX6" fmla="*/ 993651 w 1069848"/>
              <a:gd name="connsiteY6" fmla="*/ 76197 h 914400"/>
              <a:gd name="connsiteX7" fmla="*/ 993651 w 1069848"/>
              <a:gd name="connsiteY7" fmla="*/ 381003 h 914400"/>
              <a:gd name="connsiteX8" fmla="*/ 1069848 w 1069848"/>
              <a:gd name="connsiteY8" fmla="*/ 457200 h 914400"/>
              <a:gd name="connsiteX9" fmla="*/ 993651 w 1069848"/>
              <a:gd name="connsiteY9" fmla="*/ 533397 h 914400"/>
              <a:gd name="connsiteX10" fmla="*/ 993651 w 1069848"/>
              <a:gd name="connsiteY10" fmla="*/ 838203 h 914400"/>
              <a:gd name="connsiteX11" fmla="*/ 917454 w 1069848"/>
              <a:gd name="connsiteY11"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76197 w 1069848"/>
              <a:gd name="connsiteY3" fmla="*/ 381003 h 914400"/>
              <a:gd name="connsiteX4" fmla="*/ 917454 w 1069848"/>
              <a:gd name="connsiteY4" fmla="*/ 0 h 914400"/>
              <a:gd name="connsiteX5" fmla="*/ 993651 w 1069848"/>
              <a:gd name="connsiteY5" fmla="*/ 76197 h 914400"/>
              <a:gd name="connsiteX6" fmla="*/ 993651 w 1069848"/>
              <a:gd name="connsiteY6" fmla="*/ 381003 h 914400"/>
              <a:gd name="connsiteX7" fmla="*/ 1069848 w 1069848"/>
              <a:gd name="connsiteY7" fmla="*/ 457200 h 914400"/>
              <a:gd name="connsiteX8" fmla="*/ 993651 w 1069848"/>
              <a:gd name="connsiteY8" fmla="*/ 533397 h 914400"/>
              <a:gd name="connsiteX9" fmla="*/ 993651 w 1069848"/>
              <a:gd name="connsiteY9" fmla="*/ 838203 h 914400"/>
              <a:gd name="connsiteX10" fmla="*/ 917454 w 1069848"/>
              <a:gd name="connsiteY10"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381003 h 914400"/>
              <a:gd name="connsiteX3" fmla="*/ 917454 w 1069848"/>
              <a:gd name="connsiteY3" fmla="*/ 0 h 914400"/>
              <a:gd name="connsiteX4" fmla="*/ 993651 w 1069848"/>
              <a:gd name="connsiteY4" fmla="*/ 76197 h 914400"/>
              <a:gd name="connsiteX5" fmla="*/ 993651 w 1069848"/>
              <a:gd name="connsiteY5" fmla="*/ 381003 h 914400"/>
              <a:gd name="connsiteX6" fmla="*/ 1069848 w 1069848"/>
              <a:gd name="connsiteY6" fmla="*/ 457200 h 914400"/>
              <a:gd name="connsiteX7" fmla="*/ 993651 w 1069848"/>
              <a:gd name="connsiteY7" fmla="*/ 533397 h 914400"/>
              <a:gd name="connsiteX8" fmla="*/ 993651 w 1069848"/>
              <a:gd name="connsiteY8" fmla="*/ 838203 h 914400"/>
              <a:gd name="connsiteX9" fmla="*/ 917454 w 1069848"/>
              <a:gd name="connsiteY9"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381003 h 914400"/>
              <a:gd name="connsiteX2" fmla="*/ 917454 w 1069848"/>
              <a:gd name="connsiteY2" fmla="*/ 0 h 914400"/>
              <a:gd name="connsiteX3" fmla="*/ 993651 w 1069848"/>
              <a:gd name="connsiteY3" fmla="*/ 76197 h 914400"/>
              <a:gd name="connsiteX4" fmla="*/ 993651 w 1069848"/>
              <a:gd name="connsiteY4" fmla="*/ 381003 h 914400"/>
              <a:gd name="connsiteX5" fmla="*/ 1069848 w 1069848"/>
              <a:gd name="connsiteY5" fmla="*/ 457200 h 914400"/>
              <a:gd name="connsiteX6" fmla="*/ 993651 w 1069848"/>
              <a:gd name="connsiteY6" fmla="*/ 533397 h 914400"/>
              <a:gd name="connsiteX7" fmla="*/ 993651 w 1069848"/>
              <a:gd name="connsiteY7" fmla="*/ 838203 h 914400"/>
              <a:gd name="connsiteX8" fmla="*/ 917454 w 1069848"/>
              <a:gd name="connsiteY8"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917454 w 1069848"/>
              <a:gd name="connsiteY0" fmla="*/ 0 h 914400"/>
              <a:gd name="connsiteX1" fmla="*/ 993651 w 1069848"/>
              <a:gd name="connsiteY1" fmla="*/ 76197 h 914400"/>
              <a:gd name="connsiteX2" fmla="*/ 993651 w 1069848"/>
              <a:gd name="connsiteY2" fmla="*/ 381003 h 914400"/>
              <a:gd name="connsiteX3" fmla="*/ 1069848 w 1069848"/>
              <a:gd name="connsiteY3" fmla="*/ 457200 h 914400"/>
              <a:gd name="connsiteX4" fmla="*/ 993651 w 1069848"/>
              <a:gd name="connsiteY4" fmla="*/ 533397 h 914400"/>
              <a:gd name="connsiteX5" fmla="*/ 993651 w 1069848"/>
              <a:gd name="connsiteY5" fmla="*/ 838203 h 914400"/>
              <a:gd name="connsiteX6" fmla="*/ 917454 w 1069848"/>
              <a:gd name="connsiteY6"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848" h="914400" stroke="0" extrusionOk="0">
                <a:moveTo>
                  <a:pt x="152394" y="914400"/>
                </a:moveTo>
                <a:cubicBezTo>
                  <a:pt x="110312" y="914400"/>
                  <a:pt x="76197" y="880285"/>
                  <a:pt x="76197" y="838203"/>
                </a:cubicBezTo>
                <a:lnTo>
                  <a:pt x="76197" y="533397"/>
                </a:lnTo>
                <a:cubicBezTo>
                  <a:pt x="76197" y="491315"/>
                  <a:pt x="42082" y="457200"/>
                  <a:pt x="0" y="457200"/>
                </a:cubicBezTo>
                <a:cubicBezTo>
                  <a:pt x="42082" y="457200"/>
                  <a:pt x="76197" y="423085"/>
                  <a:pt x="76197" y="381003"/>
                </a:cubicBezTo>
                <a:lnTo>
                  <a:pt x="76197" y="76197"/>
                </a:lnTo>
                <a:cubicBezTo>
                  <a:pt x="76197" y="34115"/>
                  <a:pt x="110312" y="0"/>
                  <a:pt x="152394" y="0"/>
                </a:cubicBezTo>
                <a:lnTo>
                  <a:pt x="917454" y="0"/>
                </a:ln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lnTo>
                  <a:pt x="152394" y="914400"/>
                </a:lnTo>
                <a:close/>
              </a:path>
              <a:path w="1069848" h="914400" fill="none">
                <a:moveTo>
                  <a:pt x="917454" y="0"/>
                </a:move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94"/>
          </a:p>
        </p:txBody>
      </p:sp>
      <p:sp>
        <p:nvSpPr>
          <p:cNvPr id="38" name="TextBox 37"/>
          <p:cNvSpPr txBox="1"/>
          <p:nvPr/>
        </p:nvSpPr>
        <p:spPr>
          <a:xfrm>
            <a:off x="3432681" y="5927740"/>
            <a:ext cx="4838850" cy="765915"/>
          </a:xfrm>
          <a:prstGeom prst="rect">
            <a:avLst/>
          </a:prstGeom>
          <a:noFill/>
        </p:spPr>
        <p:txBody>
          <a:bodyPr wrap="square" rtlCol="0">
            <a:spAutoFit/>
          </a:bodyPr>
          <a:lstStyle/>
          <a:p>
            <a:pPr algn="ctr"/>
            <a:r>
              <a:rPr lang="en-US" sz="4377">
                <a:solidFill>
                  <a:srgbClr val="002060"/>
                </a:solidFill>
                <a:latin typeface="+mj-lt"/>
                <a:ea typeface="Arial-Rounded" pitchFamily="34" charset="0"/>
                <a:cs typeface="Arial-Rounded" pitchFamily="34" charset="0"/>
              </a:rPr>
              <a:t>Độ rộng hơn 2 ô li</a:t>
            </a:r>
          </a:p>
        </p:txBody>
      </p:sp>
      <p:grpSp>
        <p:nvGrpSpPr>
          <p:cNvPr id="41" name="Group 40"/>
          <p:cNvGrpSpPr/>
          <p:nvPr/>
        </p:nvGrpSpPr>
        <p:grpSpPr>
          <a:xfrm rot="16200000">
            <a:off x="6624636" y="2541063"/>
            <a:ext cx="636751" cy="636751"/>
            <a:chOff x="7328483" y="5520493"/>
            <a:chExt cx="640080" cy="640080"/>
          </a:xfrm>
          <a:solidFill>
            <a:schemeClr val="accent4">
              <a:lumMod val="90000"/>
            </a:schemeClr>
          </a:solidFill>
        </p:grpSpPr>
        <p:sp>
          <p:nvSpPr>
            <p:cNvPr id="42" name="Rectangle 41"/>
            <p:cNvSpPr/>
            <p:nvPr/>
          </p:nvSpPr>
          <p:spPr>
            <a:xfrm>
              <a:off x="7328483" y="5520493"/>
              <a:ext cx="640080" cy="640080"/>
            </a:xfrm>
            <a:prstGeom prst="rect">
              <a:avLst/>
            </a:prstGeom>
            <a:solidFill>
              <a:schemeClr val="accent4">
                <a:lumMod val="90000"/>
                <a:alpha val="50000"/>
              </a:schemeClr>
            </a:soli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582">
                <a:latin typeface="Arial Rounded MT Bold" pitchFamily="34" charset="0"/>
              </a:endParaRPr>
            </a:p>
          </p:txBody>
        </p:sp>
        <p:cxnSp>
          <p:nvCxnSpPr>
            <p:cNvPr id="43" name="Straight Connector 42"/>
            <p:cNvCxnSpPr/>
            <p:nvPr/>
          </p:nvCxnSpPr>
          <p:spPr>
            <a:xfrm>
              <a:off x="7641100" y="5536731"/>
              <a:ext cx="0" cy="608895"/>
            </a:xfrm>
            <a:prstGeom prst="line">
              <a:avLst/>
            </a:prstGeom>
            <a:grpFill/>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 xmlns:a16="http://schemas.microsoft.com/office/drawing/2014/main" id="{8829E643-6643-4B49-0FF6-1F5C810CE7F4}"/>
              </a:ext>
            </a:extLst>
          </p:cNvPr>
          <p:cNvSpPr/>
          <p:nvPr/>
        </p:nvSpPr>
        <p:spPr>
          <a:xfrm>
            <a:off x="5338268" y="5074021"/>
            <a:ext cx="636751" cy="636751"/>
          </a:xfrm>
          <a:prstGeom prst="rect">
            <a:avLst/>
          </a:prstGeom>
          <a:solidFill>
            <a:srgbClr val="FFC000">
              <a:alpha val="50000"/>
            </a:srgbClr>
          </a:soli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582">
                <a:solidFill>
                  <a:srgbClr val="000000"/>
                </a:solidFill>
                <a:latin typeface="Arial Rounded MT Bold" pitchFamily="34" charset="0"/>
              </a:rPr>
              <a:t>2</a:t>
            </a:r>
          </a:p>
        </p:txBody>
      </p:sp>
      <p:sp>
        <p:nvSpPr>
          <p:cNvPr id="4" name="Rectangle 3">
            <a:extLst>
              <a:ext uri="{FF2B5EF4-FFF2-40B4-BE49-F238E27FC236}">
                <a16:creationId xmlns="" xmlns:a16="http://schemas.microsoft.com/office/drawing/2014/main" id="{05041F47-1E9F-FE6F-B629-BED1F81C646D}"/>
              </a:ext>
            </a:extLst>
          </p:cNvPr>
          <p:cNvSpPr/>
          <p:nvPr/>
        </p:nvSpPr>
        <p:spPr>
          <a:xfrm>
            <a:off x="5978836" y="5074021"/>
            <a:ext cx="636751" cy="636751"/>
          </a:xfrm>
          <a:prstGeom prst="rect">
            <a:avLst/>
          </a:prstGeom>
          <a:solidFill>
            <a:srgbClr val="FFC000">
              <a:alpha val="50000"/>
            </a:srgbClr>
          </a:soli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582">
              <a:solidFill>
                <a:srgbClr val="000000"/>
              </a:solidFill>
              <a:latin typeface="Arial Rounded MT Bold" pitchFamily="34" charset="0"/>
            </a:endParaRPr>
          </a:p>
        </p:txBody>
      </p:sp>
    </p:spTree>
    <p:extLst>
      <p:ext uri="{BB962C8B-B14F-4D97-AF65-F5344CB8AC3E}">
        <p14:creationId xmlns:p14="http://schemas.microsoft.com/office/powerpoint/2010/main" val="203349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3" grpId="0" animBg="1"/>
      <p:bldP spid="35" grpId="0" animBg="1"/>
      <p:bldP spid="36" grpId="0"/>
      <p:bldP spid="37" grpId="0" animBg="1"/>
      <p:bldP spid="38" grpId="0"/>
      <p:bldP spid="3" grpId="0" animBg="1"/>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E6D134-F1D3-C0D2-F730-09D39D672321}"/>
              </a:ext>
            </a:extLst>
          </p:cNvPr>
          <p:cNvSpPr>
            <a:spLocks noGrp="1"/>
          </p:cNvSpPr>
          <p:nvPr>
            <p:ph type="title"/>
          </p:nvPr>
        </p:nvSpPr>
        <p:spPr/>
        <p:txBody>
          <a:bodyPr/>
          <a:lstStyle/>
          <a:p>
            <a:endParaRPr lang="en-US"/>
          </a:p>
        </p:txBody>
      </p:sp>
      <p:pic>
        <p:nvPicPr>
          <p:cNvPr id="3" name="Y">
            <a:hlinkClick r:id="" action="ppaction://media"/>
            <a:extLst>
              <a:ext uri="{FF2B5EF4-FFF2-40B4-BE49-F238E27FC236}">
                <a16:creationId xmlns="" xmlns:a16="http://schemas.microsoft.com/office/drawing/2014/main" id="{85A72609-DF33-42E5-ACE4-B0A43A515DB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78175" y="0"/>
            <a:ext cx="5803900" cy="6858000"/>
          </a:xfrm>
          <a:prstGeom prst="rect">
            <a:avLst/>
          </a:prstGeom>
        </p:spPr>
      </p:pic>
    </p:spTree>
    <p:extLst>
      <p:ext uri="{BB962C8B-B14F-4D97-AF65-F5344CB8AC3E}">
        <p14:creationId xmlns:p14="http://schemas.microsoft.com/office/powerpoint/2010/main" val="292764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10">
            <a:extLst>
              <a:ext uri="{FF2B5EF4-FFF2-40B4-BE49-F238E27FC236}">
                <a16:creationId xmlns="" xmlns:a16="http://schemas.microsoft.com/office/drawing/2014/main" id="{D69C9358-A8C2-6871-8935-650AE46581A5}"/>
              </a:ext>
            </a:extLst>
          </p:cNvPr>
          <p:cNvGraphicFramePr>
            <a:graphicFrameLocks noGrp="1"/>
          </p:cNvGraphicFramePr>
          <p:nvPr/>
        </p:nvGraphicFramePr>
        <p:xfrm>
          <a:off x="289549" y="934808"/>
          <a:ext cx="11582732" cy="4993092"/>
        </p:xfrm>
        <a:graphic>
          <a:graphicData uri="http://schemas.openxmlformats.org/drawingml/2006/table">
            <a:tbl>
              <a:tblPr firstRow="1" bandRow="1"/>
              <a:tblGrid>
                <a:gridCol w="413669">
                  <a:extLst>
                    <a:ext uri="{9D8B030D-6E8A-4147-A177-3AD203B41FA5}">
                      <a16:colId xmlns="" xmlns:a16="http://schemas.microsoft.com/office/drawing/2014/main" val="2622740893"/>
                    </a:ext>
                  </a:extLst>
                </a:gridCol>
                <a:gridCol w="413669">
                  <a:extLst>
                    <a:ext uri="{9D8B030D-6E8A-4147-A177-3AD203B41FA5}">
                      <a16:colId xmlns="" xmlns:a16="http://schemas.microsoft.com/office/drawing/2014/main" val="3358236929"/>
                    </a:ext>
                  </a:extLst>
                </a:gridCol>
                <a:gridCol w="413669">
                  <a:extLst>
                    <a:ext uri="{9D8B030D-6E8A-4147-A177-3AD203B41FA5}">
                      <a16:colId xmlns="" xmlns:a16="http://schemas.microsoft.com/office/drawing/2014/main" val="3794742099"/>
                    </a:ext>
                  </a:extLst>
                </a:gridCol>
                <a:gridCol w="413669">
                  <a:extLst>
                    <a:ext uri="{9D8B030D-6E8A-4147-A177-3AD203B41FA5}">
                      <a16:colId xmlns="" xmlns:a16="http://schemas.microsoft.com/office/drawing/2014/main" val="2906486690"/>
                    </a:ext>
                  </a:extLst>
                </a:gridCol>
                <a:gridCol w="413669">
                  <a:extLst>
                    <a:ext uri="{9D8B030D-6E8A-4147-A177-3AD203B41FA5}">
                      <a16:colId xmlns="" xmlns:a16="http://schemas.microsoft.com/office/drawing/2014/main" val="3922166840"/>
                    </a:ext>
                  </a:extLst>
                </a:gridCol>
                <a:gridCol w="413669">
                  <a:extLst>
                    <a:ext uri="{9D8B030D-6E8A-4147-A177-3AD203B41FA5}">
                      <a16:colId xmlns="" xmlns:a16="http://schemas.microsoft.com/office/drawing/2014/main" val="2779761096"/>
                    </a:ext>
                  </a:extLst>
                </a:gridCol>
                <a:gridCol w="413669">
                  <a:extLst>
                    <a:ext uri="{9D8B030D-6E8A-4147-A177-3AD203B41FA5}">
                      <a16:colId xmlns="" xmlns:a16="http://schemas.microsoft.com/office/drawing/2014/main" val="2495969157"/>
                    </a:ext>
                  </a:extLst>
                </a:gridCol>
                <a:gridCol w="413669">
                  <a:extLst>
                    <a:ext uri="{9D8B030D-6E8A-4147-A177-3AD203B41FA5}">
                      <a16:colId xmlns="" xmlns:a16="http://schemas.microsoft.com/office/drawing/2014/main" val="3626927592"/>
                    </a:ext>
                  </a:extLst>
                </a:gridCol>
                <a:gridCol w="413669">
                  <a:extLst>
                    <a:ext uri="{9D8B030D-6E8A-4147-A177-3AD203B41FA5}">
                      <a16:colId xmlns="" xmlns:a16="http://schemas.microsoft.com/office/drawing/2014/main" val="857701770"/>
                    </a:ext>
                  </a:extLst>
                </a:gridCol>
                <a:gridCol w="413669">
                  <a:extLst>
                    <a:ext uri="{9D8B030D-6E8A-4147-A177-3AD203B41FA5}">
                      <a16:colId xmlns="" xmlns:a16="http://schemas.microsoft.com/office/drawing/2014/main" val="2309374168"/>
                    </a:ext>
                  </a:extLst>
                </a:gridCol>
                <a:gridCol w="413669">
                  <a:extLst>
                    <a:ext uri="{9D8B030D-6E8A-4147-A177-3AD203B41FA5}">
                      <a16:colId xmlns="" xmlns:a16="http://schemas.microsoft.com/office/drawing/2014/main" val="2423937644"/>
                    </a:ext>
                  </a:extLst>
                </a:gridCol>
                <a:gridCol w="413669">
                  <a:extLst>
                    <a:ext uri="{9D8B030D-6E8A-4147-A177-3AD203B41FA5}">
                      <a16:colId xmlns="" xmlns:a16="http://schemas.microsoft.com/office/drawing/2014/main" val="3181772300"/>
                    </a:ext>
                  </a:extLst>
                </a:gridCol>
                <a:gridCol w="413669">
                  <a:extLst>
                    <a:ext uri="{9D8B030D-6E8A-4147-A177-3AD203B41FA5}">
                      <a16:colId xmlns="" xmlns:a16="http://schemas.microsoft.com/office/drawing/2014/main" val="917889513"/>
                    </a:ext>
                  </a:extLst>
                </a:gridCol>
                <a:gridCol w="413669">
                  <a:extLst>
                    <a:ext uri="{9D8B030D-6E8A-4147-A177-3AD203B41FA5}">
                      <a16:colId xmlns="" xmlns:a16="http://schemas.microsoft.com/office/drawing/2014/main" val="3900200873"/>
                    </a:ext>
                  </a:extLst>
                </a:gridCol>
                <a:gridCol w="413669">
                  <a:extLst>
                    <a:ext uri="{9D8B030D-6E8A-4147-A177-3AD203B41FA5}">
                      <a16:colId xmlns="" xmlns:a16="http://schemas.microsoft.com/office/drawing/2014/main" val="1110172280"/>
                    </a:ext>
                  </a:extLst>
                </a:gridCol>
                <a:gridCol w="413669">
                  <a:extLst>
                    <a:ext uri="{9D8B030D-6E8A-4147-A177-3AD203B41FA5}">
                      <a16:colId xmlns="" xmlns:a16="http://schemas.microsoft.com/office/drawing/2014/main" val="2790098732"/>
                    </a:ext>
                  </a:extLst>
                </a:gridCol>
                <a:gridCol w="413669">
                  <a:extLst>
                    <a:ext uri="{9D8B030D-6E8A-4147-A177-3AD203B41FA5}">
                      <a16:colId xmlns="" xmlns:a16="http://schemas.microsoft.com/office/drawing/2014/main" val="590412432"/>
                    </a:ext>
                  </a:extLst>
                </a:gridCol>
                <a:gridCol w="413669">
                  <a:extLst>
                    <a:ext uri="{9D8B030D-6E8A-4147-A177-3AD203B41FA5}">
                      <a16:colId xmlns="" xmlns:a16="http://schemas.microsoft.com/office/drawing/2014/main" val="1269897463"/>
                    </a:ext>
                  </a:extLst>
                </a:gridCol>
                <a:gridCol w="413669">
                  <a:extLst>
                    <a:ext uri="{9D8B030D-6E8A-4147-A177-3AD203B41FA5}">
                      <a16:colId xmlns="" xmlns:a16="http://schemas.microsoft.com/office/drawing/2014/main" val="2868056576"/>
                    </a:ext>
                  </a:extLst>
                </a:gridCol>
                <a:gridCol w="413669">
                  <a:extLst>
                    <a:ext uri="{9D8B030D-6E8A-4147-A177-3AD203B41FA5}">
                      <a16:colId xmlns="" xmlns:a16="http://schemas.microsoft.com/office/drawing/2014/main" val="2161358710"/>
                    </a:ext>
                  </a:extLst>
                </a:gridCol>
                <a:gridCol w="413669">
                  <a:extLst>
                    <a:ext uri="{9D8B030D-6E8A-4147-A177-3AD203B41FA5}">
                      <a16:colId xmlns="" xmlns:a16="http://schemas.microsoft.com/office/drawing/2014/main" val="3163057758"/>
                    </a:ext>
                  </a:extLst>
                </a:gridCol>
                <a:gridCol w="413669">
                  <a:extLst>
                    <a:ext uri="{9D8B030D-6E8A-4147-A177-3AD203B41FA5}">
                      <a16:colId xmlns="" xmlns:a16="http://schemas.microsoft.com/office/drawing/2014/main" val="328346012"/>
                    </a:ext>
                  </a:extLst>
                </a:gridCol>
                <a:gridCol w="413669">
                  <a:extLst>
                    <a:ext uri="{9D8B030D-6E8A-4147-A177-3AD203B41FA5}">
                      <a16:colId xmlns="" xmlns:a16="http://schemas.microsoft.com/office/drawing/2014/main" val="1987707740"/>
                    </a:ext>
                  </a:extLst>
                </a:gridCol>
                <a:gridCol w="413669">
                  <a:extLst>
                    <a:ext uri="{9D8B030D-6E8A-4147-A177-3AD203B41FA5}">
                      <a16:colId xmlns="" xmlns:a16="http://schemas.microsoft.com/office/drawing/2014/main" val="996658431"/>
                    </a:ext>
                  </a:extLst>
                </a:gridCol>
                <a:gridCol w="413669">
                  <a:extLst>
                    <a:ext uri="{9D8B030D-6E8A-4147-A177-3AD203B41FA5}">
                      <a16:colId xmlns="" xmlns:a16="http://schemas.microsoft.com/office/drawing/2014/main" val="2612947994"/>
                    </a:ext>
                  </a:extLst>
                </a:gridCol>
                <a:gridCol w="413669">
                  <a:extLst>
                    <a:ext uri="{9D8B030D-6E8A-4147-A177-3AD203B41FA5}">
                      <a16:colId xmlns="" xmlns:a16="http://schemas.microsoft.com/office/drawing/2014/main" val="2148544139"/>
                    </a:ext>
                  </a:extLst>
                </a:gridCol>
                <a:gridCol w="413669">
                  <a:extLst>
                    <a:ext uri="{9D8B030D-6E8A-4147-A177-3AD203B41FA5}">
                      <a16:colId xmlns="" xmlns:a16="http://schemas.microsoft.com/office/drawing/2014/main" val="3249332975"/>
                    </a:ext>
                  </a:extLst>
                </a:gridCol>
                <a:gridCol w="413669">
                  <a:extLst>
                    <a:ext uri="{9D8B030D-6E8A-4147-A177-3AD203B41FA5}">
                      <a16:colId xmlns="" xmlns:a16="http://schemas.microsoft.com/office/drawing/2014/main" val="1654711919"/>
                    </a:ext>
                  </a:extLst>
                </a:gridCol>
              </a:tblGrid>
              <a:tr h="416091">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3006041271"/>
                  </a:ext>
                </a:extLst>
              </a:tr>
              <a:tr h="416091">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4150849197"/>
                  </a:ext>
                </a:extLst>
              </a:tr>
              <a:tr h="416091">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4097518411"/>
                  </a:ext>
                </a:extLst>
              </a:tr>
              <a:tr h="416091">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3128778775"/>
                  </a:ext>
                </a:extLst>
              </a:tr>
              <a:tr h="416091">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2787725093"/>
                  </a:ext>
                </a:extLst>
              </a:tr>
              <a:tr h="416091">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2592677101"/>
                  </a:ext>
                </a:extLst>
              </a:tr>
              <a:tr h="416091">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611107625"/>
                  </a:ext>
                </a:extLst>
              </a:tr>
              <a:tr h="416091">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3210050650"/>
                  </a:ext>
                </a:extLst>
              </a:tr>
              <a:tr h="416091">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2310338952"/>
                  </a:ext>
                </a:extLst>
              </a:tr>
              <a:tr h="416091">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129843687"/>
                  </a:ext>
                </a:extLst>
              </a:tr>
              <a:tr h="416091">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388699661"/>
                  </a:ext>
                </a:extLst>
              </a:tr>
              <a:tr h="416091">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1778" marR="91778" marT="45888" marB="458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955325877"/>
                  </a:ext>
                </a:extLst>
              </a:tr>
            </a:tbl>
          </a:graphicData>
        </a:graphic>
      </p:graphicFrame>
      <p:pic>
        <p:nvPicPr>
          <p:cNvPr id="6" name="Picture 5">
            <a:extLst>
              <a:ext uri="{FF2B5EF4-FFF2-40B4-BE49-F238E27FC236}">
                <a16:creationId xmlns="" xmlns:a16="http://schemas.microsoft.com/office/drawing/2014/main" id="{0607BC8B-2337-66C9-F4DB-708A49485574}"/>
              </a:ext>
            </a:extLst>
          </p:cNvPr>
          <p:cNvPicPr>
            <a:picLocks noChangeAspect="1"/>
          </p:cNvPicPr>
          <p:nvPr/>
        </p:nvPicPr>
        <p:blipFill>
          <a:blip r:embed="rId3"/>
          <a:stretch>
            <a:fillRect/>
          </a:stretch>
        </p:blipFill>
        <p:spPr>
          <a:xfrm>
            <a:off x="9588446" y="231848"/>
            <a:ext cx="2283844" cy="2122914"/>
          </a:xfrm>
          <a:prstGeom prst="rect">
            <a:avLst/>
          </a:prstGeom>
        </p:spPr>
      </p:pic>
      <p:sp>
        <p:nvSpPr>
          <p:cNvPr id="2" name="TextBox 1">
            <a:extLst>
              <a:ext uri="{FF2B5EF4-FFF2-40B4-BE49-F238E27FC236}">
                <a16:creationId xmlns="" xmlns:a16="http://schemas.microsoft.com/office/drawing/2014/main" id="{CDBD89DE-24A2-106E-C41E-C3D428F0AEA0}"/>
              </a:ext>
            </a:extLst>
          </p:cNvPr>
          <p:cNvSpPr txBox="1"/>
          <p:nvPr/>
        </p:nvSpPr>
        <p:spPr>
          <a:xfrm>
            <a:off x="1898407" y="1726737"/>
            <a:ext cx="5623811" cy="1446550"/>
          </a:xfrm>
          <a:prstGeom prst="rect">
            <a:avLst/>
          </a:prstGeom>
          <a:noFill/>
        </p:spPr>
        <p:txBody>
          <a:bodyPr wrap="square" rtlCol="0">
            <a:spAutoFit/>
          </a:bodyPr>
          <a:lstStyle/>
          <a:p>
            <a:pPr defTabSz="680483">
              <a:buClrTx/>
              <a:defRPr/>
            </a:pPr>
            <a:r>
              <a:rPr lang="en-US" sz="8800" b="1" kern="1200">
                <a:solidFill>
                  <a:srgbClr val="7030A0"/>
                </a:solidFill>
                <a:latin typeface="HP001 4 hàng" panose="020B0603050302020204" pitchFamily="34" charset="0"/>
                <a:ea typeface="+mn-ea"/>
                <a:cs typeface="HP001 5H Normal" panose="020B0603050302020204" pitchFamily="34" charset="0"/>
              </a:rPr>
              <a:t>Nam </a:t>
            </a:r>
            <a:r>
              <a:rPr lang="en-US" sz="8800" b="1" kern="1200">
                <a:solidFill>
                  <a:srgbClr val="7030A0"/>
                </a:solidFill>
                <a:latin typeface="HP001 4H" panose="020B0603050302020204" pitchFamily="34" charset="0"/>
                <a:ea typeface="+mn-ea"/>
                <a:cs typeface="HP001 5H Normal" panose="020B0603050302020204" pitchFamily="34" charset="0"/>
              </a:rPr>
              <a:t>Yĺ</a:t>
            </a:r>
            <a:r>
              <a:rPr lang="en-US" sz="8800" b="1" kern="1200">
                <a:solidFill>
                  <a:srgbClr val="7030A0"/>
                </a:solidFill>
                <a:latin typeface="HP001 4 hàng" panose="020B0603050302020204" pitchFamily="34" charset="0"/>
                <a:ea typeface="+mn-ea"/>
                <a:cs typeface="HP001 5H Normal" panose="020B0603050302020204" pitchFamily="34" charset="0"/>
              </a:rPr>
              <a:t>t</a:t>
            </a:r>
            <a:endParaRPr lang="x-none" sz="8800" b="1" kern="1200" dirty="0">
              <a:solidFill>
                <a:srgbClr val="7030A0"/>
              </a:solidFill>
              <a:latin typeface="HP001 4 hàng" panose="020B0603050302020204" pitchFamily="34" charset="0"/>
              <a:ea typeface="+mn-ea"/>
              <a:cs typeface="HP001 5H Normal" panose="020B0603050302020204" pitchFamily="34" charset="0"/>
            </a:endParaRPr>
          </a:p>
        </p:txBody>
      </p:sp>
    </p:spTree>
    <p:extLst>
      <p:ext uri="{BB962C8B-B14F-4D97-AF65-F5344CB8AC3E}">
        <p14:creationId xmlns:p14="http://schemas.microsoft.com/office/powerpoint/2010/main" val="343400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 xmlns:a16="http://schemas.microsoft.com/office/drawing/2014/main" id="{9977789D-1001-B654-4BEE-8AFE39F0F6A7}"/>
              </a:ext>
            </a:extLst>
          </p:cNvPr>
          <p:cNvGrpSpPr/>
          <p:nvPr/>
        </p:nvGrpSpPr>
        <p:grpSpPr>
          <a:xfrm>
            <a:off x="31629" y="1012429"/>
            <a:ext cx="12159273" cy="5155688"/>
            <a:chOff x="0" y="999794"/>
            <a:chExt cx="12222842" cy="5182642"/>
          </a:xfrm>
        </p:grpSpPr>
        <p:pic>
          <p:nvPicPr>
            <p:cNvPr id="10" name="Picture 9">
              <a:extLst>
                <a:ext uri="{FF2B5EF4-FFF2-40B4-BE49-F238E27FC236}">
                  <a16:creationId xmlns="" xmlns:a16="http://schemas.microsoft.com/office/drawing/2014/main" id="{0DBCDB5E-209B-A91D-658E-C32B73A49731}"/>
                </a:ext>
              </a:extLst>
            </p:cNvPr>
            <p:cNvPicPr>
              <a:picLocks noChangeAspect="1"/>
            </p:cNvPicPr>
            <p:nvPr/>
          </p:nvPicPr>
          <p:blipFill rotWithShape="1">
            <a:blip r:embed="rId3"/>
            <a:srcRect l="5786"/>
            <a:stretch/>
          </p:blipFill>
          <p:spPr>
            <a:xfrm>
              <a:off x="0" y="999794"/>
              <a:ext cx="12222842" cy="5182642"/>
            </a:xfrm>
            <a:prstGeom prst="rect">
              <a:avLst/>
            </a:prstGeom>
          </p:spPr>
        </p:pic>
        <p:cxnSp>
          <p:nvCxnSpPr>
            <p:cNvPr id="12" name="Straight Connector 11">
              <a:extLst>
                <a:ext uri="{FF2B5EF4-FFF2-40B4-BE49-F238E27FC236}">
                  <a16:creationId xmlns="" xmlns:a16="http://schemas.microsoft.com/office/drawing/2014/main" id="{426F18FD-9FE8-6ECE-5EED-F60E9F02E528}"/>
                </a:ext>
              </a:extLst>
            </p:cNvPr>
            <p:cNvCxnSpPr/>
            <p:nvPr/>
          </p:nvCxnSpPr>
          <p:spPr>
            <a:xfrm>
              <a:off x="54592" y="999794"/>
              <a:ext cx="0" cy="518264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 xmlns:a16="http://schemas.microsoft.com/office/drawing/2014/main" id="{1E8CAC29-007E-4D73-5CCD-8E4DEA2C4691}"/>
              </a:ext>
            </a:extLst>
          </p:cNvPr>
          <p:cNvSpPr txBox="1"/>
          <p:nvPr/>
        </p:nvSpPr>
        <p:spPr>
          <a:xfrm>
            <a:off x="844040" y="1372195"/>
            <a:ext cx="11386656" cy="723275"/>
          </a:xfrm>
          <a:prstGeom prst="rect">
            <a:avLst/>
          </a:prstGeom>
          <a:noFill/>
        </p:spPr>
        <p:txBody>
          <a:bodyPr wrap="square" rtlCol="0">
            <a:spAutoFit/>
          </a:bodyPr>
          <a:lstStyle/>
          <a:p>
            <a:pPr algn="just" defTabSz="680483">
              <a:buClrTx/>
              <a:defRPr/>
            </a:pPr>
            <a:r>
              <a:rPr lang="vi-VN" sz="4100" b="1" kern="1200">
                <a:solidFill>
                  <a:srgbClr val="7030A0"/>
                </a:solidFill>
                <a:latin typeface="HP001 4 hàng" panose="020B0603050302020204" pitchFamily="34" charset="0"/>
                <a:ea typeface="+mn-ea"/>
                <a:cs typeface="HP001 5H Normal" panose="020B0603050302020204" pitchFamily="34" charset="0"/>
              </a:rPr>
              <a:t>Đảo Nam </a:t>
            </a:r>
            <a:r>
              <a:rPr lang="en-US" sz="4100" b="1" kern="1200">
                <a:solidFill>
                  <a:srgbClr val="7030A0"/>
                </a:solidFill>
                <a:latin typeface="HP001 4H" panose="020B0603050302020204" pitchFamily="34" charset="0"/>
                <a:ea typeface="+mn-ea"/>
                <a:cs typeface="HP001 5H Normal" panose="020B0603050302020204" pitchFamily="34" charset="0"/>
              </a:rPr>
              <a:t>Yĺ</a:t>
            </a:r>
            <a:r>
              <a:rPr lang="en-US" sz="4100" b="1" kern="1200">
                <a:solidFill>
                  <a:srgbClr val="7030A0"/>
                </a:solidFill>
                <a:latin typeface="HP001 4 hàng" panose="020B0603050302020204" pitchFamily="34" charset="0"/>
                <a:ea typeface="+mn-ea"/>
                <a:cs typeface="HP001 5H Normal" panose="020B0603050302020204" pitchFamily="34" charset="0"/>
              </a:rPr>
              <a:t>t</a:t>
            </a:r>
            <a:r>
              <a:rPr lang="vi-VN" sz="4100" b="1" kern="1200">
                <a:solidFill>
                  <a:srgbClr val="7030A0"/>
                </a:solidFill>
                <a:latin typeface="HP001 4 hàng" panose="020B0603050302020204" pitchFamily="34" charset="0"/>
                <a:ea typeface="+mn-ea"/>
                <a:cs typeface="HP001 5H Normal" panose="020B0603050302020204" pitchFamily="34" charset="0"/>
              </a:rPr>
              <a:t> </a:t>
            </a:r>
            <a:r>
              <a:rPr lang="el-GR" sz="4100" b="1" kern="1200">
                <a:solidFill>
                  <a:srgbClr val="7030A0"/>
                </a:solidFill>
                <a:latin typeface="HP001 4 hàng" panose="020B0603050302020204" pitchFamily="34" charset="0"/>
                <a:ea typeface="+mn-ea"/>
                <a:cs typeface="HP001 5H Normal" panose="020B0603050302020204" pitchFamily="34" charset="0"/>
              </a:rPr>
              <a:t>κ</a:t>
            </a:r>
            <a:r>
              <a:rPr lang="vi-VN" sz="4100" b="1" kern="1200">
                <a:solidFill>
                  <a:srgbClr val="7030A0"/>
                </a:solidFill>
                <a:latin typeface="HP001 4 hàng" panose="020B0603050302020204" pitchFamily="34" charset="0"/>
                <a:ea typeface="+mn-ea"/>
                <a:cs typeface="HP001 5H Normal" panose="020B0603050302020204" pitchFamily="34" charset="0"/>
              </a:rPr>
              <a:t>uℓ Ǖ</a:t>
            </a:r>
            <a:r>
              <a:rPr lang="el-GR" sz="4100" b="1" kern="1200">
                <a:solidFill>
                  <a:srgbClr val="7030A0"/>
                </a:solidFill>
                <a:latin typeface="HP001 4 hàng" panose="020B0603050302020204" pitchFamily="34" charset="0"/>
                <a:ea typeface="+mn-ea"/>
                <a:cs typeface="HP001 5H Normal" panose="020B0603050302020204" pitchFamily="34" charset="0"/>
              </a:rPr>
              <a:t>ί</a:t>
            </a:r>
            <a:r>
              <a:rPr lang="vi-VN" sz="4100" b="1" kern="1200">
                <a:solidFill>
                  <a:srgbClr val="7030A0"/>
                </a:solidFill>
                <a:latin typeface="HP001 4 hàng" panose="020B0603050302020204" pitchFamily="34" charset="0"/>
                <a:ea typeface="+mn-ea"/>
                <a:cs typeface="HP001 5H Normal" panose="020B0603050302020204" pitchFamily="34" charset="0"/>
              </a:rPr>
              <a:t>ần đảo TǟưŊg Sa</a:t>
            </a:r>
            <a:r>
              <a:rPr lang="en-US" sz="4100" b="1" kern="1200">
                <a:solidFill>
                  <a:srgbClr val="7030A0"/>
                </a:solidFill>
                <a:latin typeface="HP001 4 hàng" panose="020B0603050302020204" pitchFamily="34" charset="0"/>
                <a:ea typeface="+mn-ea"/>
                <a:cs typeface="HP001 5H Normal" panose="020B0603050302020204" pitchFamily="34" charset="0"/>
              </a:rPr>
              <a:t> của</a:t>
            </a:r>
            <a:r>
              <a:rPr lang="vi-VN" sz="4100" b="1" kern="1200">
                <a:solidFill>
                  <a:srgbClr val="7030A0"/>
                </a:solidFill>
                <a:latin typeface="HP001 4 hàng" panose="020B0603050302020204" pitchFamily="34" charset="0"/>
                <a:ea typeface="+mn-ea"/>
                <a:cs typeface="HP001 5H Normal" panose="020B0603050302020204" pitchFamily="34" charset="0"/>
              </a:rPr>
              <a:t> </a:t>
            </a:r>
          </a:p>
        </p:txBody>
      </p:sp>
      <p:sp>
        <p:nvSpPr>
          <p:cNvPr id="2" name="TextBox 1">
            <a:extLst>
              <a:ext uri="{FF2B5EF4-FFF2-40B4-BE49-F238E27FC236}">
                <a16:creationId xmlns="" xmlns:a16="http://schemas.microsoft.com/office/drawing/2014/main" id="{B1CEAC78-A7FB-FD6D-EAAB-F0D1F4C6C1DE}"/>
              </a:ext>
            </a:extLst>
          </p:cNvPr>
          <p:cNvSpPr txBox="1"/>
          <p:nvPr/>
        </p:nvSpPr>
        <p:spPr>
          <a:xfrm>
            <a:off x="119469" y="2157423"/>
            <a:ext cx="14226684" cy="735585"/>
          </a:xfrm>
          <a:prstGeom prst="rect">
            <a:avLst/>
          </a:prstGeom>
          <a:noFill/>
        </p:spPr>
        <p:txBody>
          <a:bodyPr wrap="square" rtlCol="0">
            <a:spAutoFit/>
          </a:bodyPr>
          <a:lstStyle/>
          <a:p>
            <a:pPr algn="just" defTabSz="680483">
              <a:buClrTx/>
              <a:defRPr/>
            </a:pPr>
            <a:r>
              <a:rPr lang="vi-VN" sz="4100" b="1" kern="1200">
                <a:solidFill>
                  <a:srgbClr val="7030A0"/>
                </a:solidFill>
                <a:latin typeface="HP001 4 hàng" panose="020B0603050302020204" pitchFamily="34" charset="0"/>
                <a:ea typeface="+mn-ea"/>
                <a:cs typeface="HP001 5H Normal" panose="020B0603050302020204" pitchFamily="34" charset="0"/>
              </a:rPr>
              <a:t>V</a:t>
            </a:r>
            <a:r>
              <a:rPr lang="el-GR" sz="4100" b="1" kern="1200">
                <a:solidFill>
                  <a:srgbClr val="7030A0"/>
                </a:solidFill>
                <a:latin typeface="HP001 4 hàng" panose="020B0603050302020204" pitchFamily="34" charset="0"/>
                <a:ea typeface="+mn-ea"/>
                <a:cs typeface="HP001 5H Normal" panose="020B0603050302020204" pitchFamily="34" charset="0"/>
              </a:rPr>
              <a:t>Η</a:t>
            </a:r>
            <a:r>
              <a:rPr lang="vi-VN" sz="4100" b="1" kern="1200">
                <a:solidFill>
                  <a:srgbClr val="7030A0"/>
                </a:solidFill>
                <a:latin typeface="HP001 4 hàng" panose="020B0603050302020204" pitchFamily="34" charset="0"/>
                <a:ea typeface="+mn-ea"/>
                <a:cs typeface="HP001 5H Normal" panose="020B0603050302020204" pitchFamily="34" charset="0"/>
              </a:rPr>
              <a:t>İ</a:t>
            </a:r>
            <a:r>
              <a:rPr lang="el-GR" sz="4100" b="1" kern="1200">
                <a:solidFill>
                  <a:srgbClr val="7030A0"/>
                </a:solidFill>
                <a:latin typeface="HP001 4 hàng" panose="020B0603050302020204" pitchFamily="34" charset="0"/>
                <a:ea typeface="+mn-ea"/>
                <a:cs typeface="HP001 5H Normal" panose="020B0603050302020204" pitchFamily="34" charset="0"/>
              </a:rPr>
              <a:t>Ι </a:t>
            </a:r>
            <a:r>
              <a:rPr lang="vi-VN" sz="4100" b="1" kern="1200">
                <a:solidFill>
                  <a:srgbClr val="7030A0"/>
                </a:solidFill>
                <a:latin typeface="HP001 4 hàng" panose="020B0603050302020204" pitchFamily="34" charset="0"/>
                <a:ea typeface="+mn-ea"/>
                <a:cs typeface="HP001 5H Normal" panose="020B0603050302020204" pitchFamily="34" charset="0"/>
              </a:rPr>
              <a:t>Nam</a:t>
            </a:r>
            <a:r>
              <a:rPr lang="en-US" sz="4100" b="1" kern="1200">
                <a:solidFill>
                  <a:srgbClr val="7030A0"/>
                </a:solidFill>
                <a:latin typeface="HP001 4 hàng" panose="020B0603050302020204" pitchFamily="34" charset="0"/>
                <a:ea typeface="+mn-ea"/>
                <a:cs typeface="HP001 5H Normal" panose="020B0603050302020204" pitchFamily="34" charset="0"/>
              </a:rPr>
              <a:t>.</a:t>
            </a:r>
            <a:endParaRPr lang="vi-VN" sz="4100" b="1" kern="1200">
              <a:solidFill>
                <a:srgbClr val="7030A0"/>
              </a:solidFill>
              <a:latin typeface="HP001 4 hàng" panose="020B0603050302020204" pitchFamily="34" charset="0"/>
              <a:ea typeface="+mn-ea"/>
              <a:cs typeface="HP001 5H Normal" panose="020B0603050302020204" pitchFamily="34" charset="0"/>
            </a:endParaRPr>
          </a:p>
        </p:txBody>
      </p:sp>
    </p:spTree>
    <p:extLst>
      <p:ext uri="{BB962C8B-B14F-4D97-AF65-F5344CB8AC3E}">
        <p14:creationId xmlns:p14="http://schemas.microsoft.com/office/powerpoint/2010/main" val="9747480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210941-EEC5-918B-3F09-8BA0C0150015}"/>
              </a:ext>
            </a:extLst>
          </p:cNvPr>
          <p:cNvSpPr>
            <a:spLocks noGrp="1"/>
          </p:cNvSpPr>
          <p:nvPr>
            <p:ph type="title"/>
          </p:nvPr>
        </p:nvSpPr>
        <p:spPr/>
        <p:txBody>
          <a:bodyPr/>
          <a:lstStyle/>
          <a:p>
            <a:endParaRPr lang="en-US"/>
          </a:p>
        </p:txBody>
      </p:sp>
      <p:pic>
        <p:nvPicPr>
          <p:cNvPr id="5" name="Nam Yết - Đảo dừa giữa huyện đảo Trường Sa">
            <a:hlinkClick r:id="" action="ppaction://media"/>
            <a:extLst>
              <a:ext uri="{FF2B5EF4-FFF2-40B4-BE49-F238E27FC236}">
                <a16:creationId xmlns="" xmlns:a16="http://schemas.microsoft.com/office/drawing/2014/main" id="{36F4975B-3E3D-0D93-17BA-4968B4DE8EB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5374" y="82068"/>
            <a:ext cx="11909502" cy="6693865"/>
          </a:xfrm>
          <a:prstGeom prst="rect">
            <a:avLst/>
          </a:prstGeom>
        </p:spPr>
      </p:pic>
    </p:spTree>
    <p:extLst>
      <p:ext uri="{BB962C8B-B14F-4D97-AF65-F5344CB8AC3E}">
        <p14:creationId xmlns:p14="http://schemas.microsoft.com/office/powerpoint/2010/main" val="382713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6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48936F-1A3A-E68A-61C1-91F01C71FE9D}"/>
              </a:ext>
            </a:extLst>
          </p:cNvPr>
          <p:cNvSpPr>
            <a:spLocks noGrp="1"/>
          </p:cNvSpPr>
          <p:nvPr>
            <p:ph type="title"/>
          </p:nvPr>
        </p:nvSpPr>
        <p:spPr/>
        <p:txBody>
          <a:bodyPr/>
          <a:lstStyle/>
          <a:p>
            <a:endParaRPr lang="en-US"/>
          </a:p>
        </p:txBody>
      </p:sp>
      <p:pic>
        <p:nvPicPr>
          <p:cNvPr id="3" name="đảo Nam Yết qua các năm.">
            <a:hlinkClick r:id="" action="ppaction://media"/>
            <a:extLst>
              <a:ext uri="{FF2B5EF4-FFF2-40B4-BE49-F238E27FC236}">
                <a16:creationId xmlns="" xmlns:a16="http://schemas.microsoft.com/office/drawing/2014/main" id="{14A1E003-C50C-0A83-9B9C-8EBE5E7DCD9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5374" y="82068"/>
            <a:ext cx="11909502" cy="6693865"/>
          </a:xfrm>
          <a:prstGeom prst="rect">
            <a:avLst/>
          </a:prstGeom>
        </p:spPr>
      </p:pic>
    </p:spTree>
    <p:extLst>
      <p:ext uri="{BB962C8B-B14F-4D97-AF65-F5344CB8AC3E}">
        <p14:creationId xmlns:p14="http://schemas.microsoft.com/office/powerpoint/2010/main" val="420352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6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CD9960EE-23EA-4108-9560-EDB38A6CBB0E}"/>
              </a:ext>
            </a:extLst>
          </p:cNvPr>
          <p:cNvPicPr>
            <a:picLocks noChangeAspect="1"/>
          </p:cNvPicPr>
          <p:nvPr/>
        </p:nvPicPr>
        <p:blipFill>
          <a:blip r:embed="rId4"/>
          <a:stretch>
            <a:fillRect/>
          </a:stretch>
        </p:blipFill>
        <p:spPr>
          <a:xfrm>
            <a:off x="15592" y="29922"/>
            <a:ext cx="12161838" cy="6837695"/>
          </a:xfrm>
          <a:prstGeom prst="rect">
            <a:avLst/>
          </a:prstGeom>
        </p:spPr>
      </p:pic>
      <p:pic>
        <p:nvPicPr>
          <p:cNvPr id="1034" name="Picture 10" descr="Clipart - Star (soft edges)">
            <a:extLst>
              <a:ext uri="{FF2B5EF4-FFF2-40B4-BE49-F238E27FC236}">
                <a16:creationId xmlns="" xmlns:a16="http://schemas.microsoft.com/office/drawing/2014/main" id="{DBD77F45-E266-8C07-0F3C-6AAE76456B5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5533" y="2877848"/>
            <a:ext cx="2305682" cy="230568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 xmlns:a16="http://schemas.microsoft.com/office/drawing/2014/main" id="{241EE0D9-BE83-4DF7-AC5A-DF427CB8938A}"/>
              </a:ext>
            </a:extLst>
          </p:cNvPr>
          <p:cNvSpPr>
            <a:spLocks noGrp="1"/>
          </p:cNvSpPr>
          <p:nvPr>
            <p:ph type="title"/>
          </p:nvPr>
        </p:nvSpPr>
        <p:spPr>
          <a:xfrm>
            <a:off x="608092" y="489889"/>
            <a:ext cx="10945654" cy="1140172"/>
          </a:xfrm>
        </p:spPr>
        <p:txBody>
          <a:bodyPr>
            <a:noAutofit/>
          </a:bodyPr>
          <a:lstStyle/>
          <a:p>
            <a:r>
              <a:rPr lang="en-US" sz="4788">
                <a:latin typeface="Arial" panose="020B0604020202020204" pitchFamily="34" charset="0"/>
                <a:cs typeface="Arial" panose="020B0604020202020204" pitchFamily="34" charset="0"/>
              </a:rPr>
              <a:t>KHỞI ĐỘNG</a:t>
            </a:r>
            <a:br>
              <a:rPr lang="en-US" sz="4788">
                <a:latin typeface="Arial" panose="020B0604020202020204" pitchFamily="34" charset="0"/>
                <a:cs typeface="Arial" panose="020B0604020202020204" pitchFamily="34" charset="0"/>
              </a:rPr>
            </a:br>
            <a:r>
              <a:rPr lang="en-US" sz="4788">
                <a:solidFill>
                  <a:srgbClr val="C00000"/>
                </a:solidFill>
                <a:latin typeface="Arial" panose="020B0604020202020204" pitchFamily="34" charset="0"/>
                <a:cs typeface="Arial" panose="020B0604020202020204" pitchFamily="34" charset="0"/>
              </a:rPr>
              <a:t>HỘP QUÀ MAY MẮN</a:t>
            </a:r>
          </a:p>
        </p:txBody>
      </p:sp>
      <p:pic>
        <p:nvPicPr>
          <p:cNvPr id="1028" name="Picture 4" descr="Free The gift box cartoon style for celebration concept 13745247 PNG with  Transparent Background">
            <a:hlinkClick r:id="rId6" action="ppaction://hlinksldjump"/>
            <a:extLst>
              <a:ext uri="{FF2B5EF4-FFF2-40B4-BE49-F238E27FC236}">
                <a16:creationId xmlns="" xmlns:a16="http://schemas.microsoft.com/office/drawing/2014/main" id="{C553D61C-12A1-7429-0324-175DF6D6249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0521" y="2548465"/>
            <a:ext cx="3141339" cy="260972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rtoon Family Sticker by moonbug for iOS &amp; Android | GIPHY">
            <a:extLst>
              <a:ext uri="{FF2B5EF4-FFF2-40B4-BE49-F238E27FC236}">
                <a16:creationId xmlns="" xmlns:a16="http://schemas.microsoft.com/office/drawing/2014/main" id="{88123274-0018-2B41-760C-2E274F6BCE8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32663" y="2877848"/>
            <a:ext cx="1950961" cy="195096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artoon Candy Hình ảnh PNG | Vector Và Các Tập Tin PSD | Tải Về Miễn Phí  Trên Pngtree">
            <a:extLst>
              <a:ext uri="{FF2B5EF4-FFF2-40B4-BE49-F238E27FC236}">
                <a16:creationId xmlns="" xmlns:a16="http://schemas.microsoft.com/office/drawing/2014/main" id="{EB272F0C-9A69-2DE3-EBD0-D86D3D75E3D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49124" y="3076220"/>
            <a:ext cx="1609351" cy="160489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10" action="ppaction://hlinksldjump"/>
            <a:extLst>
              <a:ext uri="{FF2B5EF4-FFF2-40B4-BE49-F238E27FC236}">
                <a16:creationId xmlns="" xmlns:a16="http://schemas.microsoft.com/office/drawing/2014/main" id="{7ABDE4CD-75ED-5011-1F8A-C1176C612994}"/>
              </a:ext>
            </a:extLst>
          </p:cNvPr>
          <p:cNvPicPr>
            <a:picLocks noChangeAspect="1"/>
          </p:cNvPicPr>
          <p:nvPr/>
        </p:nvPicPr>
        <p:blipFill>
          <a:blip r:embed="rId11"/>
          <a:stretch>
            <a:fillRect/>
          </a:stretch>
        </p:blipFill>
        <p:spPr>
          <a:xfrm>
            <a:off x="7716242" y="2379531"/>
            <a:ext cx="4075112" cy="2776291"/>
          </a:xfrm>
          <a:prstGeom prst="rect">
            <a:avLst/>
          </a:prstGeom>
        </p:spPr>
      </p:pic>
      <p:pic>
        <p:nvPicPr>
          <p:cNvPr id="3" name="Picture 2">
            <a:hlinkClick r:id="rId12" action="ppaction://hlinksldjump"/>
            <a:extLst>
              <a:ext uri="{FF2B5EF4-FFF2-40B4-BE49-F238E27FC236}">
                <a16:creationId xmlns="" xmlns:a16="http://schemas.microsoft.com/office/drawing/2014/main" id="{31E58803-93A1-AE90-BBD6-06A35D68AA83}"/>
              </a:ext>
            </a:extLst>
          </p:cNvPr>
          <p:cNvPicPr>
            <a:picLocks noChangeAspect="1"/>
          </p:cNvPicPr>
          <p:nvPr/>
        </p:nvPicPr>
        <p:blipFill>
          <a:blip r:embed="rId13"/>
          <a:stretch>
            <a:fillRect/>
          </a:stretch>
        </p:blipFill>
        <p:spPr>
          <a:xfrm>
            <a:off x="4415945" y="2169540"/>
            <a:ext cx="3393377" cy="3196273"/>
          </a:xfrm>
          <a:prstGeom prst="rect">
            <a:avLst/>
          </a:prstGeom>
        </p:spPr>
      </p:pic>
      <p:pic>
        <p:nvPicPr>
          <p:cNvPr id="15" name="Picture 14">
            <a:hlinkClick r:id="rId14" action="ppaction://hlinksldjump"/>
            <a:extLst>
              <a:ext uri="{FF2B5EF4-FFF2-40B4-BE49-F238E27FC236}">
                <a16:creationId xmlns="" xmlns:a16="http://schemas.microsoft.com/office/drawing/2014/main" id="{28788F80-375C-0522-D8B0-9FA3CA16583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170899" y="5824552"/>
            <a:ext cx="765693" cy="765374"/>
          </a:xfrm>
          <a:prstGeom prst="rect">
            <a:avLst/>
          </a:prstGeom>
        </p:spPr>
      </p:pic>
      <p:sp>
        <p:nvSpPr>
          <p:cNvPr id="16" name="TextBox 15">
            <a:extLst>
              <a:ext uri="{FF2B5EF4-FFF2-40B4-BE49-F238E27FC236}">
                <a16:creationId xmlns="" xmlns:a16="http://schemas.microsoft.com/office/drawing/2014/main" id="{6E0695A9-4A14-C761-C4AE-8352D120E54F}"/>
              </a:ext>
            </a:extLst>
          </p:cNvPr>
          <p:cNvSpPr txBox="1"/>
          <p:nvPr/>
        </p:nvSpPr>
        <p:spPr>
          <a:xfrm>
            <a:off x="3338425" y="6398877"/>
            <a:ext cx="6194429" cy="473848"/>
          </a:xfrm>
          <a:prstGeom prst="rect">
            <a:avLst/>
          </a:prstGeom>
          <a:noFill/>
        </p:spPr>
        <p:txBody>
          <a:bodyPr wrap="square">
            <a:spAutoFit/>
          </a:bodyPr>
          <a:lstStyle/>
          <a:p>
            <a:r>
              <a:rPr lang="en-US" sz="2479"/>
              <a:t>Click vào hộp quà để tới thử thách nhé!</a:t>
            </a:r>
          </a:p>
        </p:txBody>
      </p:sp>
    </p:spTree>
    <p:extLst>
      <p:ext uri="{BB962C8B-B14F-4D97-AF65-F5344CB8AC3E}">
        <p14:creationId xmlns:p14="http://schemas.microsoft.com/office/powerpoint/2010/main" val="6948180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028"/>
                                        </p:tgtEl>
                                      </p:cBhvr>
                                    </p:animEffect>
                                    <p:anim calcmode="lin" valueType="num">
                                      <p:cBhvr>
                                        <p:cTn id="7" dur="1000"/>
                                        <p:tgtEl>
                                          <p:spTgt spid="1028"/>
                                        </p:tgtEl>
                                        <p:attrNameLst>
                                          <p:attrName>ppt_x</p:attrName>
                                        </p:attrNameLst>
                                      </p:cBhvr>
                                      <p:tavLst>
                                        <p:tav tm="0">
                                          <p:val>
                                            <p:strVal val="ppt_x"/>
                                          </p:val>
                                        </p:tav>
                                        <p:tav tm="100000">
                                          <p:val>
                                            <p:strVal val="ppt_x"/>
                                          </p:val>
                                        </p:tav>
                                      </p:tavLst>
                                    </p:anim>
                                    <p:anim calcmode="lin" valueType="num">
                                      <p:cBhvr>
                                        <p:cTn id="8" dur="1000"/>
                                        <p:tgtEl>
                                          <p:spTgt spid="1028"/>
                                        </p:tgtEl>
                                        <p:attrNameLst>
                                          <p:attrName>ppt_y</p:attrName>
                                        </p:attrNameLst>
                                      </p:cBhvr>
                                      <p:tavLst>
                                        <p:tav tm="0">
                                          <p:val>
                                            <p:strVal val="ppt_y"/>
                                          </p:val>
                                        </p:tav>
                                        <p:tav tm="100000">
                                          <p:val>
                                            <p:strVal val="ppt_y+.1"/>
                                          </p:val>
                                        </p:tav>
                                      </p:tavLst>
                                    </p:anim>
                                    <p:set>
                                      <p:cBhvr>
                                        <p:cTn id="9" dur="1" fill="hold">
                                          <p:stCondLst>
                                            <p:cond delay="999"/>
                                          </p:stCondLst>
                                        </p:cTn>
                                        <p:tgtEl>
                                          <p:spTgt spid="1028"/>
                                        </p:tgtEl>
                                        <p:attrNameLst>
                                          <p:attrName>style.visibility</p:attrName>
                                        </p:attrNameLst>
                                      </p:cBhvr>
                                      <p:to>
                                        <p:strVal val="hidden"/>
                                      </p:to>
                                    </p:se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034"/>
                                        </p:tgtEl>
                                        <p:attrNameLst>
                                          <p:attrName>style.visibility</p:attrName>
                                        </p:attrNameLst>
                                      </p:cBhvr>
                                      <p:to>
                                        <p:strVal val="visible"/>
                                      </p:to>
                                    </p:set>
                                    <p:anim calcmode="lin" valueType="num">
                                      <p:cBhvr>
                                        <p:cTn id="13" dur="500" fill="hold"/>
                                        <p:tgtEl>
                                          <p:spTgt spid="1034"/>
                                        </p:tgtEl>
                                        <p:attrNameLst>
                                          <p:attrName>ppt_w</p:attrName>
                                        </p:attrNameLst>
                                      </p:cBhvr>
                                      <p:tavLst>
                                        <p:tav tm="0">
                                          <p:val>
                                            <p:fltVal val="0"/>
                                          </p:val>
                                        </p:tav>
                                        <p:tav tm="100000">
                                          <p:val>
                                            <p:strVal val="#ppt_w"/>
                                          </p:val>
                                        </p:tav>
                                      </p:tavLst>
                                    </p:anim>
                                    <p:anim calcmode="lin" valueType="num">
                                      <p:cBhvr>
                                        <p:cTn id="14" dur="500" fill="hold"/>
                                        <p:tgtEl>
                                          <p:spTgt spid="1034"/>
                                        </p:tgtEl>
                                        <p:attrNameLst>
                                          <p:attrName>ppt_h</p:attrName>
                                        </p:attrNameLst>
                                      </p:cBhvr>
                                      <p:tavLst>
                                        <p:tav tm="0">
                                          <p:val>
                                            <p:fltVal val="0"/>
                                          </p:val>
                                        </p:tav>
                                        <p:tav tm="100000">
                                          <p:val>
                                            <p:strVal val="#ppt_h"/>
                                          </p:val>
                                        </p:tav>
                                      </p:tavLst>
                                    </p:anim>
                                    <p:animEffect transition="in" filter="fade">
                                      <p:cBhvr>
                                        <p:cTn id="15" dur="500"/>
                                        <p:tgtEl>
                                          <p:spTgt spid="1034"/>
                                        </p:tgtEl>
                                      </p:cBhvr>
                                    </p:animEffec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28"/>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3"/>
                                        </p:tgtEl>
                                      </p:cBhvr>
                                    </p:animEffect>
                                    <p:anim calcmode="lin" valueType="num">
                                      <p:cBhvr>
                                        <p:cTn id="21" dur="1000"/>
                                        <p:tgtEl>
                                          <p:spTgt spid="3"/>
                                        </p:tgtEl>
                                        <p:attrNameLst>
                                          <p:attrName>ppt_x</p:attrName>
                                        </p:attrNameLst>
                                      </p:cBhvr>
                                      <p:tavLst>
                                        <p:tav tm="0">
                                          <p:val>
                                            <p:strVal val="ppt_x"/>
                                          </p:val>
                                        </p:tav>
                                        <p:tav tm="100000">
                                          <p:val>
                                            <p:strVal val="ppt_x"/>
                                          </p:val>
                                        </p:tav>
                                      </p:tavLst>
                                    </p:anim>
                                    <p:anim calcmode="lin" valueType="num">
                                      <p:cBhvr>
                                        <p:cTn id="22" dur="1000"/>
                                        <p:tgtEl>
                                          <p:spTgt spid="3"/>
                                        </p:tgtEl>
                                        <p:attrNameLst>
                                          <p:attrName>ppt_y</p:attrName>
                                        </p:attrNameLst>
                                      </p:cBhvr>
                                      <p:tavLst>
                                        <p:tav tm="0">
                                          <p:val>
                                            <p:strVal val="ppt_y"/>
                                          </p:val>
                                        </p:tav>
                                        <p:tav tm="100000">
                                          <p:val>
                                            <p:strVal val="ppt_y+.1"/>
                                          </p:val>
                                        </p:tav>
                                      </p:tavLst>
                                    </p:anim>
                                    <p:set>
                                      <p:cBhvr>
                                        <p:cTn id="23" dur="1" fill="hold">
                                          <p:stCondLst>
                                            <p:cond delay="999"/>
                                          </p:stCondLst>
                                        </p:cTn>
                                        <p:tgtEl>
                                          <p:spTgt spid="3"/>
                                        </p:tgtEl>
                                        <p:attrNameLst>
                                          <p:attrName>style.visibility</p:attrName>
                                        </p:attrNameLst>
                                      </p:cBhvr>
                                      <p:to>
                                        <p:strVal val="hidden"/>
                                      </p:to>
                                    </p:set>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1036"/>
                                        </p:tgtEl>
                                        <p:attrNameLst>
                                          <p:attrName>style.visibility</p:attrName>
                                        </p:attrNameLst>
                                      </p:cBhvr>
                                      <p:to>
                                        <p:strVal val="visible"/>
                                      </p:to>
                                    </p:set>
                                    <p:anim calcmode="lin" valueType="num">
                                      <p:cBhvr>
                                        <p:cTn id="27" dur="500" fill="hold"/>
                                        <p:tgtEl>
                                          <p:spTgt spid="1036"/>
                                        </p:tgtEl>
                                        <p:attrNameLst>
                                          <p:attrName>ppt_w</p:attrName>
                                        </p:attrNameLst>
                                      </p:cBhvr>
                                      <p:tavLst>
                                        <p:tav tm="0">
                                          <p:val>
                                            <p:fltVal val="0"/>
                                          </p:val>
                                        </p:tav>
                                        <p:tav tm="100000">
                                          <p:val>
                                            <p:strVal val="#ppt_w"/>
                                          </p:val>
                                        </p:tav>
                                      </p:tavLst>
                                    </p:anim>
                                    <p:anim calcmode="lin" valueType="num">
                                      <p:cBhvr>
                                        <p:cTn id="28" dur="500" fill="hold"/>
                                        <p:tgtEl>
                                          <p:spTgt spid="1036"/>
                                        </p:tgtEl>
                                        <p:attrNameLst>
                                          <p:attrName>ppt_h</p:attrName>
                                        </p:attrNameLst>
                                      </p:cBhvr>
                                      <p:tavLst>
                                        <p:tav tm="0">
                                          <p:val>
                                            <p:fltVal val="0"/>
                                          </p:val>
                                        </p:tav>
                                        <p:tav tm="100000">
                                          <p:val>
                                            <p:strVal val="#ppt_h"/>
                                          </p:val>
                                        </p:tav>
                                      </p:tavLst>
                                    </p:anim>
                                    <p:animEffect transition="in" filter="fade">
                                      <p:cBhvr>
                                        <p:cTn id="29" dur="500"/>
                                        <p:tgtEl>
                                          <p:spTgt spid="1036"/>
                                        </p:tgtEl>
                                      </p:cBhvr>
                                    </p:animEffect>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
                  </p:tgtEl>
                </p:cond>
              </p:nextCondLst>
            </p:seq>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2"/>
                                        </p:tgtEl>
                                      </p:cBhvr>
                                    </p:animEffect>
                                    <p:anim calcmode="lin" valueType="num">
                                      <p:cBhvr>
                                        <p:cTn id="35" dur="1000"/>
                                        <p:tgtEl>
                                          <p:spTgt spid="2"/>
                                        </p:tgtEl>
                                        <p:attrNameLst>
                                          <p:attrName>ppt_x</p:attrName>
                                        </p:attrNameLst>
                                      </p:cBhvr>
                                      <p:tavLst>
                                        <p:tav tm="0">
                                          <p:val>
                                            <p:strVal val="ppt_x"/>
                                          </p:val>
                                        </p:tav>
                                        <p:tav tm="100000">
                                          <p:val>
                                            <p:strVal val="ppt_x"/>
                                          </p:val>
                                        </p:tav>
                                      </p:tavLst>
                                    </p:anim>
                                    <p:anim calcmode="lin" valueType="num">
                                      <p:cBhvr>
                                        <p:cTn id="36" dur="1000"/>
                                        <p:tgtEl>
                                          <p:spTgt spid="2"/>
                                        </p:tgtEl>
                                        <p:attrNameLst>
                                          <p:attrName>ppt_y</p:attrName>
                                        </p:attrNameLst>
                                      </p:cBhvr>
                                      <p:tavLst>
                                        <p:tav tm="0">
                                          <p:val>
                                            <p:strVal val="ppt_y"/>
                                          </p:val>
                                        </p:tav>
                                        <p:tav tm="100000">
                                          <p:val>
                                            <p:strVal val="ppt_y+.1"/>
                                          </p:val>
                                        </p:tav>
                                      </p:tavLst>
                                    </p:anim>
                                    <p:set>
                                      <p:cBhvr>
                                        <p:cTn id="37" dur="1" fill="hold">
                                          <p:stCondLst>
                                            <p:cond delay="999"/>
                                          </p:stCondLst>
                                        </p:cTn>
                                        <p:tgtEl>
                                          <p:spTgt spid="2"/>
                                        </p:tgtEl>
                                        <p:attrNameLst>
                                          <p:attrName>style.visibility</p:attrName>
                                        </p:attrNameLst>
                                      </p:cBhvr>
                                      <p:to>
                                        <p:strVal val="hidden"/>
                                      </p:to>
                                    </p:set>
                                  </p:childTnLst>
                                </p:cTn>
                              </p:par>
                            </p:childTnLst>
                          </p:cTn>
                        </p:par>
                        <p:par>
                          <p:cTn id="38" fill="hold">
                            <p:stCondLst>
                              <p:cond delay="1000"/>
                            </p:stCondLst>
                            <p:childTnLst>
                              <p:par>
                                <p:cTn id="39" presetID="53" presetClass="entr" presetSubtype="16" fill="hold" nodeType="afterEffect">
                                  <p:stCondLst>
                                    <p:cond delay="0"/>
                                  </p:stCondLst>
                                  <p:childTnLst>
                                    <p:set>
                                      <p:cBhvr>
                                        <p:cTn id="40" dur="1" fill="hold">
                                          <p:stCondLst>
                                            <p:cond delay="0"/>
                                          </p:stCondLst>
                                        </p:cTn>
                                        <p:tgtEl>
                                          <p:spTgt spid="1038"/>
                                        </p:tgtEl>
                                        <p:attrNameLst>
                                          <p:attrName>style.visibility</p:attrName>
                                        </p:attrNameLst>
                                      </p:cBhvr>
                                      <p:to>
                                        <p:strVal val="visible"/>
                                      </p:to>
                                    </p:set>
                                    <p:anim calcmode="lin" valueType="num">
                                      <p:cBhvr>
                                        <p:cTn id="41" dur="500" fill="hold"/>
                                        <p:tgtEl>
                                          <p:spTgt spid="1038"/>
                                        </p:tgtEl>
                                        <p:attrNameLst>
                                          <p:attrName>ppt_w</p:attrName>
                                        </p:attrNameLst>
                                      </p:cBhvr>
                                      <p:tavLst>
                                        <p:tav tm="0">
                                          <p:val>
                                            <p:fltVal val="0"/>
                                          </p:val>
                                        </p:tav>
                                        <p:tav tm="100000">
                                          <p:val>
                                            <p:strVal val="#ppt_w"/>
                                          </p:val>
                                        </p:tav>
                                      </p:tavLst>
                                    </p:anim>
                                    <p:anim calcmode="lin" valueType="num">
                                      <p:cBhvr>
                                        <p:cTn id="42" dur="500" fill="hold"/>
                                        <p:tgtEl>
                                          <p:spTgt spid="1038"/>
                                        </p:tgtEl>
                                        <p:attrNameLst>
                                          <p:attrName>ppt_h</p:attrName>
                                        </p:attrNameLst>
                                      </p:cBhvr>
                                      <p:tavLst>
                                        <p:tav tm="0">
                                          <p:val>
                                            <p:fltVal val="0"/>
                                          </p:val>
                                        </p:tav>
                                        <p:tav tm="100000">
                                          <p:val>
                                            <p:strVal val="#ppt_h"/>
                                          </p:val>
                                        </p:tav>
                                      </p:tavLst>
                                    </p:anim>
                                    <p:animEffect transition="in" filter="fade">
                                      <p:cBhvr>
                                        <p:cTn id="43" dur="500"/>
                                        <p:tgtEl>
                                          <p:spTgt spid="1038"/>
                                        </p:tgtEl>
                                      </p:cBhvr>
                                    </p:animEffect>
                                  </p:childTnLst>
                                  <p:subTnLst>
                                    <p:audio>
                                      <p:cMediaNode>
                                        <p:cTn display="0" masterRel="sameClick">
                                          <p:stCondLst>
                                            <p:cond evt="begin" delay="0">
                                              <p:tn val="3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B6FFB78-8B1C-DD9E-1B68-C3F8C3D4DA68}"/>
              </a:ext>
            </a:extLst>
          </p:cNvPr>
          <p:cNvPicPr>
            <a:picLocks noChangeAspect="1"/>
          </p:cNvPicPr>
          <p:nvPr/>
        </p:nvPicPr>
        <p:blipFill rotWithShape="1">
          <a:blip r:embed="rId2"/>
          <a:srcRect l="9659" b="5397"/>
          <a:stretch/>
        </p:blipFill>
        <p:spPr>
          <a:xfrm>
            <a:off x="3643085" y="185057"/>
            <a:ext cx="4646725" cy="6487886"/>
          </a:xfrm>
          <a:prstGeom prst="rect">
            <a:avLst/>
          </a:prstGeom>
        </p:spPr>
      </p:pic>
    </p:spTree>
    <p:extLst>
      <p:ext uri="{BB962C8B-B14F-4D97-AF65-F5344CB8AC3E}">
        <p14:creationId xmlns:p14="http://schemas.microsoft.com/office/powerpoint/2010/main" val="16300662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sp>
        <p:nvSpPr>
          <p:cNvPr id="24" name="TextBox 23">
            <a:extLst>
              <a:ext uri="{FF2B5EF4-FFF2-40B4-BE49-F238E27FC236}">
                <a16:creationId xmlns="" xmlns:a16="http://schemas.microsoft.com/office/drawing/2014/main" id="{B78922B8-B69A-A17B-82F8-FEE0BC25FA44}"/>
              </a:ext>
            </a:extLst>
          </p:cNvPr>
          <p:cNvSpPr txBox="1"/>
          <p:nvPr/>
        </p:nvSpPr>
        <p:spPr>
          <a:xfrm>
            <a:off x="321957" y="2151810"/>
            <a:ext cx="11517925" cy="2118400"/>
          </a:xfrm>
          <a:prstGeom prst="rect">
            <a:avLst/>
          </a:prstGeom>
          <a:noFill/>
        </p:spPr>
        <p:txBody>
          <a:bodyPr wrap="square" rtlCol="0">
            <a:spAutoFit/>
          </a:bodyPr>
          <a:lstStyle/>
          <a:p>
            <a:pPr algn="ctr"/>
            <a:r>
              <a:rPr lang="en-US" sz="6583" b="1">
                <a:solidFill>
                  <a:srgbClr val="C00000"/>
                </a:solidFill>
              </a:rPr>
              <a:t>VẬN DỤNG</a:t>
            </a:r>
          </a:p>
          <a:p>
            <a:pPr algn="ctr"/>
            <a:r>
              <a:rPr lang="en-US" sz="6583" b="1">
                <a:solidFill>
                  <a:srgbClr val="C00000"/>
                </a:solidFill>
              </a:rPr>
              <a:t>MỞ RỘNG</a:t>
            </a:r>
          </a:p>
        </p:txBody>
      </p:sp>
      <p:sp>
        <p:nvSpPr>
          <p:cNvPr id="2" name="Title 1">
            <a:extLst>
              <a:ext uri="{FF2B5EF4-FFF2-40B4-BE49-F238E27FC236}">
                <a16:creationId xmlns="" xmlns:a16="http://schemas.microsoft.com/office/drawing/2014/main" id="{3441D9C9-6857-8EE9-F9C6-3EEFDB1780CB}"/>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3410118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5D3C1CD-204A-9736-C337-75418C7AADF0}"/>
              </a:ext>
            </a:extLst>
          </p:cNvPr>
          <p:cNvSpPr>
            <a:spLocks noGrp="1"/>
          </p:cNvSpPr>
          <p:nvPr>
            <p:ph type="title"/>
          </p:nvPr>
        </p:nvSpPr>
        <p:spPr/>
        <p:txBody>
          <a:bodyPr/>
          <a:lstStyle/>
          <a:p>
            <a:endParaRPr lang="en-US"/>
          </a:p>
        </p:txBody>
      </p:sp>
      <p:pic>
        <p:nvPicPr>
          <p:cNvPr id="3" name="[ TRAVEL ] GIỚI THIỆU TOÀN CẢNH SÔNG ĐÀ - HaYooN Official">
            <a:hlinkClick r:id="" action="ppaction://media"/>
            <a:extLst>
              <a:ext uri="{FF2B5EF4-FFF2-40B4-BE49-F238E27FC236}">
                <a16:creationId xmlns="" xmlns:a16="http://schemas.microsoft.com/office/drawing/2014/main" id="{B34106A6-C936-6D26-B1DE-733A0155B3D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7211" y="82068"/>
            <a:ext cx="11825828" cy="6693865"/>
          </a:xfrm>
          <a:prstGeom prst="rect">
            <a:avLst/>
          </a:prstGeom>
        </p:spPr>
      </p:pic>
    </p:spTree>
    <p:extLst>
      <p:ext uri="{BB962C8B-B14F-4D97-AF65-F5344CB8AC3E}">
        <p14:creationId xmlns:p14="http://schemas.microsoft.com/office/powerpoint/2010/main" val="74734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4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24246" y="4362851"/>
            <a:ext cx="8223632" cy="1223551"/>
          </a:xfrm>
          <a:prstGeom prst="rect">
            <a:avLst/>
          </a:prstGeom>
          <a:solidFill>
            <a:srgbClr val="FFD85D"/>
          </a:solidFill>
          <a:ln w="28575" cap="flat" cmpd="sng" algn="ctr">
            <a:noFill/>
            <a:prstDash val="solid"/>
            <a:miter lim="800000"/>
          </a:ln>
          <a:effectLst/>
        </p:spPr>
        <p:txBody>
          <a:bodyPr lIns="121424" tIns="60712" rIns="121424" bIns="60712" rtlCol="0" anchor="ctr"/>
          <a:lstStyle/>
          <a:p>
            <a:pPr lvl="0">
              <a:buClrTx/>
              <a:defRPr/>
            </a:pPr>
            <a:r>
              <a:rPr lang="en-US" sz="4000">
                <a:latin typeface="+mj-lt"/>
                <a:ea typeface="Arial-Rounded" pitchFamily="34" charset="0"/>
                <a:cs typeface="Arial-Rounded" pitchFamily="34" charset="0"/>
              </a:rPr>
              <a:t>B</a:t>
            </a:r>
            <a:r>
              <a:rPr lang="vi-VN" sz="4000">
                <a:latin typeface="+mj-lt"/>
                <a:ea typeface="Arial-Rounded" pitchFamily="34" charset="0"/>
                <a:cs typeface="Arial-Rounded" pitchFamily="34" charset="0"/>
              </a:rPr>
              <a:t>. </a:t>
            </a:r>
            <a:r>
              <a:rPr lang="en-US" sz="4000">
                <a:latin typeface="+mj-lt"/>
                <a:ea typeface="Arial-Rounded" pitchFamily="34" charset="0"/>
                <a:cs typeface="Arial-Rounded" pitchFamily="34" charset="0"/>
              </a:rPr>
              <a:t>Không</a:t>
            </a:r>
            <a:endParaRPr lang="vi-VN" sz="4000" dirty="0">
              <a:latin typeface="+mj-lt"/>
              <a:ea typeface="Arial-Rounded" pitchFamily="34" charset="0"/>
              <a:cs typeface="Arial-Rounded" pitchFamily="34" charset="0"/>
            </a:endParaRPr>
          </a:p>
        </p:txBody>
      </p:sp>
      <p:sp>
        <p:nvSpPr>
          <p:cNvPr id="3" name="Rectangle 2"/>
          <p:cNvSpPr/>
          <p:nvPr/>
        </p:nvSpPr>
        <p:spPr>
          <a:xfrm>
            <a:off x="1924246" y="2689023"/>
            <a:ext cx="8223632" cy="1254845"/>
          </a:xfrm>
          <a:prstGeom prst="rect">
            <a:avLst/>
          </a:prstGeom>
          <a:solidFill>
            <a:srgbClr val="FFD85D"/>
          </a:solidFill>
          <a:ln w="28575" cap="flat" cmpd="sng" algn="ctr">
            <a:noFill/>
            <a:prstDash val="solid"/>
            <a:miter lim="800000"/>
          </a:ln>
          <a:effectLst/>
        </p:spPr>
        <p:txBody>
          <a:bodyPr lIns="121424" tIns="60712" rIns="121424" bIns="60712" rtlCol="0" anchor="ctr"/>
          <a:lstStyle/>
          <a:p>
            <a:r>
              <a:rPr lang="en-US" sz="4000">
                <a:latin typeface="+mj-lt"/>
                <a:ea typeface="Arial-Rounded" pitchFamily="34" charset="0"/>
                <a:cs typeface="Arial-Rounded" pitchFamily="34" charset="0"/>
              </a:rPr>
              <a:t>A. Có</a:t>
            </a:r>
            <a:endParaRPr lang="en-US" sz="4000" dirty="0">
              <a:latin typeface="+mj-lt"/>
              <a:ea typeface="Arial-Rounded" pitchFamily="34" charset="0"/>
              <a:cs typeface="Arial-Rounded"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43826" y="4612358"/>
            <a:ext cx="796123" cy="780805"/>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43826" y="2936067"/>
            <a:ext cx="805558" cy="776426"/>
          </a:xfrm>
          <a:prstGeom prst="rect">
            <a:avLst/>
          </a:prstGeom>
          <a:noFill/>
        </p:spPr>
      </p:pic>
      <p:sp>
        <p:nvSpPr>
          <p:cNvPr id="8" name="Rectangle 7"/>
          <p:cNvSpPr/>
          <p:nvPr/>
        </p:nvSpPr>
        <p:spPr>
          <a:xfrm>
            <a:off x="608092" y="570739"/>
            <a:ext cx="10945654" cy="1473492"/>
          </a:xfrm>
          <a:prstGeom prst="rect">
            <a:avLst/>
          </a:prstGeom>
          <a:solidFill>
            <a:srgbClr val="FFD85D"/>
          </a:solidFill>
        </p:spPr>
        <p:txBody>
          <a:bodyPr wrap="square" lIns="121424" tIns="60712" rIns="121424" bIns="60712">
            <a:spAutoFit/>
          </a:bodyPr>
          <a:lstStyle/>
          <a:p>
            <a:pPr algn="ctr"/>
            <a:r>
              <a:rPr lang="en-US" sz="4389" b="1">
                <a:latin typeface="+mj-lt"/>
                <a:ea typeface="Arial-Rounded" pitchFamily="34" charset="0"/>
                <a:cs typeface="Arial-Rounded" pitchFamily="34" charset="0"/>
              </a:rPr>
              <a:t>Nội dung câu chuyện </a:t>
            </a:r>
            <a:r>
              <a:rPr lang="en-US" sz="4389" b="1" i="1">
                <a:latin typeface="+mj-lt"/>
                <a:ea typeface="Arial-Rounded" pitchFamily="34" charset="0"/>
                <a:cs typeface="Arial-Rounded" pitchFamily="34" charset="0"/>
              </a:rPr>
              <a:t>Sự tích ông Đùng, bà Đùng có thật không? </a:t>
            </a:r>
            <a:endParaRPr lang="en-US" sz="4389" b="1" dirty="0">
              <a:latin typeface="+mj-lt"/>
              <a:ea typeface="Arial-Rounded" pitchFamily="34" charset="0"/>
              <a:cs typeface="Arial-Rounded" pitchFamily="34" charset="0"/>
            </a:endParaRPr>
          </a:p>
        </p:txBody>
      </p:sp>
    </p:spTree>
    <p:extLst>
      <p:ext uri="{BB962C8B-B14F-4D97-AF65-F5344CB8AC3E}">
        <p14:creationId xmlns:p14="http://schemas.microsoft.com/office/powerpoint/2010/main" val="155497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withEffect">
                                  <p:stCondLst>
                                    <p:cond delay="0"/>
                                  </p:stCondLst>
                                  <p:childTnLst>
                                    <p:animClr clrSpc="rgb" dir="cw">
                                      <p:cBhvr>
                                        <p:cTn id="23" dur="250" fill="hold"/>
                                        <p:tgtEl>
                                          <p:spTgt spid="2"/>
                                        </p:tgtEl>
                                        <p:attrNameLst>
                                          <p:attrName>fillcolor</p:attrName>
                                        </p:attrNameLst>
                                      </p:cBhvr>
                                      <p:to>
                                        <a:schemeClr val="bg2"/>
                                      </p:to>
                                    </p:animClr>
                                    <p:set>
                                      <p:cBhvr>
                                        <p:cTn id="24" dur="250" fill="hold"/>
                                        <p:tgtEl>
                                          <p:spTgt spid="2"/>
                                        </p:tgtEl>
                                        <p:attrNameLst>
                                          <p:attrName>fill.type</p:attrName>
                                        </p:attrNameLst>
                                      </p:cBhvr>
                                      <p:to>
                                        <p:strVal val="solid"/>
                                      </p:to>
                                    </p:set>
                                    <p:set>
                                      <p:cBhvr>
                                        <p:cTn id="25" dur="250" fill="hold"/>
                                        <p:tgtEl>
                                          <p:spTgt spid="2"/>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par>
                                <p:cTn id="26" presetID="1" presetClass="emph" presetSubtype="2" fill="hold" nodeType="withEffect">
                                  <p:stCondLst>
                                    <p:cond delay="500"/>
                                  </p:stCondLst>
                                  <p:childTnLst>
                                    <p:animClr clrSpc="rgb" dir="cw">
                                      <p:cBhvr>
                                        <p:cTn id="27" dur="250" fill="hold"/>
                                        <p:tgtEl>
                                          <p:spTgt spid="2"/>
                                        </p:tgtEl>
                                        <p:attrNameLst>
                                          <p:attrName>fillcolor</p:attrName>
                                        </p:attrNameLst>
                                      </p:cBhvr>
                                      <p:to>
                                        <a:srgbClr val="FFFF00"/>
                                      </p:to>
                                    </p:animClr>
                                    <p:set>
                                      <p:cBhvr>
                                        <p:cTn id="28" dur="250" fill="hold"/>
                                        <p:tgtEl>
                                          <p:spTgt spid="2"/>
                                        </p:tgtEl>
                                        <p:attrNameLst>
                                          <p:attrName>fill.type</p:attrName>
                                        </p:attrNameLst>
                                      </p:cBhvr>
                                      <p:to>
                                        <p:strVal val="solid"/>
                                      </p:to>
                                    </p:set>
                                    <p:set>
                                      <p:cBhvr>
                                        <p:cTn id="29" dur="250" fill="hold"/>
                                        <p:tgtEl>
                                          <p:spTgt spid="2"/>
                                        </p:tgtEl>
                                        <p:attrNameLst>
                                          <p:attrName>fill.on</p:attrName>
                                        </p:attrNameLst>
                                      </p:cBhvr>
                                      <p:to>
                                        <p:strVal val="true"/>
                                      </p:to>
                                    </p:set>
                                  </p:childTnLst>
                                </p:cTn>
                              </p:par>
                              <p:par>
                                <p:cTn id="30" presetID="23" presetClass="entr" presetSubtype="32" fill="hold" nodeType="withEffect">
                                  <p:stCondLst>
                                    <p:cond delay="500"/>
                                  </p:stCondLst>
                                  <p:childTnLst>
                                    <p:set>
                                      <p:cBhvr>
                                        <p:cTn id="31" dur="1" fill="hold">
                                          <p:stCondLst>
                                            <p:cond delay="0"/>
                                          </p:stCondLst>
                                        </p:cTn>
                                        <p:tgtEl>
                                          <p:spTgt spid="4"/>
                                        </p:tgtEl>
                                        <p:attrNameLst>
                                          <p:attrName>style.visibility</p:attrName>
                                        </p:attrNameLst>
                                      </p:cBhvr>
                                      <p:to>
                                        <p:strVal val="visible"/>
                                      </p:to>
                                    </p:set>
                                    <p:anim calcmode="lin" valueType="num">
                                      <p:cBhvr>
                                        <p:cTn id="32" dur="250" fill="hold"/>
                                        <p:tgtEl>
                                          <p:spTgt spid="4"/>
                                        </p:tgtEl>
                                        <p:attrNameLst>
                                          <p:attrName>ppt_w</p:attrName>
                                        </p:attrNameLst>
                                      </p:cBhvr>
                                      <p:tavLst>
                                        <p:tav tm="0">
                                          <p:val>
                                            <p:strVal val="4*#ppt_w"/>
                                          </p:val>
                                        </p:tav>
                                        <p:tav tm="100000">
                                          <p:val>
                                            <p:strVal val="#ppt_w"/>
                                          </p:val>
                                        </p:tav>
                                      </p:tavLst>
                                    </p:anim>
                                    <p:anim calcmode="lin" valueType="num">
                                      <p:cBhvr>
                                        <p:cTn id="33"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4" restart="whenNotActive" fill="hold" evtFilter="cancelBubble" nodeType="interactiveSeq">
                <p:stCondLst>
                  <p:cond evt="onClick" delay="0">
                    <p:tgtEl>
                      <p:spTgt spid="3"/>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withEffect">
                                  <p:stCondLst>
                                    <p:cond delay="0"/>
                                  </p:stCondLst>
                                  <p:childTnLst>
                                    <p:animClr clrSpc="rgb" dir="cw">
                                      <p:cBhvr>
                                        <p:cTn id="38" dur="250" fill="hold"/>
                                        <p:tgtEl>
                                          <p:spTgt spid="3"/>
                                        </p:tgtEl>
                                        <p:attrNameLst>
                                          <p:attrName>fillcolor</p:attrName>
                                        </p:attrNameLst>
                                      </p:cBhvr>
                                      <p:to>
                                        <a:schemeClr val="accent1"/>
                                      </p:to>
                                    </p:animClr>
                                    <p:set>
                                      <p:cBhvr>
                                        <p:cTn id="39" dur="250" fill="hold"/>
                                        <p:tgtEl>
                                          <p:spTgt spid="3"/>
                                        </p:tgtEl>
                                        <p:attrNameLst>
                                          <p:attrName>fill.type</p:attrName>
                                        </p:attrNameLst>
                                      </p:cBhvr>
                                      <p:to>
                                        <p:strVal val="solid"/>
                                      </p:to>
                                    </p:set>
                                    <p:set>
                                      <p:cBhvr>
                                        <p:cTn id="40" dur="250" fill="hold"/>
                                        <p:tgtEl>
                                          <p:spTgt spid="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41" presetID="1" presetClass="emph" presetSubtype="2" fill="hold" nodeType="withEffect">
                                  <p:stCondLst>
                                    <p:cond delay="500"/>
                                  </p:stCondLst>
                                  <p:childTnLst>
                                    <p:animClr clrSpc="rgb" dir="cw">
                                      <p:cBhvr>
                                        <p:cTn id="42" dur="250" fill="hold"/>
                                        <p:tgtEl>
                                          <p:spTgt spid="3"/>
                                        </p:tgtEl>
                                        <p:attrNameLst>
                                          <p:attrName>fillcolor</p:attrName>
                                        </p:attrNameLst>
                                      </p:cBhvr>
                                      <p:to>
                                        <a:schemeClr val="accent1"/>
                                      </p:to>
                                    </p:animClr>
                                    <p:set>
                                      <p:cBhvr>
                                        <p:cTn id="43" dur="250" fill="hold"/>
                                        <p:tgtEl>
                                          <p:spTgt spid="3"/>
                                        </p:tgtEl>
                                        <p:attrNameLst>
                                          <p:attrName>fill.type</p:attrName>
                                        </p:attrNameLst>
                                      </p:cBhvr>
                                      <p:to>
                                        <p:strVal val="solid"/>
                                      </p:to>
                                    </p:set>
                                    <p:set>
                                      <p:cBhvr>
                                        <p:cTn id="44" dur="250" fill="hold"/>
                                        <p:tgtEl>
                                          <p:spTgt spid="3"/>
                                        </p:tgtEl>
                                        <p:attrNameLst>
                                          <p:attrName>fill.on</p:attrName>
                                        </p:attrNameLst>
                                      </p:cBhvr>
                                      <p:to>
                                        <p:strVal val="true"/>
                                      </p:to>
                                    </p:set>
                                  </p:childTnLst>
                                </p:cTn>
                              </p:par>
                              <p:par>
                                <p:cTn id="45" presetID="23" presetClass="entr" presetSubtype="32" fill="hold" nodeType="withEffect">
                                  <p:stCondLst>
                                    <p:cond delay="500"/>
                                  </p:stCondLst>
                                  <p:childTnLst>
                                    <p:set>
                                      <p:cBhvr>
                                        <p:cTn id="46" dur="1" fill="hold">
                                          <p:stCondLst>
                                            <p:cond delay="0"/>
                                          </p:stCondLst>
                                        </p:cTn>
                                        <p:tgtEl>
                                          <p:spTgt spid="5"/>
                                        </p:tgtEl>
                                        <p:attrNameLst>
                                          <p:attrName>style.visibility</p:attrName>
                                        </p:attrNameLst>
                                      </p:cBhvr>
                                      <p:to>
                                        <p:strVal val="visible"/>
                                      </p:to>
                                    </p:set>
                                    <p:anim calcmode="lin" valueType="num">
                                      <p:cBhvr>
                                        <p:cTn id="47" dur="250" fill="hold"/>
                                        <p:tgtEl>
                                          <p:spTgt spid="5"/>
                                        </p:tgtEl>
                                        <p:attrNameLst>
                                          <p:attrName>ppt_w</p:attrName>
                                        </p:attrNameLst>
                                      </p:cBhvr>
                                      <p:tavLst>
                                        <p:tav tm="0">
                                          <p:val>
                                            <p:strVal val="4*#ppt_w"/>
                                          </p:val>
                                        </p:tav>
                                        <p:tav tm="100000">
                                          <p:val>
                                            <p:strVal val="#ppt_w"/>
                                          </p:val>
                                        </p:tav>
                                      </p:tavLst>
                                    </p:anim>
                                    <p:anim calcmode="lin" valueType="num">
                                      <p:cBhvr>
                                        <p:cTn id="48"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childTnLst>
        </p:cTn>
      </p:par>
    </p:tnLst>
    <p:bldLst>
      <p:bldP spid="2" grpId="0" animBg="1"/>
      <p:bldP spid="3"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6952" y="3069994"/>
            <a:ext cx="9933181" cy="1223551"/>
          </a:xfrm>
          <a:prstGeom prst="rect">
            <a:avLst/>
          </a:prstGeom>
          <a:solidFill>
            <a:srgbClr val="FFE285"/>
          </a:solidFill>
          <a:ln w="28575" cap="flat" cmpd="sng" algn="ctr">
            <a:noFill/>
            <a:prstDash val="solid"/>
            <a:miter lim="800000"/>
          </a:ln>
          <a:effectLst/>
        </p:spPr>
        <p:txBody>
          <a:bodyPr lIns="121424" tIns="60712" rIns="121424" bIns="60712" rtlCol="0" anchor="ctr"/>
          <a:lstStyle/>
          <a:p>
            <a:pPr lvl="0">
              <a:buClrTx/>
              <a:defRPr/>
            </a:pPr>
            <a:r>
              <a:rPr lang="en-US" sz="3724">
                <a:latin typeface="+mj-lt"/>
                <a:ea typeface="Arial-Rounded" pitchFamily="34" charset="0"/>
                <a:cs typeface="Arial-Rounded" pitchFamily="34" charset="0"/>
              </a:rPr>
              <a:t>A. </a:t>
            </a:r>
            <a:r>
              <a:rPr lang="en-US" sz="4000"/>
              <a:t>Sông Đà</a:t>
            </a:r>
            <a:endParaRPr lang="vi-VN" sz="3724" dirty="0">
              <a:latin typeface="+mj-lt"/>
              <a:ea typeface="Arial-Rounded" pitchFamily="34" charset="0"/>
              <a:cs typeface="Arial-Rounded" pitchFamily="34" charset="0"/>
            </a:endParaRPr>
          </a:p>
        </p:txBody>
      </p:sp>
      <p:sp>
        <p:nvSpPr>
          <p:cNvPr id="3" name="Rectangle 2"/>
          <p:cNvSpPr/>
          <p:nvPr/>
        </p:nvSpPr>
        <p:spPr>
          <a:xfrm>
            <a:off x="1247517" y="4720524"/>
            <a:ext cx="9933181" cy="1254845"/>
          </a:xfrm>
          <a:prstGeom prst="rect">
            <a:avLst/>
          </a:prstGeom>
          <a:solidFill>
            <a:srgbClr val="FFE285"/>
          </a:solidFill>
          <a:ln w="28575" cap="flat" cmpd="sng" algn="ctr">
            <a:noFill/>
            <a:prstDash val="solid"/>
            <a:miter lim="800000"/>
          </a:ln>
          <a:effectLst/>
        </p:spPr>
        <p:txBody>
          <a:bodyPr lIns="121424" tIns="60712" rIns="121424" bIns="60712" rtlCol="0" anchor="ctr"/>
          <a:lstStyle/>
          <a:p>
            <a:r>
              <a:rPr lang="en-US" sz="3724">
                <a:latin typeface="+mj-lt"/>
                <a:ea typeface="Arial-Rounded" pitchFamily="34" charset="0"/>
                <a:cs typeface="Arial-Rounded" pitchFamily="34" charset="0"/>
              </a:rPr>
              <a:t>B. Sông Cửu Long</a:t>
            </a:r>
            <a:endParaRPr lang="en-US" sz="3724" dirty="0">
              <a:latin typeface="+mj-lt"/>
              <a:ea typeface="Arial-Rounded" pitchFamily="34" charset="0"/>
              <a:cs typeface="Arial-Rounded"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49605" y="3291366"/>
            <a:ext cx="796123" cy="780805"/>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40170" y="4940090"/>
            <a:ext cx="805558" cy="776426"/>
          </a:xfrm>
          <a:prstGeom prst="rect">
            <a:avLst/>
          </a:prstGeom>
          <a:noFill/>
        </p:spPr>
      </p:pic>
      <p:sp>
        <p:nvSpPr>
          <p:cNvPr id="8" name="Rectangle 7"/>
          <p:cNvSpPr/>
          <p:nvPr/>
        </p:nvSpPr>
        <p:spPr>
          <a:xfrm>
            <a:off x="617669" y="1043078"/>
            <a:ext cx="10926499" cy="1599937"/>
          </a:xfrm>
          <a:prstGeom prst="rect">
            <a:avLst/>
          </a:prstGeom>
          <a:solidFill>
            <a:srgbClr val="FFE285"/>
          </a:solidFill>
        </p:spPr>
        <p:txBody>
          <a:bodyPr wrap="square" lIns="121424" tIns="60712" rIns="121424" bIns="60712">
            <a:spAutoFit/>
          </a:bodyPr>
          <a:lstStyle/>
          <a:p>
            <a:pPr algn="ctr"/>
            <a:r>
              <a:rPr lang="en-US" sz="4800" b="1">
                <a:latin typeface="+mn-lt"/>
                <a:ea typeface="Arial-Rounded" pitchFamily="34" charset="0"/>
                <a:cs typeface="Arial-Rounded" pitchFamily="34" charset="0"/>
              </a:rPr>
              <a:t>Câu chuyện đã giải thích cho sự xuất hiện của dòng sông nào?</a:t>
            </a:r>
            <a:endParaRPr lang="en-US" sz="4800" b="1" dirty="0">
              <a:latin typeface="+mn-lt"/>
              <a:ea typeface="Arial-Rounded" pitchFamily="34" charset="0"/>
              <a:cs typeface="Arial-Rounded" pitchFamily="34" charset="0"/>
            </a:endParaRPr>
          </a:p>
        </p:txBody>
      </p:sp>
    </p:spTree>
    <p:extLst>
      <p:ext uri="{BB962C8B-B14F-4D97-AF65-F5344CB8AC3E}">
        <p14:creationId xmlns:p14="http://schemas.microsoft.com/office/powerpoint/2010/main" val="184146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withEffect">
                                  <p:stCondLst>
                                    <p:cond delay="0"/>
                                  </p:stCondLst>
                                  <p:childTnLst>
                                    <p:animClr clrSpc="rgb" dir="cw">
                                      <p:cBhvr>
                                        <p:cTn id="23" dur="250" fill="hold"/>
                                        <p:tgtEl>
                                          <p:spTgt spid="2"/>
                                        </p:tgtEl>
                                        <p:attrNameLst>
                                          <p:attrName>fillcolor</p:attrName>
                                        </p:attrNameLst>
                                      </p:cBhvr>
                                      <p:to>
                                        <a:schemeClr val="bg2"/>
                                      </p:to>
                                    </p:animClr>
                                    <p:set>
                                      <p:cBhvr>
                                        <p:cTn id="24" dur="250" fill="hold"/>
                                        <p:tgtEl>
                                          <p:spTgt spid="2"/>
                                        </p:tgtEl>
                                        <p:attrNameLst>
                                          <p:attrName>fill.type</p:attrName>
                                        </p:attrNameLst>
                                      </p:cBhvr>
                                      <p:to>
                                        <p:strVal val="solid"/>
                                      </p:to>
                                    </p:set>
                                    <p:set>
                                      <p:cBhvr>
                                        <p:cTn id="25" dur="250" fill="hold"/>
                                        <p:tgtEl>
                                          <p:spTgt spid="2"/>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par>
                                <p:cTn id="26" presetID="1" presetClass="emph" presetSubtype="2" fill="hold" nodeType="withEffect">
                                  <p:stCondLst>
                                    <p:cond delay="500"/>
                                  </p:stCondLst>
                                  <p:childTnLst>
                                    <p:animClr clrSpc="rgb" dir="cw">
                                      <p:cBhvr>
                                        <p:cTn id="27" dur="250" fill="hold"/>
                                        <p:tgtEl>
                                          <p:spTgt spid="2"/>
                                        </p:tgtEl>
                                        <p:attrNameLst>
                                          <p:attrName>fillcolor</p:attrName>
                                        </p:attrNameLst>
                                      </p:cBhvr>
                                      <p:to>
                                        <a:srgbClr val="7030A0"/>
                                      </p:to>
                                    </p:animClr>
                                    <p:set>
                                      <p:cBhvr>
                                        <p:cTn id="28" dur="250" fill="hold"/>
                                        <p:tgtEl>
                                          <p:spTgt spid="2"/>
                                        </p:tgtEl>
                                        <p:attrNameLst>
                                          <p:attrName>fill.type</p:attrName>
                                        </p:attrNameLst>
                                      </p:cBhvr>
                                      <p:to>
                                        <p:strVal val="solid"/>
                                      </p:to>
                                    </p:set>
                                    <p:set>
                                      <p:cBhvr>
                                        <p:cTn id="29" dur="250" fill="hold"/>
                                        <p:tgtEl>
                                          <p:spTgt spid="2"/>
                                        </p:tgtEl>
                                        <p:attrNameLst>
                                          <p:attrName>fill.on</p:attrName>
                                        </p:attrNameLst>
                                      </p:cBhvr>
                                      <p:to>
                                        <p:strVal val="true"/>
                                      </p:to>
                                    </p:set>
                                  </p:childTnLst>
                                </p:cTn>
                              </p:par>
                              <p:par>
                                <p:cTn id="30" presetID="23" presetClass="entr" presetSubtype="32" fill="hold" nodeType="withEffect">
                                  <p:stCondLst>
                                    <p:cond delay="500"/>
                                  </p:stCondLst>
                                  <p:childTnLst>
                                    <p:set>
                                      <p:cBhvr>
                                        <p:cTn id="31" dur="1" fill="hold">
                                          <p:stCondLst>
                                            <p:cond delay="0"/>
                                          </p:stCondLst>
                                        </p:cTn>
                                        <p:tgtEl>
                                          <p:spTgt spid="4"/>
                                        </p:tgtEl>
                                        <p:attrNameLst>
                                          <p:attrName>style.visibility</p:attrName>
                                        </p:attrNameLst>
                                      </p:cBhvr>
                                      <p:to>
                                        <p:strVal val="visible"/>
                                      </p:to>
                                    </p:set>
                                    <p:anim calcmode="lin" valueType="num">
                                      <p:cBhvr>
                                        <p:cTn id="32" dur="250" fill="hold"/>
                                        <p:tgtEl>
                                          <p:spTgt spid="4"/>
                                        </p:tgtEl>
                                        <p:attrNameLst>
                                          <p:attrName>ppt_w</p:attrName>
                                        </p:attrNameLst>
                                      </p:cBhvr>
                                      <p:tavLst>
                                        <p:tav tm="0">
                                          <p:val>
                                            <p:strVal val="4*#ppt_w"/>
                                          </p:val>
                                        </p:tav>
                                        <p:tav tm="100000">
                                          <p:val>
                                            <p:strVal val="#ppt_w"/>
                                          </p:val>
                                        </p:tav>
                                      </p:tavLst>
                                    </p:anim>
                                    <p:anim calcmode="lin" valueType="num">
                                      <p:cBhvr>
                                        <p:cTn id="33"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4" restart="whenNotActive" fill="hold" evtFilter="cancelBubble" nodeType="interactiveSeq">
                <p:stCondLst>
                  <p:cond evt="onClick" delay="0">
                    <p:tgtEl>
                      <p:spTgt spid="3"/>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withEffect">
                                  <p:stCondLst>
                                    <p:cond delay="0"/>
                                  </p:stCondLst>
                                  <p:childTnLst>
                                    <p:animClr clrSpc="rgb" dir="cw">
                                      <p:cBhvr>
                                        <p:cTn id="38" dur="250" fill="hold"/>
                                        <p:tgtEl>
                                          <p:spTgt spid="3"/>
                                        </p:tgtEl>
                                        <p:attrNameLst>
                                          <p:attrName>fillcolor</p:attrName>
                                        </p:attrNameLst>
                                      </p:cBhvr>
                                      <p:to>
                                        <a:schemeClr val="accent1"/>
                                      </p:to>
                                    </p:animClr>
                                    <p:set>
                                      <p:cBhvr>
                                        <p:cTn id="39" dur="250" fill="hold"/>
                                        <p:tgtEl>
                                          <p:spTgt spid="3"/>
                                        </p:tgtEl>
                                        <p:attrNameLst>
                                          <p:attrName>fill.type</p:attrName>
                                        </p:attrNameLst>
                                      </p:cBhvr>
                                      <p:to>
                                        <p:strVal val="solid"/>
                                      </p:to>
                                    </p:set>
                                    <p:set>
                                      <p:cBhvr>
                                        <p:cTn id="40" dur="250" fill="hold"/>
                                        <p:tgtEl>
                                          <p:spTgt spid="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41" presetID="1" presetClass="emph" presetSubtype="2" fill="hold" nodeType="withEffect">
                                  <p:stCondLst>
                                    <p:cond delay="500"/>
                                  </p:stCondLst>
                                  <p:childTnLst>
                                    <p:animClr clrSpc="rgb" dir="cw">
                                      <p:cBhvr>
                                        <p:cTn id="42" dur="250" fill="hold"/>
                                        <p:tgtEl>
                                          <p:spTgt spid="3"/>
                                        </p:tgtEl>
                                        <p:attrNameLst>
                                          <p:attrName>fillcolor</p:attrName>
                                        </p:attrNameLst>
                                      </p:cBhvr>
                                      <p:to>
                                        <a:schemeClr val="accent1"/>
                                      </p:to>
                                    </p:animClr>
                                    <p:set>
                                      <p:cBhvr>
                                        <p:cTn id="43" dur="250" fill="hold"/>
                                        <p:tgtEl>
                                          <p:spTgt spid="3"/>
                                        </p:tgtEl>
                                        <p:attrNameLst>
                                          <p:attrName>fill.type</p:attrName>
                                        </p:attrNameLst>
                                      </p:cBhvr>
                                      <p:to>
                                        <p:strVal val="solid"/>
                                      </p:to>
                                    </p:set>
                                    <p:set>
                                      <p:cBhvr>
                                        <p:cTn id="44" dur="250" fill="hold"/>
                                        <p:tgtEl>
                                          <p:spTgt spid="3"/>
                                        </p:tgtEl>
                                        <p:attrNameLst>
                                          <p:attrName>fill.on</p:attrName>
                                        </p:attrNameLst>
                                      </p:cBhvr>
                                      <p:to>
                                        <p:strVal val="true"/>
                                      </p:to>
                                    </p:set>
                                  </p:childTnLst>
                                </p:cTn>
                              </p:par>
                              <p:par>
                                <p:cTn id="45" presetID="23" presetClass="entr" presetSubtype="32" fill="hold" nodeType="withEffect">
                                  <p:stCondLst>
                                    <p:cond delay="500"/>
                                  </p:stCondLst>
                                  <p:childTnLst>
                                    <p:set>
                                      <p:cBhvr>
                                        <p:cTn id="46" dur="1" fill="hold">
                                          <p:stCondLst>
                                            <p:cond delay="0"/>
                                          </p:stCondLst>
                                        </p:cTn>
                                        <p:tgtEl>
                                          <p:spTgt spid="5"/>
                                        </p:tgtEl>
                                        <p:attrNameLst>
                                          <p:attrName>style.visibility</p:attrName>
                                        </p:attrNameLst>
                                      </p:cBhvr>
                                      <p:to>
                                        <p:strVal val="visible"/>
                                      </p:to>
                                    </p:set>
                                    <p:anim calcmode="lin" valueType="num">
                                      <p:cBhvr>
                                        <p:cTn id="47" dur="250" fill="hold"/>
                                        <p:tgtEl>
                                          <p:spTgt spid="5"/>
                                        </p:tgtEl>
                                        <p:attrNameLst>
                                          <p:attrName>ppt_w</p:attrName>
                                        </p:attrNameLst>
                                      </p:cBhvr>
                                      <p:tavLst>
                                        <p:tav tm="0">
                                          <p:val>
                                            <p:strVal val="4*#ppt_w"/>
                                          </p:val>
                                        </p:tav>
                                        <p:tav tm="100000">
                                          <p:val>
                                            <p:strVal val="#ppt_w"/>
                                          </p:val>
                                        </p:tav>
                                      </p:tavLst>
                                    </p:anim>
                                    <p:anim calcmode="lin" valueType="num">
                                      <p:cBhvr>
                                        <p:cTn id="48"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childTnLst>
        </p:cTn>
      </p:par>
    </p:tnLst>
    <p:bldLst>
      <p:bldP spid="2" grpId="0" animBg="1"/>
      <p:bldP spid="3" grpId="0" animBg="1"/>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7516" y="2137477"/>
            <a:ext cx="9933181" cy="2144238"/>
          </a:xfrm>
          <a:prstGeom prst="rect">
            <a:avLst/>
          </a:prstGeom>
          <a:solidFill>
            <a:srgbClr val="FFE285"/>
          </a:solidFill>
          <a:ln w="28575" cap="flat" cmpd="sng" algn="ctr">
            <a:noFill/>
            <a:prstDash val="solid"/>
            <a:miter lim="800000"/>
          </a:ln>
          <a:effectLst/>
        </p:spPr>
        <p:txBody>
          <a:bodyPr lIns="121424" tIns="60712" rIns="121424" bIns="60712" rtlCol="0" anchor="ctr"/>
          <a:lstStyle/>
          <a:p>
            <a:pPr lvl="0" algn="just">
              <a:buClrTx/>
              <a:defRPr/>
            </a:pPr>
            <a:r>
              <a:rPr lang="en-US" sz="3200">
                <a:latin typeface="+mj-lt"/>
                <a:ea typeface="Arial-Rounded" pitchFamily="34" charset="0"/>
                <a:cs typeface="Arial-Rounded" pitchFamily="34" charset="0"/>
              </a:rPr>
              <a:t>A. </a:t>
            </a:r>
            <a:r>
              <a:rPr lang="en-US" sz="3200"/>
              <a:t>Trong cuộc sống rất cần những con người biết hi sinh vì cộng đồng, có những hành động đẹp giúp cộng đồng và họ xứng đáng được cộng đồng yêu quý, biết ơn. </a:t>
            </a:r>
            <a:endParaRPr lang="vi-VN" sz="3200" dirty="0">
              <a:latin typeface="+mj-lt"/>
              <a:ea typeface="Arial-Rounded" pitchFamily="34" charset="0"/>
              <a:cs typeface="Arial-Rounded" pitchFamily="34" charset="0"/>
            </a:endParaRPr>
          </a:p>
        </p:txBody>
      </p:sp>
      <p:sp>
        <p:nvSpPr>
          <p:cNvPr id="3" name="Rectangle 2"/>
          <p:cNvSpPr/>
          <p:nvPr/>
        </p:nvSpPr>
        <p:spPr>
          <a:xfrm>
            <a:off x="1247517" y="4720524"/>
            <a:ext cx="9933181" cy="1753483"/>
          </a:xfrm>
          <a:prstGeom prst="rect">
            <a:avLst/>
          </a:prstGeom>
          <a:solidFill>
            <a:srgbClr val="FFE285"/>
          </a:solidFill>
          <a:ln w="28575" cap="flat" cmpd="sng" algn="ctr">
            <a:noFill/>
            <a:prstDash val="solid"/>
            <a:miter lim="800000"/>
          </a:ln>
          <a:effectLst/>
        </p:spPr>
        <p:txBody>
          <a:bodyPr lIns="121424" tIns="60712" rIns="121424" bIns="60712" rtlCol="0" anchor="ctr"/>
          <a:lstStyle/>
          <a:p>
            <a:r>
              <a:rPr lang="en-US" sz="3200">
                <a:latin typeface="+mj-lt"/>
                <a:ea typeface="Arial-Rounded" pitchFamily="34" charset="0"/>
                <a:cs typeface="Arial-Rounded" pitchFamily="34" charset="0"/>
              </a:rPr>
              <a:t>B. Trong cuộc sống, ai cũng có công việc của riêng mình nên việc chung thì mặc kệ mọi người, mình không cần bận tâm.</a:t>
            </a:r>
            <a:endParaRPr lang="en-US" sz="3200" dirty="0">
              <a:latin typeface="+mj-lt"/>
              <a:ea typeface="Arial-Rounded" pitchFamily="34" charset="0"/>
              <a:cs typeface="Arial-Rounded"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49605" y="2648195"/>
            <a:ext cx="796123" cy="780805"/>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40170" y="4940090"/>
            <a:ext cx="805558" cy="776426"/>
          </a:xfrm>
          <a:prstGeom prst="rect">
            <a:avLst/>
          </a:prstGeom>
          <a:noFill/>
        </p:spPr>
      </p:pic>
      <p:sp>
        <p:nvSpPr>
          <p:cNvPr id="8" name="Rectangle 7"/>
          <p:cNvSpPr/>
          <p:nvPr/>
        </p:nvSpPr>
        <p:spPr>
          <a:xfrm>
            <a:off x="617669" y="205773"/>
            <a:ext cx="10926499" cy="1353716"/>
          </a:xfrm>
          <a:prstGeom prst="rect">
            <a:avLst/>
          </a:prstGeom>
          <a:solidFill>
            <a:srgbClr val="FFE285"/>
          </a:solidFill>
        </p:spPr>
        <p:txBody>
          <a:bodyPr wrap="square" lIns="121424" tIns="60712" rIns="121424" bIns="60712">
            <a:spAutoFit/>
          </a:bodyPr>
          <a:lstStyle/>
          <a:p>
            <a:pPr algn="ctr"/>
            <a:r>
              <a:rPr lang="en-US" sz="4000" b="1">
                <a:latin typeface="+mn-lt"/>
                <a:ea typeface="Arial-Rounded" pitchFamily="34" charset="0"/>
                <a:cs typeface="Arial-Rounded" pitchFamily="34" charset="0"/>
              </a:rPr>
              <a:t>Đâu là bài học em rút là từ câu chuyện </a:t>
            </a:r>
          </a:p>
          <a:p>
            <a:pPr algn="ctr"/>
            <a:r>
              <a:rPr lang="en-US" sz="4000" b="1" i="1">
                <a:latin typeface="+mn-lt"/>
                <a:ea typeface="Arial-Rounded" pitchFamily="34" charset="0"/>
                <a:cs typeface="Arial-Rounded" pitchFamily="34" charset="0"/>
              </a:rPr>
              <a:t>Sự tích ông Đùng, bà Đùng?</a:t>
            </a:r>
            <a:endParaRPr lang="en-US" sz="4000" b="1" dirty="0">
              <a:latin typeface="+mn-lt"/>
              <a:ea typeface="Arial-Rounded" pitchFamily="34" charset="0"/>
              <a:cs typeface="Arial-Rounded" pitchFamily="34" charset="0"/>
            </a:endParaRPr>
          </a:p>
        </p:txBody>
      </p:sp>
    </p:spTree>
    <p:extLst>
      <p:ext uri="{BB962C8B-B14F-4D97-AF65-F5344CB8AC3E}">
        <p14:creationId xmlns:p14="http://schemas.microsoft.com/office/powerpoint/2010/main" val="305706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withEffect">
                                  <p:stCondLst>
                                    <p:cond delay="0"/>
                                  </p:stCondLst>
                                  <p:childTnLst>
                                    <p:animClr clrSpc="rgb" dir="cw">
                                      <p:cBhvr>
                                        <p:cTn id="23" dur="250" fill="hold"/>
                                        <p:tgtEl>
                                          <p:spTgt spid="2"/>
                                        </p:tgtEl>
                                        <p:attrNameLst>
                                          <p:attrName>fillcolor</p:attrName>
                                        </p:attrNameLst>
                                      </p:cBhvr>
                                      <p:to>
                                        <a:schemeClr val="bg2"/>
                                      </p:to>
                                    </p:animClr>
                                    <p:set>
                                      <p:cBhvr>
                                        <p:cTn id="24" dur="250" fill="hold"/>
                                        <p:tgtEl>
                                          <p:spTgt spid="2"/>
                                        </p:tgtEl>
                                        <p:attrNameLst>
                                          <p:attrName>fill.type</p:attrName>
                                        </p:attrNameLst>
                                      </p:cBhvr>
                                      <p:to>
                                        <p:strVal val="solid"/>
                                      </p:to>
                                    </p:set>
                                    <p:set>
                                      <p:cBhvr>
                                        <p:cTn id="25" dur="250" fill="hold"/>
                                        <p:tgtEl>
                                          <p:spTgt spid="2"/>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par>
                                <p:cTn id="26" presetID="1" presetClass="emph" presetSubtype="2" fill="hold" nodeType="withEffect">
                                  <p:stCondLst>
                                    <p:cond delay="500"/>
                                  </p:stCondLst>
                                  <p:childTnLst>
                                    <p:animClr clrSpc="rgb" dir="cw">
                                      <p:cBhvr>
                                        <p:cTn id="27" dur="250" fill="hold"/>
                                        <p:tgtEl>
                                          <p:spTgt spid="2"/>
                                        </p:tgtEl>
                                        <p:attrNameLst>
                                          <p:attrName>fillcolor</p:attrName>
                                        </p:attrNameLst>
                                      </p:cBhvr>
                                      <p:to>
                                        <a:srgbClr val="7030A0"/>
                                      </p:to>
                                    </p:animClr>
                                    <p:set>
                                      <p:cBhvr>
                                        <p:cTn id="28" dur="250" fill="hold"/>
                                        <p:tgtEl>
                                          <p:spTgt spid="2"/>
                                        </p:tgtEl>
                                        <p:attrNameLst>
                                          <p:attrName>fill.type</p:attrName>
                                        </p:attrNameLst>
                                      </p:cBhvr>
                                      <p:to>
                                        <p:strVal val="solid"/>
                                      </p:to>
                                    </p:set>
                                    <p:set>
                                      <p:cBhvr>
                                        <p:cTn id="29" dur="250" fill="hold"/>
                                        <p:tgtEl>
                                          <p:spTgt spid="2"/>
                                        </p:tgtEl>
                                        <p:attrNameLst>
                                          <p:attrName>fill.on</p:attrName>
                                        </p:attrNameLst>
                                      </p:cBhvr>
                                      <p:to>
                                        <p:strVal val="true"/>
                                      </p:to>
                                    </p:set>
                                  </p:childTnLst>
                                </p:cTn>
                              </p:par>
                              <p:par>
                                <p:cTn id="30" presetID="23" presetClass="entr" presetSubtype="32" fill="hold" nodeType="withEffect">
                                  <p:stCondLst>
                                    <p:cond delay="500"/>
                                  </p:stCondLst>
                                  <p:childTnLst>
                                    <p:set>
                                      <p:cBhvr>
                                        <p:cTn id="31" dur="1" fill="hold">
                                          <p:stCondLst>
                                            <p:cond delay="0"/>
                                          </p:stCondLst>
                                        </p:cTn>
                                        <p:tgtEl>
                                          <p:spTgt spid="4"/>
                                        </p:tgtEl>
                                        <p:attrNameLst>
                                          <p:attrName>style.visibility</p:attrName>
                                        </p:attrNameLst>
                                      </p:cBhvr>
                                      <p:to>
                                        <p:strVal val="visible"/>
                                      </p:to>
                                    </p:set>
                                    <p:anim calcmode="lin" valueType="num">
                                      <p:cBhvr>
                                        <p:cTn id="32" dur="250" fill="hold"/>
                                        <p:tgtEl>
                                          <p:spTgt spid="4"/>
                                        </p:tgtEl>
                                        <p:attrNameLst>
                                          <p:attrName>ppt_w</p:attrName>
                                        </p:attrNameLst>
                                      </p:cBhvr>
                                      <p:tavLst>
                                        <p:tav tm="0">
                                          <p:val>
                                            <p:strVal val="4*#ppt_w"/>
                                          </p:val>
                                        </p:tav>
                                        <p:tav tm="100000">
                                          <p:val>
                                            <p:strVal val="#ppt_w"/>
                                          </p:val>
                                        </p:tav>
                                      </p:tavLst>
                                    </p:anim>
                                    <p:anim calcmode="lin" valueType="num">
                                      <p:cBhvr>
                                        <p:cTn id="33"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4" restart="whenNotActive" fill="hold" evtFilter="cancelBubble" nodeType="interactiveSeq">
                <p:stCondLst>
                  <p:cond evt="onClick" delay="0">
                    <p:tgtEl>
                      <p:spTgt spid="3"/>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withEffect">
                                  <p:stCondLst>
                                    <p:cond delay="0"/>
                                  </p:stCondLst>
                                  <p:childTnLst>
                                    <p:animClr clrSpc="rgb" dir="cw">
                                      <p:cBhvr>
                                        <p:cTn id="38" dur="250" fill="hold"/>
                                        <p:tgtEl>
                                          <p:spTgt spid="3"/>
                                        </p:tgtEl>
                                        <p:attrNameLst>
                                          <p:attrName>fillcolor</p:attrName>
                                        </p:attrNameLst>
                                      </p:cBhvr>
                                      <p:to>
                                        <a:schemeClr val="accent1"/>
                                      </p:to>
                                    </p:animClr>
                                    <p:set>
                                      <p:cBhvr>
                                        <p:cTn id="39" dur="250" fill="hold"/>
                                        <p:tgtEl>
                                          <p:spTgt spid="3"/>
                                        </p:tgtEl>
                                        <p:attrNameLst>
                                          <p:attrName>fill.type</p:attrName>
                                        </p:attrNameLst>
                                      </p:cBhvr>
                                      <p:to>
                                        <p:strVal val="solid"/>
                                      </p:to>
                                    </p:set>
                                    <p:set>
                                      <p:cBhvr>
                                        <p:cTn id="40" dur="250" fill="hold"/>
                                        <p:tgtEl>
                                          <p:spTgt spid="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41" presetID="1" presetClass="emph" presetSubtype="2" fill="hold" nodeType="withEffect">
                                  <p:stCondLst>
                                    <p:cond delay="500"/>
                                  </p:stCondLst>
                                  <p:childTnLst>
                                    <p:animClr clrSpc="rgb" dir="cw">
                                      <p:cBhvr>
                                        <p:cTn id="42" dur="250" fill="hold"/>
                                        <p:tgtEl>
                                          <p:spTgt spid="3"/>
                                        </p:tgtEl>
                                        <p:attrNameLst>
                                          <p:attrName>fillcolor</p:attrName>
                                        </p:attrNameLst>
                                      </p:cBhvr>
                                      <p:to>
                                        <a:schemeClr val="accent1"/>
                                      </p:to>
                                    </p:animClr>
                                    <p:set>
                                      <p:cBhvr>
                                        <p:cTn id="43" dur="250" fill="hold"/>
                                        <p:tgtEl>
                                          <p:spTgt spid="3"/>
                                        </p:tgtEl>
                                        <p:attrNameLst>
                                          <p:attrName>fill.type</p:attrName>
                                        </p:attrNameLst>
                                      </p:cBhvr>
                                      <p:to>
                                        <p:strVal val="solid"/>
                                      </p:to>
                                    </p:set>
                                    <p:set>
                                      <p:cBhvr>
                                        <p:cTn id="44" dur="250" fill="hold"/>
                                        <p:tgtEl>
                                          <p:spTgt spid="3"/>
                                        </p:tgtEl>
                                        <p:attrNameLst>
                                          <p:attrName>fill.on</p:attrName>
                                        </p:attrNameLst>
                                      </p:cBhvr>
                                      <p:to>
                                        <p:strVal val="true"/>
                                      </p:to>
                                    </p:set>
                                  </p:childTnLst>
                                </p:cTn>
                              </p:par>
                              <p:par>
                                <p:cTn id="45" presetID="23" presetClass="entr" presetSubtype="32" fill="hold" nodeType="withEffect">
                                  <p:stCondLst>
                                    <p:cond delay="500"/>
                                  </p:stCondLst>
                                  <p:childTnLst>
                                    <p:set>
                                      <p:cBhvr>
                                        <p:cTn id="46" dur="1" fill="hold">
                                          <p:stCondLst>
                                            <p:cond delay="0"/>
                                          </p:stCondLst>
                                        </p:cTn>
                                        <p:tgtEl>
                                          <p:spTgt spid="5"/>
                                        </p:tgtEl>
                                        <p:attrNameLst>
                                          <p:attrName>style.visibility</p:attrName>
                                        </p:attrNameLst>
                                      </p:cBhvr>
                                      <p:to>
                                        <p:strVal val="visible"/>
                                      </p:to>
                                    </p:set>
                                    <p:anim calcmode="lin" valueType="num">
                                      <p:cBhvr>
                                        <p:cTn id="47" dur="250" fill="hold"/>
                                        <p:tgtEl>
                                          <p:spTgt spid="5"/>
                                        </p:tgtEl>
                                        <p:attrNameLst>
                                          <p:attrName>ppt_w</p:attrName>
                                        </p:attrNameLst>
                                      </p:cBhvr>
                                      <p:tavLst>
                                        <p:tav tm="0">
                                          <p:val>
                                            <p:strVal val="4*#ppt_w"/>
                                          </p:val>
                                        </p:tav>
                                        <p:tav tm="100000">
                                          <p:val>
                                            <p:strVal val="#ppt_w"/>
                                          </p:val>
                                        </p:tav>
                                      </p:tavLst>
                                    </p:anim>
                                    <p:anim calcmode="lin" valueType="num">
                                      <p:cBhvr>
                                        <p:cTn id="48"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childTnLst>
        </p:cTn>
      </p:par>
    </p:tnLst>
    <p:bldLst>
      <p:bldP spid="2" grpId="0" animBg="1"/>
      <p:bldP spid="3"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E9CC547-294E-E293-11F7-F8885A05D3EA}"/>
              </a:ext>
            </a:extLst>
          </p:cNvPr>
          <p:cNvSpPr>
            <a:spLocks noGrp="1"/>
          </p:cNvSpPr>
          <p:nvPr>
            <p:ph type="ctrTitle"/>
          </p:nvPr>
        </p:nvSpPr>
        <p:spPr/>
        <p:txBody>
          <a:bodyPr/>
          <a:lstStyle/>
          <a:p>
            <a:r>
              <a:rPr lang="en-US" sz="11500">
                <a:latin typeface="+mj-lt"/>
              </a:rPr>
              <a:t>DẶN DÒ</a:t>
            </a:r>
          </a:p>
        </p:txBody>
      </p:sp>
    </p:spTree>
    <p:extLst>
      <p:ext uri="{BB962C8B-B14F-4D97-AF65-F5344CB8AC3E}">
        <p14:creationId xmlns:p14="http://schemas.microsoft.com/office/powerpoint/2010/main" val="38824744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55692" y="396065"/>
            <a:ext cx="9250459" cy="250217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4"/>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28157"/>
          <a:stretch/>
        </p:blipFill>
        <p:spPr>
          <a:xfrm>
            <a:off x="2517221" y="547712"/>
            <a:ext cx="2104100" cy="2015547"/>
          </a:xfrm>
          <a:prstGeom prst="rect">
            <a:avLst/>
          </a:prstGeom>
        </p:spPr>
      </p:pic>
      <p:sp>
        <p:nvSpPr>
          <p:cNvPr id="3" name="TextBox 2"/>
          <p:cNvSpPr txBox="1"/>
          <p:nvPr/>
        </p:nvSpPr>
        <p:spPr>
          <a:xfrm>
            <a:off x="1455692" y="3429002"/>
            <a:ext cx="9250459" cy="2235997"/>
          </a:xfrm>
          <a:prstGeom prst="rect">
            <a:avLst/>
          </a:prstGeom>
          <a:solidFill>
            <a:srgbClr val="D8F4E3"/>
          </a:solidFill>
        </p:spPr>
        <p:txBody>
          <a:bodyPr wrap="square" rtlCol="0">
            <a:spAutoFit/>
          </a:bodyPr>
          <a:lstStyle/>
          <a:p>
            <a:r>
              <a:rPr lang="en-US" sz="1990" b="1">
                <a:latin typeface="Arial" pitchFamily="34" charset="0"/>
                <a:cs typeface="Arial" pitchFamily="34" charset="0"/>
              </a:rPr>
              <a:t>Thân chào Quý Thầy Cô!</a:t>
            </a:r>
          </a:p>
          <a:p>
            <a:r>
              <a:rPr lang="en-US" sz="1990" b="1">
                <a:latin typeface="Arial" pitchFamily="34" charset="0"/>
                <a:cs typeface="Arial" pitchFamily="34" charset="0"/>
              </a:rPr>
              <a:t>Rất mong nhận được phản hồi và góp ý từ Quý Thầy Cô để bộ giáo án ppt được hoàn thiện hơn.</a:t>
            </a:r>
          </a:p>
          <a:p>
            <a:r>
              <a:rPr lang="en-US" sz="1990" b="1">
                <a:latin typeface="Arial" pitchFamily="34" charset="0"/>
                <a:cs typeface="Arial" pitchFamily="34" charset="0"/>
              </a:rPr>
              <a:t>Mọi thông tin phản hồi mong được QTC gửi về:</a:t>
            </a:r>
          </a:p>
          <a:p>
            <a:r>
              <a:rPr lang="en-US" sz="1990" b="1">
                <a:latin typeface="Arial" pitchFamily="34" charset="0"/>
                <a:cs typeface="Arial" pitchFamily="34" charset="0"/>
              </a:rPr>
              <a:t>+ Zalo: 0916.604.268</a:t>
            </a:r>
          </a:p>
          <a:p>
            <a:r>
              <a:rPr lang="en-US" sz="1990" b="1">
                <a:latin typeface="Arial" pitchFamily="34" charset="0"/>
                <a:cs typeface="Arial" pitchFamily="34" charset="0"/>
              </a:rPr>
              <a:t>+ Facebook cá nhân: </a:t>
            </a:r>
            <a:r>
              <a:rPr lang="en-US" sz="1990">
                <a:hlinkClick r:id="rId4"/>
              </a:rPr>
              <a:t>https://www.facebook.com/nhilinh.phan/</a:t>
            </a:r>
            <a:endParaRPr lang="en-US" sz="1990"/>
          </a:p>
          <a:p>
            <a:r>
              <a:rPr lang="en-US" sz="1990" b="1">
                <a:latin typeface="Arial" pitchFamily="34" charset="0"/>
                <a:cs typeface="Arial" pitchFamily="34" charset="0"/>
              </a:rPr>
              <a:t>+ Nhóm chia sẻ tài liệu: </a:t>
            </a:r>
            <a:r>
              <a:rPr lang="en-US" sz="1990">
                <a:hlinkClick r:id="rId5"/>
              </a:rPr>
              <a:t>https://www.facebook.com/groups/443096903751589</a:t>
            </a:r>
            <a:endParaRPr lang="en-US" sz="1990" b="1">
              <a:latin typeface="Arial" pitchFamily="34" charset="0"/>
              <a:cs typeface="Arial" pitchFamily="34" charset="0"/>
            </a:endParaRPr>
          </a:p>
        </p:txBody>
      </p:sp>
      <p:sp>
        <p:nvSpPr>
          <p:cNvPr id="4" name="TextBox 3"/>
          <p:cNvSpPr txBox="1"/>
          <p:nvPr/>
        </p:nvSpPr>
        <p:spPr>
          <a:xfrm>
            <a:off x="4791923" y="1260216"/>
            <a:ext cx="5080170" cy="1317284"/>
          </a:xfrm>
          <a:prstGeom prst="rect">
            <a:avLst/>
          </a:prstGeom>
          <a:noFill/>
        </p:spPr>
        <p:txBody>
          <a:bodyPr wrap="square" rtlCol="0">
            <a:spAutoFit/>
          </a:bodyPr>
          <a:lstStyle/>
          <a:p>
            <a:r>
              <a:rPr lang="en-US" sz="1990">
                <a:solidFill>
                  <a:srgbClr val="0070C0"/>
                </a:solidFill>
                <a:latin typeface="Arial" pitchFamily="34" charset="0"/>
                <a:cs typeface="Arial" pitchFamily="34" charset="0"/>
              </a:rPr>
              <a:t>Người soạn	: Phan Thị Linh</a:t>
            </a:r>
          </a:p>
          <a:p>
            <a:r>
              <a:rPr lang="en-US" sz="1990">
                <a:solidFill>
                  <a:srgbClr val="0070C0"/>
                </a:solidFill>
                <a:latin typeface="Arial" pitchFamily="34" charset="0"/>
                <a:cs typeface="Arial" pitchFamily="34" charset="0"/>
              </a:rPr>
              <a:t>Năm sinh	: </a:t>
            </a:r>
          </a:p>
          <a:p>
            <a:r>
              <a:rPr lang="en-US" sz="1990">
                <a:solidFill>
                  <a:srgbClr val="0070C0"/>
                </a:solidFill>
                <a:latin typeface="Arial" pitchFamily="34" charset="0"/>
                <a:cs typeface="Arial" pitchFamily="34" charset="0"/>
              </a:rPr>
              <a:t>Đơn vị công tác	: </a:t>
            </a:r>
          </a:p>
          <a:p>
            <a:r>
              <a:rPr lang="en-US" sz="1990">
                <a:solidFill>
                  <a:srgbClr val="0070C0"/>
                </a:solidFill>
                <a:latin typeface="Arial" pitchFamily="34" charset="0"/>
                <a:cs typeface="Arial" pitchFamily="34" charset="0"/>
              </a:rPr>
              <a:t>LH		: 0916.604.268</a:t>
            </a:r>
          </a:p>
        </p:txBody>
      </p:sp>
      <p:sp>
        <p:nvSpPr>
          <p:cNvPr id="7" name="Title 6">
            <a:extLst>
              <a:ext uri="{FF2B5EF4-FFF2-40B4-BE49-F238E27FC236}">
                <a16:creationId xmlns="" xmlns:a16="http://schemas.microsoft.com/office/drawing/2014/main" id="{2932CB2F-884B-8CC6-2DBD-657648CCD2CA}"/>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025065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CD9960EE-23EA-4108-9560-EDB38A6CBB0E}"/>
              </a:ext>
            </a:extLst>
          </p:cNvPr>
          <p:cNvPicPr>
            <a:picLocks noChangeAspect="1"/>
          </p:cNvPicPr>
          <p:nvPr/>
        </p:nvPicPr>
        <p:blipFill>
          <a:blip r:embed="rId3"/>
          <a:stretch>
            <a:fillRect/>
          </a:stretch>
        </p:blipFill>
        <p:spPr>
          <a:xfrm>
            <a:off x="0" y="8483"/>
            <a:ext cx="12161838" cy="6837695"/>
          </a:xfrm>
          <a:prstGeom prst="rect">
            <a:avLst/>
          </a:prstGeom>
        </p:spPr>
      </p:pic>
      <p:sp>
        <p:nvSpPr>
          <p:cNvPr id="5" name="Google Shape;2464;p63">
            <a:extLst>
              <a:ext uri="{FF2B5EF4-FFF2-40B4-BE49-F238E27FC236}">
                <a16:creationId xmlns="" xmlns:a16="http://schemas.microsoft.com/office/drawing/2014/main" id="{8A024E94-070F-1CEE-163A-E3D5CEB17EF0}"/>
              </a:ext>
            </a:extLst>
          </p:cNvPr>
          <p:cNvSpPr/>
          <p:nvPr/>
        </p:nvSpPr>
        <p:spPr>
          <a:xfrm flipH="1">
            <a:off x="857566" y="2059124"/>
            <a:ext cx="10027923" cy="2736413"/>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rgbClr val="FFFFFF"/>
          </a:solidFill>
          <a:ln>
            <a:solidFill>
              <a:srgbClr val="FFC000"/>
            </a:solidFill>
          </a:ln>
        </p:spPr>
        <p:txBody>
          <a:bodyPr spcFirstLastPara="1" wrap="square" lIns="161730" tIns="161730" rIns="161730" bIns="161730" anchor="ctr" anchorCtr="0">
            <a:noAutofit/>
          </a:bodyPr>
          <a:lstStyle/>
          <a:p>
            <a:endParaRPr sz="3297" dirty="0"/>
          </a:p>
        </p:txBody>
      </p:sp>
      <p:sp>
        <p:nvSpPr>
          <p:cNvPr id="6" name="TextBox 5">
            <a:extLst>
              <a:ext uri="{FF2B5EF4-FFF2-40B4-BE49-F238E27FC236}">
                <a16:creationId xmlns="" xmlns:a16="http://schemas.microsoft.com/office/drawing/2014/main" id="{0A432261-3FDB-0C2D-C8B8-1FC4DDBB134C}"/>
              </a:ext>
            </a:extLst>
          </p:cNvPr>
          <p:cNvSpPr txBox="1"/>
          <p:nvPr/>
        </p:nvSpPr>
        <p:spPr>
          <a:xfrm>
            <a:off x="1718730" y="2505396"/>
            <a:ext cx="8724377" cy="1446550"/>
          </a:xfrm>
          <a:prstGeom prst="rect">
            <a:avLst/>
          </a:prstGeom>
          <a:noFill/>
        </p:spPr>
        <p:txBody>
          <a:bodyPr wrap="square" rtlCol="0">
            <a:spAutoFit/>
          </a:bodyPr>
          <a:lstStyle/>
          <a:p>
            <a:pPr algn="ctr"/>
            <a:r>
              <a:rPr lang="en-US" sz="4400">
                <a:latin typeface="Arial" panose="020B0604020202020204" pitchFamily="34" charset="0"/>
                <a:cs typeface="Arial" panose="020B0604020202020204" pitchFamily="34" charset="0"/>
              </a:rPr>
              <a:t>Tìm đọc 1 câu trong bài </a:t>
            </a:r>
            <a:r>
              <a:rPr lang="en-US" sz="4400" i="1">
                <a:latin typeface="Arial" panose="020B0604020202020204" pitchFamily="34" charset="0"/>
                <a:cs typeface="Arial" panose="020B0604020202020204" pitchFamily="34" charset="0"/>
              </a:rPr>
              <a:t>Nhà rông </a:t>
            </a:r>
            <a:r>
              <a:rPr lang="en-US" sz="4400">
                <a:latin typeface="Arial" panose="020B0604020202020204" pitchFamily="34" charset="0"/>
                <a:cs typeface="Arial" panose="020B0604020202020204" pitchFamily="34" charset="0"/>
              </a:rPr>
              <a:t>nói về đặc điểm mái của nhà.</a:t>
            </a:r>
          </a:p>
        </p:txBody>
      </p:sp>
      <p:pic>
        <p:nvPicPr>
          <p:cNvPr id="20" name="Picture 19">
            <a:hlinkClick r:id="rId4" action="ppaction://hlinksldjump"/>
            <a:extLst>
              <a:ext uri="{FF2B5EF4-FFF2-40B4-BE49-F238E27FC236}">
                <a16:creationId xmlns="" xmlns:a16="http://schemas.microsoft.com/office/drawing/2014/main" id="{33F3C7F3-8FD8-2BE6-B16A-AF90F4B9BF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5489" y="388541"/>
            <a:ext cx="765693" cy="765374"/>
          </a:xfrm>
          <a:prstGeom prst="rect">
            <a:avLst/>
          </a:prstGeom>
        </p:spPr>
      </p:pic>
      <p:sp>
        <p:nvSpPr>
          <p:cNvPr id="22" name="TextBox 21">
            <a:extLst>
              <a:ext uri="{FF2B5EF4-FFF2-40B4-BE49-F238E27FC236}">
                <a16:creationId xmlns="" xmlns:a16="http://schemas.microsoft.com/office/drawing/2014/main" id="{F398CE54-CE58-6235-49EA-D2E1EA0E5764}"/>
              </a:ext>
            </a:extLst>
          </p:cNvPr>
          <p:cNvSpPr txBox="1"/>
          <p:nvPr/>
        </p:nvSpPr>
        <p:spPr>
          <a:xfrm>
            <a:off x="3338425" y="6398877"/>
            <a:ext cx="6194429" cy="473848"/>
          </a:xfrm>
          <a:prstGeom prst="rect">
            <a:avLst/>
          </a:prstGeom>
          <a:noFill/>
        </p:spPr>
        <p:txBody>
          <a:bodyPr wrap="square">
            <a:spAutoFit/>
          </a:bodyPr>
          <a:lstStyle/>
          <a:p>
            <a:r>
              <a:rPr lang="en-US" sz="2479"/>
              <a:t>Click vào mũi tên để quay về nhận quà.</a:t>
            </a:r>
          </a:p>
        </p:txBody>
      </p:sp>
    </p:spTree>
    <p:extLst>
      <p:ext uri="{BB962C8B-B14F-4D97-AF65-F5344CB8AC3E}">
        <p14:creationId xmlns:p14="http://schemas.microsoft.com/office/powerpoint/2010/main" val="2587778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CD9960EE-23EA-4108-9560-EDB38A6CBB0E}"/>
              </a:ext>
            </a:extLst>
          </p:cNvPr>
          <p:cNvPicPr>
            <a:picLocks noChangeAspect="1"/>
          </p:cNvPicPr>
          <p:nvPr/>
        </p:nvPicPr>
        <p:blipFill>
          <a:blip r:embed="rId3"/>
          <a:stretch>
            <a:fillRect/>
          </a:stretch>
        </p:blipFill>
        <p:spPr>
          <a:xfrm>
            <a:off x="0" y="8483"/>
            <a:ext cx="12161838" cy="6837695"/>
          </a:xfrm>
          <a:prstGeom prst="rect">
            <a:avLst/>
          </a:prstGeom>
        </p:spPr>
      </p:pic>
      <p:pic>
        <p:nvPicPr>
          <p:cNvPr id="20" name="Picture 19">
            <a:hlinkClick r:id="rId4" action="ppaction://hlinksldjump"/>
            <a:extLst>
              <a:ext uri="{FF2B5EF4-FFF2-40B4-BE49-F238E27FC236}">
                <a16:creationId xmlns="" xmlns:a16="http://schemas.microsoft.com/office/drawing/2014/main" id="{33F3C7F3-8FD8-2BE6-B16A-AF90F4B9BF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5489" y="388541"/>
            <a:ext cx="765693" cy="765374"/>
          </a:xfrm>
          <a:prstGeom prst="rect">
            <a:avLst/>
          </a:prstGeom>
        </p:spPr>
      </p:pic>
      <p:sp>
        <p:nvSpPr>
          <p:cNvPr id="10" name="TextBox 9">
            <a:extLst>
              <a:ext uri="{FF2B5EF4-FFF2-40B4-BE49-F238E27FC236}">
                <a16:creationId xmlns="" xmlns:a16="http://schemas.microsoft.com/office/drawing/2014/main" id="{3FFC9CC6-469C-8C41-7D07-3BE2201F1631}"/>
              </a:ext>
            </a:extLst>
          </p:cNvPr>
          <p:cNvSpPr txBox="1"/>
          <p:nvPr/>
        </p:nvSpPr>
        <p:spPr>
          <a:xfrm>
            <a:off x="3338425" y="6398877"/>
            <a:ext cx="6194429" cy="473848"/>
          </a:xfrm>
          <a:prstGeom prst="rect">
            <a:avLst/>
          </a:prstGeom>
          <a:noFill/>
        </p:spPr>
        <p:txBody>
          <a:bodyPr wrap="square">
            <a:spAutoFit/>
          </a:bodyPr>
          <a:lstStyle/>
          <a:p>
            <a:r>
              <a:rPr lang="en-US" sz="2479"/>
              <a:t>Click vào mũi tên để quay về nhận quà.</a:t>
            </a:r>
          </a:p>
        </p:txBody>
      </p:sp>
      <p:sp>
        <p:nvSpPr>
          <p:cNvPr id="8" name="Google Shape;2464;p63">
            <a:extLst>
              <a:ext uri="{FF2B5EF4-FFF2-40B4-BE49-F238E27FC236}">
                <a16:creationId xmlns="" xmlns:a16="http://schemas.microsoft.com/office/drawing/2014/main" id="{8410161D-8C20-C970-0D1C-B7F83442CEB3}"/>
              </a:ext>
            </a:extLst>
          </p:cNvPr>
          <p:cNvSpPr/>
          <p:nvPr/>
        </p:nvSpPr>
        <p:spPr>
          <a:xfrm flipH="1">
            <a:off x="857566" y="2059124"/>
            <a:ext cx="10027923" cy="2736413"/>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rgbClr val="FFFFFF"/>
          </a:solidFill>
          <a:ln>
            <a:solidFill>
              <a:srgbClr val="FFC000"/>
            </a:solidFill>
          </a:ln>
        </p:spPr>
        <p:txBody>
          <a:bodyPr spcFirstLastPara="1" wrap="square" lIns="161730" tIns="161730" rIns="161730" bIns="161730" anchor="ctr" anchorCtr="0">
            <a:noAutofit/>
          </a:bodyPr>
          <a:lstStyle/>
          <a:p>
            <a:endParaRPr sz="3297" dirty="0"/>
          </a:p>
        </p:txBody>
      </p:sp>
      <p:sp>
        <p:nvSpPr>
          <p:cNvPr id="9" name="TextBox 8">
            <a:extLst>
              <a:ext uri="{FF2B5EF4-FFF2-40B4-BE49-F238E27FC236}">
                <a16:creationId xmlns="" xmlns:a16="http://schemas.microsoft.com/office/drawing/2014/main" id="{20BB9DC8-C008-039B-D293-468417DED2BD}"/>
              </a:ext>
            </a:extLst>
          </p:cNvPr>
          <p:cNvSpPr txBox="1"/>
          <p:nvPr/>
        </p:nvSpPr>
        <p:spPr>
          <a:xfrm>
            <a:off x="1718730" y="2365501"/>
            <a:ext cx="8724377" cy="2123658"/>
          </a:xfrm>
          <a:prstGeom prst="rect">
            <a:avLst/>
          </a:prstGeom>
          <a:noFill/>
        </p:spPr>
        <p:txBody>
          <a:bodyPr wrap="square" rtlCol="0">
            <a:spAutoFit/>
          </a:bodyPr>
          <a:lstStyle/>
          <a:p>
            <a:pPr algn="ctr"/>
            <a:r>
              <a:rPr lang="en-US" sz="4400">
                <a:latin typeface="Arial" panose="020B0604020202020204" pitchFamily="34" charset="0"/>
                <a:cs typeface="Arial" panose="020B0604020202020204" pitchFamily="34" charset="0"/>
              </a:rPr>
              <a:t>Tìm đọc 1 câu trong bài </a:t>
            </a:r>
            <a:r>
              <a:rPr lang="en-US" sz="4400" i="1">
                <a:latin typeface="Arial" panose="020B0604020202020204" pitchFamily="34" charset="0"/>
                <a:cs typeface="Arial" panose="020B0604020202020204" pitchFamily="34" charset="0"/>
              </a:rPr>
              <a:t>Nhà rông </a:t>
            </a:r>
            <a:r>
              <a:rPr lang="en-US" sz="4400">
                <a:latin typeface="Arial" panose="020B0604020202020204" pitchFamily="34" charset="0"/>
                <a:cs typeface="Arial" panose="020B0604020202020204" pitchFamily="34" charset="0"/>
              </a:rPr>
              <a:t>nói về tình cảm của người dân Tây Nguyên đối với nhà rông.</a:t>
            </a:r>
          </a:p>
        </p:txBody>
      </p:sp>
    </p:spTree>
    <p:extLst>
      <p:ext uri="{BB962C8B-B14F-4D97-AF65-F5344CB8AC3E}">
        <p14:creationId xmlns:p14="http://schemas.microsoft.com/office/powerpoint/2010/main" val="2169569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CD9960EE-23EA-4108-9560-EDB38A6CBB0E}"/>
              </a:ext>
            </a:extLst>
          </p:cNvPr>
          <p:cNvPicPr>
            <a:picLocks noChangeAspect="1"/>
          </p:cNvPicPr>
          <p:nvPr/>
        </p:nvPicPr>
        <p:blipFill>
          <a:blip r:embed="rId4"/>
          <a:stretch>
            <a:fillRect/>
          </a:stretch>
        </p:blipFill>
        <p:spPr>
          <a:xfrm>
            <a:off x="0" y="8483"/>
            <a:ext cx="12161838" cy="6837695"/>
          </a:xfrm>
          <a:prstGeom prst="rect">
            <a:avLst/>
          </a:prstGeom>
        </p:spPr>
      </p:pic>
      <p:sp>
        <p:nvSpPr>
          <p:cNvPr id="5" name="Google Shape;2464;p63">
            <a:extLst>
              <a:ext uri="{FF2B5EF4-FFF2-40B4-BE49-F238E27FC236}">
                <a16:creationId xmlns="" xmlns:a16="http://schemas.microsoft.com/office/drawing/2014/main" id="{8A024E94-070F-1CEE-163A-E3D5CEB17EF0}"/>
              </a:ext>
            </a:extLst>
          </p:cNvPr>
          <p:cNvSpPr/>
          <p:nvPr/>
        </p:nvSpPr>
        <p:spPr>
          <a:xfrm flipH="1">
            <a:off x="116943" y="1128577"/>
            <a:ext cx="11553744" cy="4935488"/>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rgbClr val="FFFFFF"/>
          </a:solidFill>
          <a:ln>
            <a:solidFill>
              <a:srgbClr val="FFC000"/>
            </a:solidFill>
          </a:ln>
        </p:spPr>
        <p:txBody>
          <a:bodyPr spcFirstLastPara="1" wrap="square" lIns="161730" tIns="161730" rIns="161730" bIns="161730" anchor="ctr" anchorCtr="0">
            <a:noAutofit/>
          </a:bodyPr>
          <a:lstStyle/>
          <a:p>
            <a:endParaRPr sz="3297" dirty="0"/>
          </a:p>
        </p:txBody>
      </p:sp>
      <p:pic>
        <p:nvPicPr>
          <p:cNvPr id="20" name="Picture 19">
            <a:hlinkClick r:id="rId5" action="ppaction://hlinksldjump"/>
            <a:extLst>
              <a:ext uri="{FF2B5EF4-FFF2-40B4-BE49-F238E27FC236}">
                <a16:creationId xmlns="" xmlns:a16="http://schemas.microsoft.com/office/drawing/2014/main" id="{33F3C7F3-8FD8-2BE6-B16A-AF90F4B9BF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5489" y="388541"/>
            <a:ext cx="765693" cy="765374"/>
          </a:xfrm>
          <a:prstGeom prst="rect">
            <a:avLst/>
          </a:prstGeom>
        </p:spPr>
      </p:pic>
      <p:sp>
        <p:nvSpPr>
          <p:cNvPr id="10" name="TextBox 9">
            <a:extLst>
              <a:ext uri="{FF2B5EF4-FFF2-40B4-BE49-F238E27FC236}">
                <a16:creationId xmlns="" xmlns:a16="http://schemas.microsoft.com/office/drawing/2014/main" id="{803DFA42-6814-8697-E586-5F59661D33CB}"/>
              </a:ext>
            </a:extLst>
          </p:cNvPr>
          <p:cNvSpPr txBox="1"/>
          <p:nvPr/>
        </p:nvSpPr>
        <p:spPr>
          <a:xfrm>
            <a:off x="3338425" y="6398877"/>
            <a:ext cx="6194429" cy="473848"/>
          </a:xfrm>
          <a:prstGeom prst="rect">
            <a:avLst/>
          </a:prstGeom>
          <a:noFill/>
        </p:spPr>
        <p:txBody>
          <a:bodyPr wrap="square">
            <a:spAutoFit/>
          </a:bodyPr>
          <a:lstStyle/>
          <a:p>
            <a:r>
              <a:rPr lang="en-US" sz="2479"/>
              <a:t>Click vào mũi tên để quay về nhận quà.</a:t>
            </a:r>
          </a:p>
        </p:txBody>
      </p:sp>
      <p:sp>
        <p:nvSpPr>
          <p:cNvPr id="9" name="TextBox 8">
            <a:extLst>
              <a:ext uri="{FF2B5EF4-FFF2-40B4-BE49-F238E27FC236}">
                <a16:creationId xmlns="" xmlns:a16="http://schemas.microsoft.com/office/drawing/2014/main" id="{AE7108AC-A79A-E153-195C-97059D5587DC}"/>
              </a:ext>
            </a:extLst>
          </p:cNvPr>
          <p:cNvSpPr txBox="1"/>
          <p:nvPr/>
        </p:nvSpPr>
        <p:spPr>
          <a:xfrm>
            <a:off x="1718730" y="1303672"/>
            <a:ext cx="8724377" cy="2123658"/>
          </a:xfrm>
          <a:prstGeom prst="rect">
            <a:avLst/>
          </a:prstGeom>
          <a:noFill/>
        </p:spPr>
        <p:txBody>
          <a:bodyPr wrap="square" rtlCol="0">
            <a:spAutoFit/>
          </a:bodyPr>
          <a:lstStyle/>
          <a:p>
            <a:pPr algn="ctr"/>
            <a:r>
              <a:rPr lang="en-US" sz="4400">
                <a:latin typeface="Arial" panose="020B0604020202020204" pitchFamily="34" charset="0"/>
                <a:cs typeface="Arial" panose="020B0604020202020204" pitchFamily="34" charset="0"/>
              </a:rPr>
              <a:t>Đoạn nào trong bài </a:t>
            </a:r>
            <a:r>
              <a:rPr lang="en-US" sz="4400" i="1">
                <a:latin typeface="Arial" panose="020B0604020202020204" pitchFamily="34" charset="0"/>
                <a:cs typeface="Arial" panose="020B0604020202020204" pitchFamily="34" charset="0"/>
              </a:rPr>
              <a:t>Nhà rông </a:t>
            </a:r>
            <a:r>
              <a:rPr lang="en-US" sz="4400">
                <a:latin typeface="Arial" panose="020B0604020202020204" pitchFamily="34" charset="0"/>
                <a:cs typeface="Arial" panose="020B0604020202020204" pitchFamily="34" charset="0"/>
              </a:rPr>
              <a:t>nói về kiến trúc bên trong và những sinh hoạt cộng đồng ở nhà Rông?</a:t>
            </a:r>
          </a:p>
        </p:txBody>
      </p:sp>
      <p:sp>
        <p:nvSpPr>
          <p:cNvPr id="11" name="Rectangle: Rounded Corners 10">
            <a:extLst>
              <a:ext uri="{FF2B5EF4-FFF2-40B4-BE49-F238E27FC236}">
                <a16:creationId xmlns="" xmlns:a16="http://schemas.microsoft.com/office/drawing/2014/main" id="{6601D686-7E0A-09B6-6D21-3ABC830C7EB3}"/>
              </a:ext>
            </a:extLst>
          </p:cNvPr>
          <p:cNvSpPr/>
          <p:nvPr/>
        </p:nvSpPr>
        <p:spPr>
          <a:xfrm>
            <a:off x="1770742" y="4167366"/>
            <a:ext cx="2540000" cy="914400"/>
          </a:xfrm>
          <a:prstGeom prst="roundRect">
            <a:avLst/>
          </a:prstGeom>
          <a:solidFill>
            <a:schemeClr val="accent6">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A. Đoạn 1</a:t>
            </a:r>
          </a:p>
        </p:txBody>
      </p:sp>
      <p:sp>
        <p:nvSpPr>
          <p:cNvPr id="12" name="Rectangle: Rounded Corners 11">
            <a:extLst>
              <a:ext uri="{FF2B5EF4-FFF2-40B4-BE49-F238E27FC236}">
                <a16:creationId xmlns="" xmlns:a16="http://schemas.microsoft.com/office/drawing/2014/main" id="{299B3B56-9EA5-38A2-D61B-05C69DD4246C}"/>
              </a:ext>
            </a:extLst>
          </p:cNvPr>
          <p:cNvSpPr/>
          <p:nvPr/>
        </p:nvSpPr>
        <p:spPr>
          <a:xfrm>
            <a:off x="4767942" y="4167366"/>
            <a:ext cx="2540000" cy="914400"/>
          </a:xfrm>
          <a:prstGeom prst="roundRect">
            <a:avLst/>
          </a:prstGeom>
          <a:solidFill>
            <a:schemeClr val="accent6">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B. Đoạn 2</a:t>
            </a:r>
          </a:p>
        </p:txBody>
      </p:sp>
      <p:sp>
        <p:nvSpPr>
          <p:cNvPr id="13" name="Rectangle: Rounded Corners 12">
            <a:extLst>
              <a:ext uri="{FF2B5EF4-FFF2-40B4-BE49-F238E27FC236}">
                <a16:creationId xmlns="" xmlns:a16="http://schemas.microsoft.com/office/drawing/2014/main" id="{EED13091-9EBD-BB5D-5166-EDC605459260}"/>
              </a:ext>
            </a:extLst>
          </p:cNvPr>
          <p:cNvSpPr/>
          <p:nvPr/>
        </p:nvSpPr>
        <p:spPr>
          <a:xfrm>
            <a:off x="7765142" y="4167366"/>
            <a:ext cx="2540000" cy="914400"/>
          </a:xfrm>
          <a:prstGeom prst="roundRect">
            <a:avLst/>
          </a:prstGeom>
          <a:solidFill>
            <a:schemeClr val="accent6">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B. Đoạn 3</a:t>
            </a:r>
          </a:p>
        </p:txBody>
      </p:sp>
    </p:spTree>
    <p:extLst>
      <p:ext uri="{BB962C8B-B14F-4D97-AF65-F5344CB8AC3E}">
        <p14:creationId xmlns:p14="http://schemas.microsoft.com/office/powerpoint/2010/main" val="283378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3"/>
                                        </p:tgtEl>
                                      </p:cBhvr>
                                    </p:animEffect>
                                    <p:anim calcmode="lin" valueType="num">
                                      <p:cBhvr>
                                        <p:cTn id="7" dur="1000"/>
                                        <p:tgtEl>
                                          <p:spTgt spid="13"/>
                                        </p:tgtEl>
                                        <p:attrNameLst>
                                          <p:attrName>ppt_x</p:attrName>
                                        </p:attrNameLst>
                                      </p:cBhvr>
                                      <p:tavLst>
                                        <p:tav tm="0">
                                          <p:val>
                                            <p:strVal val="ppt_x"/>
                                          </p:val>
                                        </p:tav>
                                        <p:tav tm="100000">
                                          <p:val>
                                            <p:strVal val="ppt_x"/>
                                          </p:val>
                                        </p:tav>
                                      </p:tavLst>
                                    </p:anim>
                                    <p:anim calcmode="lin" valueType="num">
                                      <p:cBhvr>
                                        <p:cTn id="8" dur="1000"/>
                                        <p:tgtEl>
                                          <p:spTgt spid="13"/>
                                        </p:tgtEl>
                                        <p:attrNameLst>
                                          <p:attrName>ppt_y</p:attrName>
                                        </p:attrNameLst>
                                      </p:cBhvr>
                                      <p:tavLst>
                                        <p:tav tm="0">
                                          <p:val>
                                            <p:strVal val="ppt_y"/>
                                          </p:val>
                                        </p:tav>
                                        <p:tav tm="100000">
                                          <p:val>
                                            <p:strVal val="ppt_y+.1"/>
                                          </p:val>
                                        </p:tav>
                                      </p:tavLst>
                                    </p:anim>
                                    <p:set>
                                      <p:cBhvr>
                                        <p:cTn id="9" dur="1" fill="hold">
                                          <p:stCondLst>
                                            <p:cond delay="999"/>
                                          </p:stCondLst>
                                        </p:cTn>
                                        <p:tgtEl>
                                          <p:spTgt spid="13"/>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11"/>
                                        </p:tgtEl>
                                      </p:cBhvr>
                                    </p:animEffect>
                                    <p:anim calcmode="lin" valueType="num">
                                      <p:cBhvr>
                                        <p:cTn id="12" dur="1000"/>
                                        <p:tgtEl>
                                          <p:spTgt spid="11"/>
                                        </p:tgtEl>
                                        <p:attrNameLst>
                                          <p:attrName>ppt_x</p:attrName>
                                        </p:attrNameLst>
                                      </p:cBhvr>
                                      <p:tavLst>
                                        <p:tav tm="0">
                                          <p:val>
                                            <p:strVal val="ppt_x"/>
                                          </p:val>
                                        </p:tav>
                                        <p:tav tm="100000">
                                          <p:val>
                                            <p:strVal val="ppt_x"/>
                                          </p:val>
                                        </p:tav>
                                      </p:tavLst>
                                    </p:anim>
                                    <p:anim calcmode="lin" valueType="num">
                                      <p:cBhvr>
                                        <p:cTn id="13" dur="1000"/>
                                        <p:tgtEl>
                                          <p:spTgt spid="11"/>
                                        </p:tgtEl>
                                        <p:attrNameLst>
                                          <p:attrName>ppt_y</p:attrName>
                                        </p:attrNameLst>
                                      </p:cBhvr>
                                      <p:tavLst>
                                        <p:tav tm="0">
                                          <p:val>
                                            <p:strVal val="ppt_y"/>
                                          </p:val>
                                        </p:tav>
                                        <p:tav tm="100000">
                                          <p:val>
                                            <p:strVal val="ppt_y+.1"/>
                                          </p:val>
                                        </p:tav>
                                      </p:tavLst>
                                    </p:anim>
                                    <p:set>
                                      <p:cBhvr>
                                        <p:cTn id="14"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a:extLst>
              <a:ext uri="{FF2B5EF4-FFF2-40B4-BE49-F238E27FC236}">
                <a16:creationId xmlns="" xmlns:a16="http://schemas.microsoft.com/office/drawing/2014/main" id="{ED2E1F23-D8FE-0D01-60EA-3F8A0186D20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8177" b="61198" l="6735" r="16618">
                        <a14:foregroundMark x1="9004" y1="59245" x2="10981" y2="58984"/>
                        <a14:foregroundMark x1="13397" y1="59245" x2="16032" y2="59245"/>
                        <a14:foregroundMark x1="14422" y1="56510" x2="12592" y2="60677"/>
                        <a14:foregroundMark x1="14129" y1="56901" x2="14714" y2="58333"/>
                        <a14:foregroundMark x1="14568" y1="57161" x2="14714" y2="58594"/>
                        <a14:foregroundMark x1="9590" y1="58333" x2="10908" y2="58203"/>
                        <a14:foregroundMark x1="10908" y1="58333" x2="11347" y2="59245"/>
                        <a14:foregroundMark x1="8199" y1="60417" x2="13543" y2="59375"/>
                      </a14:backgroundRemoval>
                    </a14:imgEffect>
                  </a14:imgLayer>
                </a14:imgProps>
              </a:ext>
              <a:ext uri="{28A0092B-C50C-407E-A947-70E740481C1C}">
                <a14:useLocalDpi xmlns:a14="http://schemas.microsoft.com/office/drawing/2010/main" val="0"/>
              </a:ext>
            </a:extLst>
          </a:blip>
          <a:srcRect l="6587" t="48301" r="82229" b="39418"/>
          <a:stretch/>
        </p:blipFill>
        <p:spPr bwMode="auto">
          <a:xfrm>
            <a:off x="-1" y="261701"/>
            <a:ext cx="1447958" cy="893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 xmlns:a16="http://schemas.microsoft.com/office/drawing/2014/main" id="{9E7898FC-CD92-D17D-CFC1-0A567C524C40}"/>
              </a:ext>
            </a:extLst>
          </p:cNvPr>
          <p:cNvSpPr txBox="1"/>
          <p:nvPr/>
        </p:nvSpPr>
        <p:spPr>
          <a:xfrm>
            <a:off x="1447957" y="343157"/>
            <a:ext cx="9285692" cy="1077218"/>
          </a:xfrm>
          <a:prstGeom prst="rect">
            <a:avLst/>
          </a:prstGeom>
          <a:noFill/>
        </p:spPr>
        <p:txBody>
          <a:bodyPr wrap="square" rtlCol="0">
            <a:spAutoFit/>
          </a:bodyPr>
          <a:lstStyle/>
          <a:p>
            <a:pPr algn="just"/>
            <a:r>
              <a:rPr lang="en-US" sz="3200"/>
              <a:t>Quan sát tranh minh hoạ, cho biết hai người trong tranh đang làm gì?</a:t>
            </a:r>
          </a:p>
        </p:txBody>
      </p:sp>
      <p:pic>
        <p:nvPicPr>
          <p:cNvPr id="10" name="Picture 9">
            <a:extLst>
              <a:ext uri="{FF2B5EF4-FFF2-40B4-BE49-F238E27FC236}">
                <a16:creationId xmlns="" xmlns:a16="http://schemas.microsoft.com/office/drawing/2014/main" id="{402DCE18-6AC9-A790-9590-6FBF0449A2C0}"/>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1447957" y="1501831"/>
            <a:ext cx="9559740" cy="5197824"/>
          </a:xfrm>
          <a:prstGeom prst="rect">
            <a:avLst/>
          </a:prstGeom>
          <a:ln>
            <a:noFill/>
          </a:ln>
          <a:effectLst>
            <a:softEdge rad="112500"/>
          </a:effectLst>
        </p:spPr>
      </p:pic>
    </p:spTree>
    <p:extLst>
      <p:ext uri="{BB962C8B-B14F-4D97-AF65-F5344CB8AC3E}">
        <p14:creationId xmlns:p14="http://schemas.microsoft.com/office/powerpoint/2010/main" val="499267591"/>
      </p:ext>
    </p:extLst>
  </p:cSld>
  <p:clrMapOvr>
    <a:masterClrMapping/>
  </p:clrMapOvr>
</p:sld>
</file>

<file path=ppt/theme/theme1.xml><?xml version="1.0" encoding="utf-8"?>
<a:theme xmlns:a="http://schemas.openxmlformats.org/drawingml/2006/main" name="Canada's Victoria Day! by Slidesgo">
  <a:themeElements>
    <a:clrScheme name="Simple Light">
      <a:dk1>
        <a:srgbClr val="FFE2D5"/>
      </a:dk1>
      <a:lt1>
        <a:srgbClr val="D33838"/>
      </a:lt1>
      <a:dk2>
        <a:srgbClr val="CE8B49"/>
      </a:dk2>
      <a:lt2>
        <a:srgbClr val="D9B47E"/>
      </a:lt2>
      <a:accent1>
        <a:srgbClr val="773535"/>
      </a:accent1>
      <a:accent2>
        <a:srgbClr val="A0553B"/>
      </a:accent2>
      <a:accent3>
        <a:srgbClr val="3A3A3A"/>
      </a:accent3>
      <a:accent4>
        <a:srgbClr val="E0FCFF"/>
      </a:accent4>
      <a:accent5>
        <a:srgbClr val="FFFFFF"/>
      </a:accent5>
      <a:accent6>
        <a:srgbClr val="FFD030"/>
      </a:accent6>
      <a:hlink>
        <a:srgbClr val="7735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389</TotalTime>
  <Words>1631</Words>
  <Application>Microsoft Office PowerPoint</Application>
  <PresentationFormat>Custom</PresentationFormat>
  <Paragraphs>391</Paragraphs>
  <Slides>57</Slides>
  <Notes>45</Notes>
  <HiddenSlides>0</HiddenSlides>
  <MMClips>5</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57</vt:i4>
      </vt:variant>
    </vt:vector>
  </HeadingPairs>
  <TitlesOfParts>
    <vt:vector size="75" baseType="lpstr">
      <vt:lpstr>Annifont</vt:lpstr>
      <vt:lpstr>Short Stack</vt:lpstr>
      <vt:lpstr>HP001 4 hàng</vt:lpstr>
      <vt:lpstr>Fredoka One</vt:lpstr>
      <vt:lpstr>Arial</vt:lpstr>
      <vt:lpstr>HP001 4H</vt:lpstr>
      <vt:lpstr>Rockstone</vt:lpstr>
      <vt:lpstr>Chewy</vt:lpstr>
      <vt:lpstr>Roboto Condensed Light</vt:lpstr>
      <vt:lpstr>Times New Roman</vt:lpstr>
      <vt:lpstr>Arial-Rounded</vt:lpstr>
      <vt:lpstr>HP001 5 hàng</vt:lpstr>
      <vt:lpstr>Nunito</vt:lpstr>
      <vt:lpstr>SVN-Bjola</vt:lpstr>
      <vt:lpstr>HP001 5H Normal</vt:lpstr>
      <vt:lpstr>Arimo</vt:lpstr>
      <vt:lpstr>Arial Rounded MT Bold</vt:lpstr>
      <vt:lpstr>Canada's Victoria Day! by Slidesgo</vt:lpstr>
      <vt:lpstr>PowerPoint Presentation</vt:lpstr>
      <vt:lpstr>PowerPoint Presentation</vt:lpstr>
      <vt:lpstr>PowerPoint Presentation</vt:lpstr>
      <vt:lpstr>PowerPoint Presentation</vt:lpstr>
      <vt:lpstr>KHỞI ĐỘNG HỘP QUÀ MAY MẮN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cây cối chằng chịt</vt:lpstr>
      <vt:lpstr>PowerPoint Presentation</vt:lpstr>
      <vt:lpstr>ghềnh thác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Còn em, em đã rút ra được bài học/ý nghĩa gì từ câu chuyện?</vt:lpstr>
      <vt:lpstr>PowerPoint Presentation</vt:lpstr>
      <vt:lpstr>PowerPoint Presentation</vt:lpstr>
      <vt:lpstr>PowerPoint Presentation</vt:lpstr>
      <vt:lpstr>Quan sát chữ hoa Y (cỡ chữ nhỏ)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Canada's Victoria Day!</dc:title>
  <dc:creator>PC</dc:creator>
  <cp:lastModifiedBy>HP</cp:lastModifiedBy>
  <cp:revision>54</cp:revision>
  <dcterms:modified xsi:type="dcterms:W3CDTF">2023-04-12T13:44:15Z</dcterms:modified>
</cp:coreProperties>
</file>