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0"/>
  </p:notesMasterIdLst>
  <p:handoutMasterIdLst>
    <p:handoutMasterId r:id="rId21"/>
  </p:handoutMasterIdLst>
  <p:sldIdLst>
    <p:sldId id="641" r:id="rId2"/>
    <p:sldId id="338" r:id="rId3"/>
    <p:sldId id="738" r:id="rId4"/>
    <p:sldId id="319" r:id="rId5"/>
    <p:sldId id="685" r:id="rId6"/>
    <p:sldId id="256" r:id="rId7"/>
    <p:sldId id="686" r:id="rId8"/>
    <p:sldId id="352" r:id="rId9"/>
    <p:sldId id="262" r:id="rId10"/>
    <p:sldId id="726" r:id="rId11"/>
    <p:sldId id="727" r:id="rId12"/>
    <p:sldId id="728" r:id="rId13"/>
    <p:sldId id="710" r:id="rId14"/>
    <p:sldId id="330" r:id="rId15"/>
    <p:sldId id="373" r:id="rId16"/>
    <p:sldId id="740" r:id="rId17"/>
    <p:sldId id="731" r:id="rId18"/>
    <p:sldId id="644" r:id="rId19"/>
  </p:sldIdLst>
  <p:sldSz cx="12161838" cy="6858000"/>
  <p:notesSz cx="6858000" cy="9144000"/>
  <p:embeddedFontLst>
    <p:embeddedFont>
      <p:font typeface="Annifont" panose="020B0604020202020204"/>
      <p:italic r:id="rId22"/>
    </p:embeddedFont>
    <p:embeddedFont>
      <p:font typeface="Chau Philomene One" panose="020B0604020202020204" charset="0"/>
      <p:regular r:id="rId23"/>
      <p:italic r:id="rId24"/>
    </p:embeddedFont>
    <p:embeddedFont>
      <p:font typeface="HP001 4 hàng" panose="020B0604020202020204" charset="0"/>
      <p:regular r:id="rId25"/>
      <p:bold r:id="rId26"/>
    </p:embeddedFont>
    <p:embeddedFont>
      <p:font typeface="Karla" panose="020B0604020202020204" charset="0"/>
      <p:regular r:id="rId27"/>
      <p:bold r:id="rId28"/>
      <p:italic r:id="rId29"/>
      <p:boldItalic r:id="rId30"/>
    </p:embeddedFont>
    <p:embeddedFont>
      <p:font typeface="Love Ya Like A Sister" panose="020B0604020202020204" charset="0"/>
      <p:regular r:id="rId31"/>
    </p:embeddedFont>
    <p:embeddedFont>
      <p:font typeface="Varela Round" panose="020B0604020202020204" charset="-79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24" userDrawn="1">
          <p15:clr>
            <a:srgbClr val="9AA0A6"/>
          </p15:clr>
        </p15:guide>
        <p15:guide id="2" orient="horz" pos="3480" userDrawn="1">
          <p15:clr>
            <a:srgbClr val="9AA0A6"/>
          </p15:clr>
        </p15:guide>
        <p15:guide id="3" orient="horz" pos="1233" userDrawn="1">
          <p15:clr>
            <a:srgbClr val="9AA0A6"/>
          </p15:clr>
        </p15:guide>
        <p15:guide id="4" pos="38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4461"/>
    <a:srgbClr val="F6E9A1"/>
    <a:srgbClr val="214B9D"/>
    <a:srgbClr val="FFFFFF"/>
    <a:srgbClr val="FFFFCC"/>
    <a:srgbClr val="F5E9A0"/>
    <a:srgbClr val="F9E7EC"/>
    <a:srgbClr val="FFE196"/>
    <a:srgbClr val="F7E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524AEA-F520-4697-8DAD-13E62CF4688C}">
  <a:tblStyle styleId="{3C524AEA-F520-4697-8DAD-13E62CF468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87661" autoAdjust="0"/>
  </p:normalViewPr>
  <p:slideViewPr>
    <p:cSldViewPr snapToGrid="0">
      <p:cViewPr varScale="1">
        <p:scale>
          <a:sx n="100" d="100"/>
          <a:sy n="100" d="100"/>
        </p:scale>
        <p:origin x="306" y="-72"/>
      </p:cViewPr>
      <p:guideLst>
        <p:guide orient="horz" pos="824"/>
        <p:guide orient="horz" pos="3480"/>
        <p:guide orient="horz" pos="1233"/>
        <p:guide pos="3831"/>
      </p:guideLst>
    </p:cSldViewPr>
  </p:slideViewPr>
  <p:outlineViewPr>
    <p:cViewPr>
      <p:scale>
        <a:sx n="33" d="100"/>
        <a:sy n="33" d="100"/>
      </p:scale>
      <p:origin x="0" y="-10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8160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B66804-FB93-45D3-D183-3DA621274E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70707-4911-4F0F-F5E7-2DD4709B46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B774B-32F3-4306-8AED-7FF9CCAA55C0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0349C-98C7-6D36-A6AA-1F2855B961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3F5AE-94A8-B594-7289-E4C1A0DEE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0309E-DAD4-4A3B-A41E-39E2B7F28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2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807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820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7841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hỏi lại HS công thức tính chu vi hình vuông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3695136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29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261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1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55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66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87613" y="4876300"/>
            <a:ext cx="6074934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87779" y="3984217"/>
            <a:ext cx="6074934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87779" y="1384067"/>
            <a:ext cx="6074934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576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8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2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3"/>
            </a:lvl1pPr>
            <a:lvl2pPr lvl="1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3"/>
              </a:spcBef>
              <a:spcAft>
                <a:spcPts val="212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501831" y="5593687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198767" y="6362215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38854" y="5420725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1643" y="234320"/>
            <a:ext cx="418263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1807" y="1535486"/>
            <a:ext cx="696306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190250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1824" y="762060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10732" y="1237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89917" y="4215402"/>
            <a:ext cx="391429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35907" y="6362215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581444" y="3482987"/>
            <a:ext cx="279531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49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3418" y="886554"/>
            <a:ext cx="9155000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57625" y="1925200"/>
            <a:ext cx="5666347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3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25621" y="3344684"/>
            <a:ext cx="5799218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9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29843" y="1460884"/>
            <a:ext cx="4190807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3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25621" y="4754717"/>
            <a:ext cx="5799218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57806" y="1742800"/>
            <a:ext cx="5934881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2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TITLE_AND_BODY_1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3522" y="305800"/>
            <a:ext cx="11534594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1907" y="4482089"/>
            <a:ext cx="5958024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8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0292" y="2055184"/>
            <a:ext cx="8041257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508828" y="5362235"/>
            <a:ext cx="837108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0986" y="2962636"/>
            <a:ext cx="1742674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1" name="Google Shape;21;p2"/>
          <p:cNvSpPr/>
          <p:nvPr/>
        </p:nvSpPr>
        <p:spPr>
          <a:xfrm>
            <a:off x="66" y="5437467"/>
            <a:ext cx="12162027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2" name="Google Shape;22;p2"/>
          <p:cNvSpPr/>
          <p:nvPr/>
        </p:nvSpPr>
        <p:spPr>
          <a:xfrm>
            <a:off x="10825769" y="4992505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3" name="Google Shape;23;p2"/>
          <p:cNvSpPr/>
          <p:nvPr/>
        </p:nvSpPr>
        <p:spPr>
          <a:xfrm>
            <a:off x="4094795" y="5940702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4" name="Google Shape;24;p2"/>
          <p:cNvSpPr/>
          <p:nvPr/>
        </p:nvSpPr>
        <p:spPr>
          <a:xfrm>
            <a:off x="10492212" y="5596602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25" name="Google Shape;25;p2"/>
          <p:cNvGrpSpPr/>
          <p:nvPr/>
        </p:nvGrpSpPr>
        <p:grpSpPr>
          <a:xfrm>
            <a:off x="-178756" y="6185689"/>
            <a:ext cx="1748653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56696" y="6194603"/>
            <a:ext cx="162099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38590" y="6138802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5" name="Google Shape;35;p2"/>
          <p:cNvSpPr/>
          <p:nvPr/>
        </p:nvSpPr>
        <p:spPr>
          <a:xfrm>
            <a:off x="4684267" y="649661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6" name="Google Shape;36;p2"/>
          <p:cNvSpPr/>
          <p:nvPr/>
        </p:nvSpPr>
        <p:spPr>
          <a:xfrm>
            <a:off x="138308" y="573263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7" name="Google Shape;37;p2"/>
          <p:cNvSpPr/>
          <p:nvPr/>
        </p:nvSpPr>
        <p:spPr>
          <a:xfrm>
            <a:off x="5299574" y="634456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8" name="Google Shape;38;p2"/>
          <p:cNvSpPr/>
          <p:nvPr/>
        </p:nvSpPr>
        <p:spPr>
          <a:xfrm>
            <a:off x="2313664" y="254738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</p:spTree>
    <p:extLst>
      <p:ext uri="{BB962C8B-B14F-4D97-AF65-F5344CB8AC3E}">
        <p14:creationId xmlns:p14="http://schemas.microsoft.com/office/powerpoint/2010/main" val="251585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>
            <a:off x="957625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2"/>
          </p:nvPr>
        </p:nvSpPr>
        <p:spPr>
          <a:xfrm>
            <a:off x="7757528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3"/>
          </p:nvPr>
        </p:nvSpPr>
        <p:spPr>
          <a:xfrm>
            <a:off x="957625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4"/>
          </p:nvPr>
        </p:nvSpPr>
        <p:spPr>
          <a:xfrm>
            <a:off x="7757561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/>
          <p:nvPr/>
        </p:nvSpPr>
        <p:spPr>
          <a:xfrm flipH="1">
            <a:off x="418139" y="2832621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 flipH="1">
            <a:off x="11797510" y="24938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82493" y="5896476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0000696" y="6168787"/>
            <a:ext cx="279531" cy="262636"/>
            <a:chOff x="-282475" y="1572750"/>
            <a:chExt cx="182200" cy="170750"/>
          </a:xfrm>
        </p:grpSpPr>
        <p:sp>
          <p:nvSpPr>
            <p:cNvPr id="233" name="Google Shape;233;p25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 flipH="1">
            <a:off x="6239128" y="6229220"/>
            <a:ext cx="418263" cy="359033"/>
            <a:chOff x="1960475" y="3376925"/>
            <a:chExt cx="314475" cy="269275"/>
          </a:xfrm>
        </p:grpSpPr>
        <p:sp>
          <p:nvSpPr>
            <p:cNvPr id="236" name="Google Shape;236;p2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5"/>
          <p:cNvSpPr/>
          <p:nvPr/>
        </p:nvSpPr>
        <p:spPr>
          <a:xfrm flipH="1">
            <a:off x="9721147" y="2751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18130" y="5098476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25"/>
          <p:cNvGrpSpPr/>
          <p:nvPr/>
        </p:nvGrpSpPr>
        <p:grpSpPr>
          <a:xfrm>
            <a:off x="2800290" y="51802"/>
            <a:ext cx="391429" cy="361633"/>
            <a:chOff x="761425" y="453250"/>
            <a:chExt cx="294300" cy="271225"/>
          </a:xfrm>
        </p:grpSpPr>
        <p:sp>
          <p:nvSpPr>
            <p:cNvPr id="243" name="Google Shape;243;p25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>
            <a:off x="418134" y="1476157"/>
            <a:ext cx="697348" cy="461803"/>
            <a:chOff x="-430300" y="2401925"/>
            <a:chExt cx="313300" cy="206975"/>
          </a:xfrm>
        </p:grpSpPr>
        <p:sp>
          <p:nvSpPr>
            <p:cNvPr id="248" name="Google Shape;248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 flipH="1">
            <a:off x="11100158" y="5107524"/>
            <a:ext cx="697348" cy="461803"/>
            <a:chOff x="-430300" y="2401925"/>
            <a:chExt cx="313300" cy="206975"/>
          </a:xfrm>
        </p:grpSpPr>
        <p:sp>
          <p:nvSpPr>
            <p:cNvPr id="255" name="Google Shape;255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4586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720000"/>
            <a:ext cx="10246588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649440"/>
            <a:ext cx="10246588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BD27A-6853-95AD-D16C-770EE1A397C7}"/>
              </a:ext>
            </a:extLst>
          </p:cNvPr>
          <p:cNvSpPr txBox="1"/>
          <p:nvPr userDrawn="1"/>
        </p:nvSpPr>
        <p:spPr>
          <a:xfrm>
            <a:off x="2832894" y="7277100"/>
            <a:ext cx="6496050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nnifont" panose="020B0603050302020204" pitchFamily="34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66" r:id="rId4"/>
    <p:sldLayoutId id="2147483668" r:id="rId5"/>
    <p:sldLayoutId id="2147483669" r:id="rId6"/>
    <p:sldLayoutId id="2147483670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788">
                <a:latin typeface="+mj-lt"/>
              </a:rPr>
              <a:t>Chuẩn bị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291A8-1738-70EE-6052-8116BD55EB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75906"/>
              </p:ext>
            </p:extLst>
          </p:nvPr>
        </p:nvGraphicFramePr>
        <p:xfrm>
          <a:off x="59519" y="1371306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54075" y="1824382"/>
            <a:ext cx="10626535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</a:t>
            </a:r>
            <a:r>
              <a:rPr lang="el-GR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40502" y="2755228"/>
            <a:ext cx="223841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799430" y="7916434"/>
            <a:ext cx="9666002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62" y="4723208"/>
            <a:ext cx="1528576" cy="21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03" y="5030891"/>
            <a:ext cx="2353546" cy="17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626131" y="6051156"/>
            <a:ext cx="1080051" cy="5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97" y="4719012"/>
            <a:ext cx="1446350" cy="11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837317" y="4864301"/>
            <a:ext cx="610153" cy="174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8095786" y="4349399"/>
            <a:ext cx="2353546" cy="19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80977" y="5376940"/>
            <a:ext cx="2253897" cy="22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253" y="5997671"/>
            <a:ext cx="689908" cy="4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04907" y="4692049"/>
            <a:ext cx="602503" cy="1882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25010" y="4967948"/>
            <a:ext cx="1877234" cy="1877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69475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sáu</a:t>
            </a:r>
            <a:endParaRPr lang="en-US" sz="4578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7793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</a:rPr>
              <a:t>14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095786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</a:rPr>
              <a:t>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062A8-5D5F-FC87-AD89-3AF11173FBC2}"/>
              </a:ext>
            </a:extLst>
          </p:cNvPr>
          <p:cNvSpPr/>
          <p:nvPr/>
        </p:nvSpPr>
        <p:spPr>
          <a:xfrm>
            <a:off x="2874713" y="2145472"/>
            <a:ext cx="10284615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0653">
              <a:buClrTx/>
              <a:defRPr/>
            </a:pPr>
            <a:r>
              <a:rPr lang="lt-LT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Nǖân số có </a:t>
            </a:r>
            <a:r>
              <a:rPr lang="en-US" sz="48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ăm</a:t>
            </a:r>
            <a:r>
              <a:rPr lang="lt-LT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ε</a:t>
            </a:r>
            <a:r>
              <a:rPr lang="lt-LT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ữ số</a:t>
            </a:r>
            <a:endParaRPr lang="en-VN" sz="4788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3BA4BD-1699-D59B-D511-ECC0928044EB}"/>
              </a:ext>
            </a:extLst>
          </p:cNvPr>
          <p:cNvSpPr/>
          <p:nvPr/>
        </p:nvSpPr>
        <p:spPr>
          <a:xfrm>
            <a:off x="3335458" y="3068886"/>
            <a:ext cx="10284615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0653">
              <a:buClrTx/>
              <a:defRPr/>
            </a:pPr>
            <a:r>
              <a:rPr lang="lt-LT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vƞ số có jŎ </a:t>
            </a:r>
            <a:r>
              <a:rPr lang="el-GR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ε</a:t>
            </a:r>
            <a:r>
              <a:rPr lang="lt-LT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ữ số</a:t>
            </a:r>
            <a:endParaRPr lang="en-VN" sz="4788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4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274245" y="224084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Tính.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E5EE20-F10F-DC1C-AD14-E5E415BBEF07}"/>
              </a:ext>
            </a:extLst>
          </p:cNvPr>
          <p:cNvSpPr txBox="1"/>
          <p:nvPr/>
        </p:nvSpPr>
        <p:spPr>
          <a:xfrm>
            <a:off x="1078996" y="1477675"/>
            <a:ext cx="2051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47 253</a:t>
            </a:r>
            <a:endParaRPr lang="en-US" sz="4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D0E51D-DC73-6D67-D85A-B5D24ACA0EC1}"/>
              </a:ext>
            </a:extLst>
          </p:cNvPr>
          <p:cNvSpPr txBox="1"/>
          <p:nvPr/>
        </p:nvSpPr>
        <p:spPr>
          <a:xfrm>
            <a:off x="2641096" y="2442597"/>
            <a:ext cx="793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050F50-D516-603D-1A58-FD3F2E22FC8C}"/>
              </a:ext>
            </a:extLst>
          </p:cNvPr>
          <p:cNvSpPr txBox="1"/>
          <p:nvPr/>
        </p:nvSpPr>
        <p:spPr>
          <a:xfrm>
            <a:off x="701744" y="1950110"/>
            <a:ext cx="81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x</a:t>
            </a:r>
            <a:endParaRPr lang="en-US" sz="48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328992-D471-AF6E-8F6F-CD298994118B}"/>
              </a:ext>
            </a:extLst>
          </p:cNvPr>
          <p:cNvCxnSpPr>
            <a:cxnSpLocks/>
          </p:cNvCxnSpPr>
          <p:nvPr/>
        </p:nvCxnSpPr>
        <p:spPr>
          <a:xfrm>
            <a:off x="1022237" y="3273594"/>
            <a:ext cx="21786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5E2E03A-9E2F-D9C7-5868-9767E67BE1F0}"/>
              </a:ext>
            </a:extLst>
          </p:cNvPr>
          <p:cNvSpPr txBox="1"/>
          <p:nvPr/>
        </p:nvSpPr>
        <p:spPr>
          <a:xfrm>
            <a:off x="2604300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C04E95-0277-F290-86A6-3FAF5816CF93}"/>
              </a:ext>
            </a:extLst>
          </p:cNvPr>
          <p:cNvSpPr txBox="1"/>
          <p:nvPr/>
        </p:nvSpPr>
        <p:spPr>
          <a:xfrm>
            <a:off x="2263974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DA1EE3-0545-0F95-1928-1C5C0AC8E157}"/>
              </a:ext>
            </a:extLst>
          </p:cNvPr>
          <p:cNvSpPr txBox="1"/>
          <p:nvPr/>
        </p:nvSpPr>
        <p:spPr>
          <a:xfrm>
            <a:off x="1933715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930E45-8C89-DE86-2143-50EDDEADD8FD}"/>
              </a:ext>
            </a:extLst>
          </p:cNvPr>
          <p:cNvSpPr txBox="1"/>
          <p:nvPr/>
        </p:nvSpPr>
        <p:spPr>
          <a:xfrm>
            <a:off x="1428388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EFD945-1ADA-3F20-B0F9-318E504BD928}"/>
              </a:ext>
            </a:extLst>
          </p:cNvPr>
          <p:cNvSpPr txBox="1"/>
          <p:nvPr/>
        </p:nvSpPr>
        <p:spPr>
          <a:xfrm>
            <a:off x="5044217" y="1477675"/>
            <a:ext cx="2058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18 142</a:t>
            </a:r>
            <a:endParaRPr lang="en-US" sz="4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C49A6D-FE22-C0C8-CCBC-02F7B49FFDF7}"/>
              </a:ext>
            </a:extLst>
          </p:cNvPr>
          <p:cNvSpPr txBox="1"/>
          <p:nvPr/>
        </p:nvSpPr>
        <p:spPr>
          <a:xfrm>
            <a:off x="6582725" y="2442597"/>
            <a:ext cx="688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1E9316-373D-DE87-218A-D18157F453B6}"/>
              </a:ext>
            </a:extLst>
          </p:cNvPr>
          <p:cNvSpPr txBox="1"/>
          <p:nvPr/>
        </p:nvSpPr>
        <p:spPr>
          <a:xfrm>
            <a:off x="4666965" y="1950110"/>
            <a:ext cx="81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x</a:t>
            </a:r>
            <a:endParaRPr lang="en-US" sz="48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FC7CFA-22A1-7C64-62A2-D3684E9DF12E}"/>
              </a:ext>
            </a:extLst>
          </p:cNvPr>
          <p:cNvCxnSpPr>
            <a:cxnSpLocks/>
          </p:cNvCxnSpPr>
          <p:nvPr/>
        </p:nvCxnSpPr>
        <p:spPr>
          <a:xfrm>
            <a:off x="4963866" y="3273594"/>
            <a:ext cx="22121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4A6DDD7-1D25-96C1-8480-4FC307C88E20}"/>
              </a:ext>
            </a:extLst>
          </p:cNvPr>
          <p:cNvSpPr txBox="1"/>
          <p:nvPr/>
        </p:nvSpPr>
        <p:spPr>
          <a:xfrm>
            <a:off x="6545929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397D0E-569E-4F11-A1EB-9D17F36BDB52}"/>
              </a:ext>
            </a:extLst>
          </p:cNvPr>
          <p:cNvSpPr txBox="1"/>
          <p:nvPr/>
        </p:nvSpPr>
        <p:spPr>
          <a:xfrm>
            <a:off x="6205603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4D5D8C-1E68-554F-4318-234721CC2AE6}"/>
              </a:ext>
            </a:extLst>
          </p:cNvPr>
          <p:cNvSpPr txBox="1"/>
          <p:nvPr/>
        </p:nvSpPr>
        <p:spPr>
          <a:xfrm>
            <a:off x="5875344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0F6E89-F0D0-BA2B-6CBC-04544CB1B805}"/>
              </a:ext>
            </a:extLst>
          </p:cNvPr>
          <p:cNvSpPr txBox="1"/>
          <p:nvPr/>
        </p:nvSpPr>
        <p:spPr>
          <a:xfrm>
            <a:off x="5370017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FBCE89-B10B-7279-11C6-ECC190D424E9}"/>
              </a:ext>
            </a:extLst>
          </p:cNvPr>
          <p:cNvSpPr txBox="1"/>
          <p:nvPr/>
        </p:nvSpPr>
        <p:spPr>
          <a:xfrm>
            <a:off x="8891107" y="1477675"/>
            <a:ext cx="2058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15 160</a:t>
            </a:r>
            <a:endParaRPr lang="en-US" sz="48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744475-D9DD-6793-DFC0-7E366D8AF646}"/>
              </a:ext>
            </a:extLst>
          </p:cNvPr>
          <p:cNvSpPr txBox="1"/>
          <p:nvPr/>
        </p:nvSpPr>
        <p:spPr>
          <a:xfrm>
            <a:off x="10436361" y="2442597"/>
            <a:ext cx="630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55DBE8-8DCF-E6D5-7A1D-A626482A53A2}"/>
              </a:ext>
            </a:extLst>
          </p:cNvPr>
          <p:cNvSpPr txBox="1"/>
          <p:nvPr/>
        </p:nvSpPr>
        <p:spPr>
          <a:xfrm>
            <a:off x="8571911" y="1950110"/>
            <a:ext cx="81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x</a:t>
            </a:r>
            <a:endParaRPr lang="en-US" sz="48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C14D0D8-8A39-2D18-B806-776DE2E9A1C8}"/>
              </a:ext>
            </a:extLst>
          </p:cNvPr>
          <p:cNvCxnSpPr>
            <a:cxnSpLocks/>
          </p:cNvCxnSpPr>
          <p:nvPr/>
        </p:nvCxnSpPr>
        <p:spPr>
          <a:xfrm>
            <a:off x="8930498" y="3273594"/>
            <a:ext cx="20019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62837C5-C0FC-DD22-CB82-11DF6D0853C3}"/>
              </a:ext>
            </a:extLst>
          </p:cNvPr>
          <p:cNvSpPr txBox="1"/>
          <p:nvPr/>
        </p:nvSpPr>
        <p:spPr>
          <a:xfrm>
            <a:off x="10436361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DD5EC-D137-105B-6385-610D51EE1DF0}"/>
              </a:ext>
            </a:extLst>
          </p:cNvPr>
          <p:cNvSpPr txBox="1"/>
          <p:nvPr/>
        </p:nvSpPr>
        <p:spPr>
          <a:xfrm>
            <a:off x="10096035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FF2EED-1222-AA7B-C4C6-DAF140A8D4BB}"/>
              </a:ext>
            </a:extLst>
          </p:cNvPr>
          <p:cNvSpPr txBox="1"/>
          <p:nvPr/>
        </p:nvSpPr>
        <p:spPr>
          <a:xfrm>
            <a:off x="9765776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E6B252-134F-C2C5-46F9-EF1EA241A1D8}"/>
              </a:ext>
            </a:extLst>
          </p:cNvPr>
          <p:cNvSpPr txBox="1"/>
          <p:nvPr/>
        </p:nvSpPr>
        <p:spPr>
          <a:xfrm>
            <a:off x="9260449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B9F707-9983-28A3-BD36-378D71EFDD28}"/>
              </a:ext>
            </a:extLst>
          </p:cNvPr>
          <p:cNvSpPr txBox="1"/>
          <p:nvPr/>
        </p:nvSpPr>
        <p:spPr>
          <a:xfrm>
            <a:off x="1068651" y="3449027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9</a:t>
            </a:r>
            <a:endParaRPr lang="en-US" sz="48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7829CB-06D5-B53D-2284-BDE7B0B71F50}"/>
              </a:ext>
            </a:extLst>
          </p:cNvPr>
          <p:cNvSpPr txBox="1"/>
          <p:nvPr/>
        </p:nvSpPr>
        <p:spPr>
          <a:xfrm>
            <a:off x="5029691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2FC862-458E-39A8-AA4D-A542A0D47F99}"/>
              </a:ext>
            </a:extLst>
          </p:cNvPr>
          <p:cNvSpPr txBox="1"/>
          <p:nvPr/>
        </p:nvSpPr>
        <p:spPr>
          <a:xfrm>
            <a:off x="8930498" y="346241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904185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13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302989" y="405686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Đặt tính rồi tính.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E5EE20-F10F-DC1C-AD14-E5E415BBEF07}"/>
              </a:ext>
            </a:extLst>
          </p:cNvPr>
          <p:cNvSpPr txBox="1"/>
          <p:nvPr/>
        </p:nvSpPr>
        <p:spPr>
          <a:xfrm>
            <a:off x="1696943" y="1853212"/>
            <a:ext cx="4850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31 504 x 3</a:t>
            </a:r>
            <a:endParaRPr lang="en-US" sz="4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EFD945-1ADA-3F20-B0F9-318E504BD928}"/>
              </a:ext>
            </a:extLst>
          </p:cNvPr>
          <p:cNvSpPr txBox="1"/>
          <p:nvPr/>
        </p:nvSpPr>
        <p:spPr>
          <a:xfrm>
            <a:off x="6938709" y="1853212"/>
            <a:ext cx="5048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23 162 x 4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152647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C5853E6E-9730-A613-6B0E-DB66AF3F5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561651"/>
              </p:ext>
            </p:extLst>
          </p:nvPr>
        </p:nvGraphicFramePr>
        <p:xfrm>
          <a:off x="59519" y="536118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32ABDD7-EBE3-FA39-3846-D7D8741666EC}"/>
              </a:ext>
            </a:extLst>
          </p:cNvPr>
          <p:cNvSpPr txBox="1"/>
          <p:nvPr/>
        </p:nvSpPr>
        <p:spPr>
          <a:xfrm>
            <a:off x="1425560" y="1725328"/>
            <a:ext cx="23830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31 504</a:t>
            </a:r>
            <a:endParaRPr lang="en-US" sz="53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C8A8A-D335-33E0-942D-1C49F77E7F4A}"/>
              </a:ext>
            </a:extLst>
          </p:cNvPr>
          <p:cNvSpPr txBox="1"/>
          <p:nvPr/>
        </p:nvSpPr>
        <p:spPr>
          <a:xfrm>
            <a:off x="3121756" y="2656516"/>
            <a:ext cx="96396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3</a:t>
            </a:r>
            <a:endParaRPr lang="en-US" sz="53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E8074-7D45-D5E0-4CE8-5785179A0057}"/>
              </a:ext>
            </a:extLst>
          </p:cNvPr>
          <p:cNvSpPr txBox="1"/>
          <p:nvPr/>
        </p:nvSpPr>
        <p:spPr>
          <a:xfrm>
            <a:off x="1130161" y="2217398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x</a:t>
            </a:r>
            <a:endParaRPr lang="en-US" sz="44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B5BA6E-9B37-B3AD-8ADA-10FBFCCAB808}"/>
              </a:ext>
            </a:extLst>
          </p:cNvPr>
          <p:cNvCxnSpPr>
            <a:cxnSpLocks/>
          </p:cNvCxnSpPr>
          <p:nvPr/>
        </p:nvCxnSpPr>
        <p:spPr>
          <a:xfrm>
            <a:off x="1130161" y="3564457"/>
            <a:ext cx="2497542" cy="139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DDB327-D863-B57C-D695-B0B9411E27D7}"/>
              </a:ext>
            </a:extLst>
          </p:cNvPr>
          <p:cNvSpPr txBox="1"/>
          <p:nvPr/>
        </p:nvSpPr>
        <p:spPr>
          <a:xfrm>
            <a:off x="3121756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</a:t>
            </a:r>
            <a:endParaRPr lang="en-US" sz="53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9C708-CCD3-71EF-8340-14ED4A49D3D8}"/>
              </a:ext>
            </a:extLst>
          </p:cNvPr>
          <p:cNvSpPr txBox="1"/>
          <p:nvPr/>
        </p:nvSpPr>
        <p:spPr>
          <a:xfrm>
            <a:off x="2749346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1</a:t>
            </a:r>
            <a:endParaRPr lang="en-US" sz="53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0AD2A1-FCF4-9946-CAFB-7B1683F83C2C}"/>
              </a:ext>
            </a:extLst>
          </p:cNvPr>
          <p:cNvSpPr txBox="1"/>
          <p:nvPr/>
        </p:nvSpPr>
        <p:spPr>
          <a:xfrm>
            <a:off x="2354919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5</a:t>
            </a:r>
            <a:endParaRPr lang="en-US" sz="53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8DEFE-B959-4206-1C99-992339E88078}"/>
              </a:ext>
            </a:extLst>
          </p:cNvPr>
          <p:cNvSpPr txBox="1"/>
          <p:nvPr/>
        </p:nvSpPr>
        <p:spPr>
          <a:xfrm>
            <a:off x="1817508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4</a:t>
            </a:r>
            <a:endParaRPr lang="en-US" sz="53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708E30-328D-D807-BADD-7AE4DDA4C1DB}"/>
              </a:ext>
            </a:extLst>
          </p:cNvPr>
          <p:cNvSpPr txBox="1"/>
          <p:nvPr/>
        </p:nvSpPr>
        <p:spPr>
          <a:xfrm>
            <a:off x="323224" y="776264"/>
            <a:ext cx="10443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2.</a:t>
            </a:r>
            <a:endParaRPr lang="en-US" sz="53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2BEB5A-E1AE-90E2-4F31-3DE1F90B2F66}"/>
              </a:ext>
            </a:extLst>
          </p:cNvPr>
          <p:cNvSpPr txBox="1"/>
          <p:nvPr/>
        </p:nvSpPr>
        <p:spPr>
          <a:xfrm>
            <a:off x="6200771" y="1734165"/>
            <a:ext cx="2387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23 162</a:t>
            </a:r>
            <a:endParaRPr lang="en-US" sz="53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1B4C1D-88EC-E4F4-8DBE-0C1B8DDD134D}"/>
              </a:ext>
            </a:extLst>
          </p:cNvPr>
          <p:cNvSpPr txBox="1"/>
          <p:nvPr/>
        </p:nvSpPr>
        <p:spPr>
          <a:xfrm>
            <a:off x="7877915" y="2665353"/>
            <a:ext cx="963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4</a:t>
            </a:r>
            <a:endParaRPr lang="en-US" sz="53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7C8F6F-420D-7576-1CDA-8FF569529562}"/>
              </a:ext>
            </a:extLst>
          </p:cNvPr>
          <p:cNvSpPr txBox="1"/>
          <p:nvPr/>
        </p:nvSpPr>
        <p:spPr>
          <a:xfrm>
            <a:off x="5942275" y="2211614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x</a:t>
            </a:r>
            <a:endParaRPr lang="en-US" sz="44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961F89-58DC-5737-A7A3-E725B52F1FD6}"/>
              </a:ext>
            </a:extLst>
          </p:cNvPr>
          <p:cNvCxnSpPr>
            <a:cxnSpLocks/>
          </p:cNvCxnSpPr>
          <p:nvPr/>
        </p:nvCxnSpPr>
        <p:spPr>
          <a:xfrm>
            <a:off x="5942275" y="3571427"/>
            <a:ext cx="2460639" cy="15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5D289CE-BB19-DF50-0544-6C968821D70C}"/>
              </a:ext>
            </a:extLst>
          </p:cNvPr>
          <p:cNvSpPr txBox="1"/>
          <p:nvPr/>
        </p:nvSpPr>
        <p:spPr>
          <a:xfrm>
            <a:off x="7902555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8</a:t>
            </a:r>
            <a:endParaRPr lang="en-US" sz="53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AFD27E-8423-A3C8-38C7-C6493DC664F9}"/>
              </a:ext>
            </a:extLst>
          </p:cNvPr>
          <p:cNvSpPr txBox="1"/>
          <p:nvPr/>
        </p:nvSpPr>
        <p:spPr>
          <a:xfrm>
            <a:off x="7498061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4</a:t>
            </a:r>
            <a:endParaRPr lang="en-US" sz="53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4920D7-D635-6A32-E9F9-6ED1A3CFFB66}"/>
              </a:ext>
            </a:extLst>
          </p:cNvPr>
          <p:cNvSpPr txBox="1"/>
          <p:nvPr/>
        </p:nvSpPr>
        <p:spPr>
          <a:xfrm>
            <a:off x="7103634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6</a:t>
            </a:r>
            <a:endParaRPr lang="en-US" sz="53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48BA59-7646-83DE-B191-5F75C2E9A424}"/>
              </a:ext>
            </a:extLst>
          </p:cNvPr>
          <p:cNvSpPr txBox="1"/>
          <p:nvPr/>
        </p:nvSpPr>
        <p:spPr>
          <a:xfrm>
            <a:off x="6598307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</a:t>
            </a:r>
            <a:endParaRPr lang="en-US" sz="5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8E9F8-8C2D-0815-4BE6-6CDE0D6DE9A6}"/>
              </a:ext>
            </a:extLst>
          </p:cNvPr>
          <p:cNvSpPr txBox="1"/>
          <p:nvPr/>
        </p:nvSpPr>
        <p:spPr>
          <a:xfrm>
            <a:off x="1413014" y="3595876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9</a:t>
            </a:r>
            <a:endParaRPr lang="en-US" sz="53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9797A-4F4F-EFF6-E1D8-85601FE76049}"/>
              </a:ext>
            </a:extLst>
          </p:cNvPr>
          <p:cNvSpPr txBox="1"/>
          <p:nvPr/>
        </p:nvSpPr>
        <p:spPr>
          <a:xfrm>
            <a:off x="6193889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9</a:t>
            </a:r>
            <a:endParaRPr lang="en-US" sz="5300"/>
          </a:p>
        </p:txBody>
      </p:sp>
    </p:spTree>
    <p:extLst>
      <p:ext uri="{BB962C8B-B14F-4D97-AF65-F5344CB8AC3E}">
        <p14:creationId xmlns:p14="http://schemas.microsoft.com/office/powerpoint/2010/main" val="184572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3" grpId="0"/>
      <p:bldP spid="14" grpId="0"/>
      <p:bldP spid="15" grpId="0"/>
      <p:bldP spid="17" grpId="0"/>
      <p:bldP spid="19" grpId="0"/>
      <p:bldP spid="2" grpId="0"/>
      <p:bldP spid="16" grpId="0"/>
      <p:bldP spid="18" grpId="0"/>
      <p:bldP spid="25" grpId="0"/>
      <p:bldP spid="26" grpId="0"/>
      <p:bldP spid="27" grpId="0"/>
      <p:bldP spid="28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31668" y="101861"/>
            <a:ext cx="12101142" cy="2085038"/>
            <a:chOff x="906178" y="518160"/>
            <a:chExt cx="12161239" cy="20953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1375175" cy="1948619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Mỗi lần người ta chuyển 15 250 kg thóc vào kho. Hỏi sau 3 lần chuyển như vậy, người ta chuyển được bao nhiêu ki-lô-gam thóc vào kho?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4A2D28-D251-21D4-EB4A-8B0C2E2B1393}"/>
              </a:ext>
            </a:extLst>
          </p:cNvPr>
          <p:cNvCxnSpPr>
            <a:cxnSpLocks/>
          </p:cNvCxnSpPr>
          <p:nvPr/>
        </p:nvCxnSpPr>
        <p:spPr>
          <a:xfrm>
            <a:off x="929295" y="877213"/>
            <a:ext cx="10999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9284A0-A7AB-DC8F-6758-945E83ABE537}"/>
              </a:ext>
            </a:extLst>
          </p:cNvPr>
          <p:cNvCxnSpPr>
            <a:cxnSpLocks/>
          </p:cNvCxnSpPr>
          <p:nvPr/>
        </p:nvCxnSpPr>
        <p:spPr>
          <a:xfrm>
            <a:off x="929295" y="1503466"/>
            <a:ext cx="1099975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5CA1D8-4BBC-E590-302F-4D6394C586F5}"/>
              </a:ext>
            </a:extLst>
          </p:cNvPr>
          <p:cNvCxnSpPr>
            <a:cxnSpLocks/>
          </p:cNvCxnSpPr>
          <p:nvPr/>
        </p:nvCxnSpPr>
        <p:spPr>
          <a:xfrm>
            <a:off x="899735" y="2114329"/>
            <a:ext cx="892643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B34462-31BE-6B79-3A58-A7DF599CA5DD}"/>
              </a:ext>
            </a:extLst>
          </p:cNvPr>
          <p:cNvSpPr txBox="1"/>
          <p:nvPr/>
        </p:nvSpPr>
        <p:spPr>
          <a:xfrm>
            <a:off x="4666540" y="2756973"/>
            <a:ext cx="2114001" cy="769441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Bài giải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027CC-FE48-20D5-8C3D-7B39B8094916}"/>
              </a:ext>
            </a:extLst>
          </p:cNvPr>
          <p:cNvSpPr txBox="1"/>
          <p:nvPr/>
        </p:nvSpPr>
        <p:spPr>
          <a:xfrm>
            <a:off x="1785257" y="3689042"/>
            <a:ext cx="9816193" cy="769441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Sau 3 lần chuyển được số thóc là: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8D9459-B45C-7401-ED57-A9F9C2DCE1E8}"/>
              </a:ext>
            </a:extLst>
          </p:cNvPr>
          <p:cNvSpPr txBox="1"/>
          <p:nvPr/>
        </p:nvSpPr>
        <p:spPr>
          <a:xfrm>
            <a:off x="2918278" y="4621111"/>
            <a:ext cx="6325281" cy="769441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15 250 x 3 = 45 750 (kg)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4C02AF-42E3-991C-2328-100640FE4DF4}"/>
              </a:ext>
            </a:extLst>
          </p:cNvPr>
          <p:cNvSpPr txBox="1"/>
          <p:nvPr/>
        </p:nvSpPr>
        <p:spPr>
          <a:xfrm>
            <a:off x="4770576" y="5553180"/>
            <a:ext cx="5636959" cy="769441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Đáp số: 45 750 kg.</a:t>
            </a:r>
          </a:p>
        </p:txBody>
      </p:sp>
    </p:spTree>
    <p:extLst>
      <p:ext uri="{BB962C8B-B14F-4D97-AF65-F5344CB8AC3E}">
        <p14:creationId xmlns:p14="http://schemas.microsoft.com/office/powerpoint/2010/main" val="145363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A068AA-9146-0951-179D-2278E0535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68" y="79429"/>
            <a:ext cx="8475178" cy="30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8720B-6106-3ED2-C933-2CAB9D87656B}"/>
              </a:ext>
            </a:extLst>
          </p:cNvPr>
          <p:cNvSpPr txBox="1"/>
          <p:nvPr/>
        </p:nvSpPr>
        <p:spPr>
          <a:xfrm>
            <a:off x="3087495" y="1344325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5 bằng 15, viết 5 nhớ 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E016D-5562-7913-EE79-6A0B8630D912}"/>
              </a:ext>
            </a:extLst>
          </p:cNvPr>
          <p:cNvSpPr txBox="1"/>
          <p:nvPr/>
        </p:nvSpPr>
        <p:spPr>
          <a:xfrm>
            <a:off x="617100" y="1372819"/>
            <a:ext cx="2124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12 415</a:t>
            </a:r>
            <a:endParaRPr lang="en-US" sz="48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3EB5F9-C95D-A476-A976-8BDD46937AD7}"/>
              </a:ext>
            </a:extLst>
          </p:cNvPr>
          <p:cNvSpPr/>
          <p:nvPr/>
        </p:nvSpPr>
        <p:spPr>
          <a:xfrm>
            <a:off x="3169532" y="123510"/>
            <a:ext cx="5099285" cy="794084"/>
          </a:xfrm>
          <a:prstGeom prst="roundRect">
            <a:avLst/>
          </a:prstGeom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12 415 x 3 =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2FEFDE-4B77-0A45-DD08-6DB0EE2FCE32}"/>
              </a:ext>
            </a:extLst>
          </p:cNvPr>
          <p:cNvSpPr txBox="1"/>
          <p:nvPr/>
        </p:nvSpPr>
        <p:spPr>
          <a:xfrm>
            <a:off x="2147161" y="2327094"/>
            <a:ext cx="511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5A5B2-92BF-2563-43A6-29E7AAD91024}"/>
              </a:ext>
            </a:extLst>
          </p:cNvPr>
          <p:cNvSpPr txBox="1"/>
          <p:nvPr/>
        </p:nvSpPr>
        <p:spPr>
          <a:xfrm>
            <a:off x="399746" y="1850040"/>
            <a:ext cx="608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x</a:t>
            </a:r>
            <a:endParaRPr lang="en-US" sz="48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87BA98-CA17-F730-178D-D50AAA12D241}"/>
              </a:ext>
            </a:extLst>
          </p:cNvPr>
          <p:cNvCxnSpPr>
            <a:cxnSpLocks/>
          </p:cNvCxnSpPr>
          <p:nvPr/>
        </p:nvCxnSpPr>
        <p:spPr>
          <a:xfrm>
            <a:off x="399746" y="3140244"/>
            <a:ext cx="21653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20AEC5-4667-4F58-FD5D-901EA0AF2D31}"/>
              </a:ext>
            </a:extLst>
          </p:cNvPr>
          <p:cNvSpPr txBox="1"/>
          <p:nvPr/>
        </p:nvSpPr>
        <p:spPr>
          <a:xfrm>
            <a:off x="2145194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5BFC0-B501-0BCE-C64D-F18D40954585}"/>
              </a:ext>
            </a:extLst>
          </p:cNvPr>
          <p:cNvSpPr txBox="1"/>
          <p:nvPr/>
        </p:nvSpPr>
        <p:spPr>
          <a:xfrm>
            <a:off x="3087495" y="2034706"/>
            <a:ext cx="942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1 bằng 3, thêm 1 bằng 4, viết 4.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338808-B61D-1158-36B2-7132830C5301}"/>
              </a:ext>
            </a:extLst>
          </p:cNvPr>
          <p:cNvSpPr txBox="1"/>
          <p:nvPr/>
        </p:nvSpPr>
        <p:spPr>
          <a:xfrm>
            <a:off x="3087495" y="2733519"/>
            <a:ext cx="864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4 bằng 12, viết 2 nhớ 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732FCF-9450-65D7-4D93-A7168CBF3014}"/>
              </a:ext>
            </a:extLst>
          </p:cNvPr>
          <p:cNvSpPr txBox="1"/>
          <p:nvPr/>
        </p:nvSpPr>
        <p:spPr>
          <a:xfrm>
            <a:off x="1804868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7BAE5-F533-E7B4-467F-BAA5B579373D}"/>
              </a:ext>
            </a:extLst>
          </p:cNvPr>
          <p:cNvSpPr txBox="1"/>
          <p:nvPr/>
        </p:nvSpPr>
        <p:spPr>
          <a:xfrm>
            <a:off x="1474609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1E9611-0E98-CE5E-B4BD-3C9ABB4B518D}"/>
              </a:ext>
            </a:extLst>
          </p:cNvPr>
          <p:cNvSpPr txBox="1"/>
          <p:nvPr/>
        </p:nvSpPr>
        <p:spPr>
          <a:xfrm>
            <a:off x="3087495" y="3432332"/>
            <a:ext cx="892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2 bằng 6, thêm 1 bằng 7, viết 7.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BE514F-D3D9-8579-2D64-CDF79ACDB9F1}"/>
              </a:ext>
            </a:extLst>
          </p:cNvPr>
          <p:cNvSpPr txBox="1"/>
          <p:nvPr/>
        </p:nvSpPr>
        <p:spPr>
          <a:xfrm>
            <a:off x="969282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4F6B59-0482-B5CB-6E17-2C7A98C5E3DF}"/>
              </a:ext>
            </a:extLst>
          </p:cNvPr>
          <p:cNvSpPr/>
          <p:nvPr/>
        </p:nvSpPr>
        <p:spPr>
          <a:xfrm>
            <a:off x="2565079" y="5288685"/>
            <a:ext cx="6677810" cy="967458"/>
          </a:xfrm>
          <a:prstGeom prst="roundRect">
            <a:avLst/>
          </a:prstGeom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</a:rPr>
              <a:t>12 413 x 3 = 37 245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261A5-38D7-D5BB-91C9-74F4E412415C}"/>
              </a:ext>
            </a:extLst>
          </p:cNvPr>
          <p:cNvSpPr txBox="1"/>
          <p:nvPr/>
        </p:nvSpPr>
        <p:spPr>
          <a:xfrm>
            <a:off x="3087495" y="4117447"/>
            <a:ext cx="864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1 bằng 3, viết 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1B48D9-E9A1-0749-5DCC-9F9959FE523E}"/>
              </a:ext>
            </a:extLst>
          </p:cNvPr>
          <p:cNvSpPr txBox="1"/>
          <p:nvPr/>
        </p:nvSpPr>
        <p:spPr>
          <a:xfrm>
            <a:off x="659390" y="3337899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38192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0" grpId="0" animBg="1"/>
      <p:bldP spid="3" grpId="0"/>
      <p:bldP spid="4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21" grpId="0" animBg="1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860A96-A2A7-3832-7ECA-30A4A8E3CE8F}"/>
              </a:ext>
            </a:extLst>
          </p:cNvPr>
          <p:cNvSpPr txBox="1"/>
          <p:nvPr/>
        </p:nvSpPr>
        <p:spPr>
          <a:xfrm>
            <a:off x="480746" y="25491"/>
            <a:ext cx="11605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Các em cần lưu ý cách trình bày đặt tính rồi tính trong vở ô li nhé!</a:t>
            </a:r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0EE27C99-E6A5-0697-2ACF-0C5D887D1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333735"/>
              </p:ext>
            </p:extLst>
          </p:nvPr>
        </p:nvGraphicFramePr>
        <p:xfrm>
          <a:off x="75778" y="1377947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F38D5AC-3D72-1926-4714-98A2294808CE}"/>
              </a:ext>
            </a:extLst>
          </p:cNvPr>
          <p:cNvSpPr txBox="1"/>
          <p:nvPr/>
        </p:nvSpPr>
        <p:spPr>
          <a:xfrm>
            <a:off x="1441819" y="2567157"/>
            <a:ext cx="23830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31 504</a:t>
            </a:r>
            <a:endParaRPr lang="en-US" sz="53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A6D38B-7E87-B8FD-CA65-00EB91309537}"/>
              </a:ext>
            </a:extLst>
          </p:cNvPr>
          <p:cNvSpPr txBox="1"/>
          <p:nvPr/>
        </p:nvSpPr>
        <p:spPr>
          <a:xfrm>
            <a:off x="3138015" y="3498345"/>
            <a:ext cx="96396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3</a:t>
            </a:r>
            <a:endParaRPr lang="en-US" sz="53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48516-660B-85C1-5543-3D8BADFB2DAD}"/>
              </a:ext>
            </a:extLst>
          </p:cNvPr>
          <p:cNvSpPr txBox="1"/>
          <p:nvPr/>
        </p:nvSpPr>
        <p:spPr>
          <a:xfrm>
            <a:off x="1146420" y="3059227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x</a:t>
            </a:r>
            <a:endParaRPr lang="en-US" sz="440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A25A3C-5E02-2E79-DF85-ED9EA24FC336}"/>
              </a:ext>
            </a:extLst>
          </p:cNvPr>
          <p:cNvCxnSpPr>
            <a:cxnSpLocks/>
          </p:cNvCxnSpPr>
          <p:nvPr/>
        </p:nvCxnSpPr>
        <p:spPr>
          <a:xfrm>
            <a:off x="1146420" y="4406286"/>
            <a:ext cx="2497542" cy="139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6EB3876-1835-B11C-672C-E6537D3A8174}"/>
              </a:ext>
            </a:extLst>
          </p:cNvPr>
          <p:cNvSpPr txBox="1"/>
          <p:nvPr/>
        </p:nvSpPr>
        <p:spPr>
          <a:xfrm>
            <a:off x="3138015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</a:t>
            </a:r>
            <a:endParaRPr lang="en-US" sz="53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225884-6AEA-27F4-BB74-CD671E5735F6}"/>
              </a:ext>
            </a:extLst>
          </p:cNvPr>
          <p:cNvSpPr txBox="1"/>
          <p:nvPr/>
        </p:nvSpPr>
        <p:spPr>
          <a:xfrm>
            <a:off x="2765605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1</a:t>
            </a:r>
            <a:endParaRPr lang="en-US" sz="53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262148-BF80-E59F-72C1-E8D3771D4F1F}"/>
              </a:ext>
            </a:extLst>
          </p:cNvPr>
          <p:cNvSpPr txBox="1"/>
          <p:nvPr/>
        </p:nvSpPr>
        <p:spPr>
          <a:xfrm>
            <a:off x="2371178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5</a:t>
            </a:r>
            <a:endParaRPr lang="en-US" sz="53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78869D-4EA8-83FE-8FC3-46B404BECFAF}"/>
              </a:ext>
            </a:extLst>
          </p:cNvPr>
          <p:cNvSpPr txBox="1"/>
          <p:nvPr/>
        </p:nvSpPr>
        <p:spPr>
          <a:xfrm>
            <a:off x="1833767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4</a:t>
            </a:r>
            <a:endParaRPr lang="en-US" sz="53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E31D11-7B0E-09A7-5EA9-2A2E01C9A758}"/>
              </a:ext>
            </a:extLst>
          </p:cNvPr>
          <p:cNvSpPr txBox="1"/>
          <p:nvPr/>
        </p:nvSpPr>
        <p:spPr>
          <a:xfrm>
            <a:off x="339483" y="1618093"/>
            <a:ext cx="10443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2.</a:t>
            </a:r>
            <a:endParaRPr lang="en-US" sz="53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248CA0-3A5C-06F3-D32E-CADF81D16E5F}"/>
              </a:ext>
            </a:extLst>
          </p:cNvPr>
          <p:cNvSpPr txBox="1"/>
          <p:nvPr/>
        </p:nvSpPr>
        <p:spPr>
          <a:xfrm>
            <a:off x="6217030" y="2575994"/>
            <a:ext cx="2387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23 162</a:t>
            </a:r>
            <a:endParaRPr lang="en-US" sz="53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C2DEAE-A586-41F1-CA1F-18AC574801F9}"/>
              </a:ext>
            </a:extLst>
          </p:cNvPr>
          <p:cNvSpPr txBox="1"/>
          <p:nvPr/>
        </p:nvSpPr>
        <p:spPr>
          <a:xfrm>
            <a:off x="7894174" y="3507182"/>
            <a:ext cx="963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4</a:t>
            </a:r>
            <a:endParaRPr lang="en-US" sz="53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7DD19A-690B-71F4-F3D0-6DD1C2920CC1}"/>
              </a:ext>
            </a:extLst>
          </p:cNvPr>
          <p:cNvSpPr txBox="1"/>
          <p:nvPr/>
        </p:nvSpPr>
        <p:spPr>
          <a:xfrm>
            <a:off x="5958534" y="3053443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x</a:t>
            </a:r>
            <a:endParaRPr lang="en-US" sz="440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38A007E-41D9-6FC5-A99C-EF488C844A89}"/>
              </a:ext>
            </a:extLst>
          </p:cNvPr>
          <p:cNvCxnSpPr>
            <a:cxnSpLocks/>
          </p:cNvCxnSpPr>
          <p:nvPr/>
        </p:nvCxnSpPr>
        <p:spPr>
          <a:xfrm>
            <a:off x="5958534" y="4413256"/>
            <a:ext cx="2460639" cy="15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A2184E6-F506-71C9-DB53-0048B8A61CB9}"/>
              </a:ext>
            </a:extLst>
          </p:cNvPr>
          <p:cNvSpPr txBox="1"/>
          <p:nvPr/>
        </p:nvSpPr>
        <p:spPr>
          <a:xfrm>
            <a:off x="7918814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8</a:t>
            </a:r>
            <a:endParaRPr lang="en-US" sz="53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C0713A-CBF2-B32C-145A-E8FCC52EA970}"/>
              </a:ext>
            </a:extLst>
          </p:cNvPr>
          <p:cNvSpPr txBox="1"/>
          <p:nvPr/>
        </p:nvSpPr>
        <p:spPr>
          <a:xfrm>
            <a:off x="7514320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4</a:t>
            </a:r>
            <a:endParaRPr lang="en-US" sz="53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F11DC06-9C40-09E8-51A9-D57A395CBC64}"/>
              </a:ext>
            </a:extLst>
          </p:cNvPr>
          <p:cNvSpPr txBox="1"/>
          <p:nvPr/>
        </p:nvSpPr>
        <p:spPr>
          <a:xfrm>
            <a:off x="7119893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6</a:t>
            </a:r>
            <a:endParaRPr lang="en-US" sz="53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F31A38-0A60-474C-8ADD-2742E858EBEA}"/>
              </a:ext>
            </a:extLst>
          </p:cNvPr>
          <p:cNvSpPr txBox="1"/>
          <p:nvPr/>
        </p:nvSpPr>
        <p:spPr>
          <a:xfrm>
            <a:off x="6614566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</a:t>
            </a:r>
            <a:endParaRPr lang="en-US" sz="53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37D0A80-49BE-76B9-5773-6D0090CD345A}"/>
              </a:ext>
            </a:extLst>
          </p:cNvPr>
          <p:cNvSpPr txBox="1"/>
          <p:nvPr/>
        </p:nvSpPr>
        <p:spPr>
          <a:xfrm>
            <a:off x="1429273" y="44377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9</a:t>
            </a:r>
            <a:endParaRPr lang="en-US" sz="53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C818DA-5D0E-9717-5469-74470759DDF2}"/>
              </a:ext>
            </a:extLst>
          </p:cNvPr>
          <p:cNvSpPr txBox="1"/>
          <p:nvPr/>
        </p:nvSpPr>
        <p:spPr>
          <a:xfrm>
            <a:off x="6210148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9</a:t>
            </a:r>
            <a:endParaRPr lang="en-US" sz="5300"/>
          </a:p>
        </p:txBody>
      </p:sp>
    </p:spTree>
    <p:extLst>
      <p:ext uri="{BB962C8B-B14F-4D97-AF65-F5344CB8AC3E}">
        <p14:creationId xmlns:p14="http://schemas.microsoft.com/office/powerpoint/2010/main" val="1120348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2" y="1166235"/>
            <a:ext cx="11944743" cy="226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49" y="3686779"/>
            <a:ext cx="3788341" cy="2367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212B61-8F62-36D6-AEE9-14140D5A8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19B5E-B214-B1A3-1330-EB55ED845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E1C2D2C-5324-1E19-63D6-79F19E2FC6FD}"/>
              </a:ext>
            </a:extLst>
          </p:cNvPr>
          <p:cNvSpPr/>
          <p:nvPr/>
        </p:nvSpPr>
        <p:spPr>
          <a:xfrm>
            <a:off x="1094180" y="1825679"/>
            <a:ext cx="4073381" cy="3504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7BA15F8-3A74-D7B4-8976-D3F322A06B2D}"/>
              </a:ext>
            </a:extLst>
          </p:cNvPr>
          <p:cNvSpPr/>
          <p:nvPr/>
        </p:nvSpPr>
        <p:spPr>
          <a:xfrm>
            <a:off x="6881916" y="1825680"/>
            <a:ext cx="4073381" cy="3504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">
            <a:extLst>
              <a:ext uri="{FF2B5EF4-FFF2-40B4-BE49-F238E27FC236}">
                <a16:creationId xmlns:a16="http://schemas.microsoft.com/office/drawing/2014/main" id="{6835B7A1-F0AF-924F-F098-F16EEF44CF0D}"/>
              </a:ext>
            </a:extLst>
          </p:cNvPr>
          <p:cNvSpPr txBox="1"/>
          <p:nvPr/>
        </p:nvSpPr>
        <p:spPr>
          <a:xfrm>
            <a:off x="8216385" y="5459515"/>
            <a:ext cx="1304716" cy="1015663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/>
                </a:solidFill>
              </a:rPr>
              <a:t>B</a:t>
            </a:r>
            <a:endParaRPr lang="en-US" sz="6000" b="1"/>
          </a:p>
        </p:txBody>
      </p:sp>
      <p:sp>
        <p:nvSpPr>
          <p:cNvPr id="22" name="B">
            <a:extLst>
              <a:ext uri="{FF2B5EF4-FFF2-40B4-BE49-F238E27FC236}">
                <a16:creationId xmlns:a16="http://schemas.microsoft.com/office/drawing/2014/main" id="{CA228440-1211-C3BD-3E8A-D24DAB0D2CA0}"/>
              </a:ext>
            </a:extLst>
          </p:cNvPr>
          <p:cNvSpPr txBox="1"/>
          <p:nvPr/>
        </p:nvSpPr>
        <p:spPr>
          <a:xfrm>
            <a:off x="2560057" y="5459515"/>
            <a:ext cx="1304716" cy="1015663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/>
                </a:solidFill>
              </a:rPr>
              <a:t>A</a:t>
            </a:r>
            <a:endParaRPr lang="en-US" sz="6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87E2D8-59F8-D986-6E28-F527B8C91B71}"/>
              </a:ext>
            </a:extLst>
          </p:cNvPr>
          <p:cNvSpPr txBox="1"/>
          <p:nvPr/>
        </p:nvSpPr>
        <p:spPr>
          <a:xfrm>
            <a:off x="2395203" y="382822"/>
            <a:ext cx="7371432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Đâu là phép tính đúng?</a:t>
            </a:r>
            <a:endParaRPr lang="en-US" sz="4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ED4FE-6137-3999-FBD7-2CDBD40D848F}"/>
              </a:ext>
            </a:extLst>
          </p:cNvPr>
          <p:cNvSpPr txBox="1"/>
          <p:nvPr/>
        </p:nvSpPr>
        <p:spPr>
          <a:xfrm>
            <a:off x="2092604" y="2236163"/>
            <a:ext cx="181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3 512</a:t>
            </a:r>
            <a:endParaRPr lang="en-US" sz="4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16BA0-3B2C-C003-9F13-3A85EDB4B328}"/>
              </a:ext>
            </a:extLst>
          </p:cNvPr>
          <p:cNvSpPr txBox="1"/>
          <p:nvPr/>
        </p:nvSpPr>
        <p:spPr>
          <a:xfrm>
            <a:off x="3293391" y="3131787"/>
            <a:ext cx="1132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D47ADC-2129-6F00-8E47-AC7D51C6C12C}"/>
              </a:ext>
            </a:extLst>
          </p:cNvPr>
          <p:cNvSpPr txBox="1"/>
          <p:nvPr/>
        </p:nvSpPr>
        <p:spPr>
          <a:xfrm>
            <a:off x="1726891" y="2683975"/>
            <a:ext cx="81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x</a:t>
            </a:r>
            <a:endParaRPr lang="en-US" sz="480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9D4825-6994-4348-05AB-122E31A6DF5A}"/>
              </a:ext>
            </a:extLst>
          </p:cNvPr>
          <p:cNvCxnSpPr>
            <a:cxnSpLocks/>
          </p:cNvCxnSpPr>
          <p:nvPr/>
        </p:nvCxnSpPr>
        <p:spPr>
          <a:xfrm>
            <a:off x="1726891" y="3962784"/>
            <a:ext cx="21930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0EF325D-92B8-6F21-6AE2-E97179023ADF}"/>
              </a:ext>
            </a:extLst>
          </p:cNvPr>
          <p:cNvSpPr txBox="1"/>
          <p:nvPr/>
        </p:nvSpPr>
        <p:spPr>
          <a:xfrm>
            <a:off x="2107118" y="3954589"/>
            <a:ext cx="1884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7 024</a:t>
            </a:r>
            <a:endParaRPr lang="en-US" sz="4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FEF763-9B45-7FE9-0379-5A9B25FECA9F}"/>
              </a:ext>
            </a:extLst>
          </p:cNvPr>
          <p:cNvSpPr txBox="1"/>
          <p:nvPr/>
        </p:nvSpPr>
        <p:spPr>
          <a:xfrm>
            <a:off x="8201871" y="2230652"/>
            <a:ext cx="181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3 512</a:t>
            </a:r>
            <a:endParaRPr lang="en-US" sz="4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36D514-EA2E-E8AB-7348-A7B7EB1C6FF7}"/>
              </a:ext>
            </a:extLst>
          </p:cNvPr>
          <p:cNvSpPr txBox="1"/>
          <p:nvPr/>
        </p:nvSpPr>
        <p:spPr>
          <a:xfrm>
            <a:off x="9402658" y="3126276"/>
            <a:ext cx="1132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ACBE05-697A-4141-5F09-CB9E1DCA000E}"/>
              </a:ext>
            </a:extLst>
          </p:cNvPr>
          <p:cNvSpPr txBox="1"/>
          <p:nvPr/>
        </p:nvSpPr>
        <p:spPr>
          <a:xfrm>
            <a:off x="7836158" y="2678464"/>
            <a:ext cx="81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x</a:t>
            </a:r>
            <a:endParaRPr lang="en-US" sz="48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3C70A9-4881-E07F-E87D-09E29D8583C9}"/>
              </a:ext>
            </a:extLst>
          </p:cNvPr>
          <p:cNvCxnSpPr>
            <a:cxnSpLocks/>
          </p:cNvCxnSpPr>
          <p:nvPr/>
        </p:nvCxnSpPr>
        <p:spPr>
          <a:xfrm>
            <a:off x="7836158" y="3957273"/>
            <a:ext cx="21930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B3B913-F674-15D0-48AD-13373B8178A5}"/>
              </a:ext>
            </a:extLst>
          </p:cNvPr>
          <p:cNvSpPr txBox="1"/>
          <p:nvPr/>
        </p:nvSpPr>
        <p:spPr>
          <a:xfrm>
            <a:off x="8216385" y="3949078"/>
            <a:ext cx="1884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6 024</a:t>
            </a:r>
            <a:endParaRPr lang="en-US" sz="48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EB9F9F-FBB9-F6E0-4B45-B857B52D0E11}"/>
              </a:ext>
            </a:extLst>
          </p:cNvPr>
          <p:cNvSpPr/>
          <p:nvPr/>
        </p:nvSpPr>
        <p:spPr>
          <a:xfrm>
            <a:off x="2755215" y="5528118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DECF-1FB8-6B0B-1375-7F1156A06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953" y="5998630"/>
            <a:ext cx="3474778" cy="8052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378">
                <a:solidFill>
                  <a:srgbClr val="0070C0"/>
                </a:solidFill>
              </a:rPr>
              <a:t>Trang 94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97100" y="3429000"/>
            <a:ext cx="11967638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0070C0"/>
                </a:solidFill>
                <a:latin typeface="+mj-lt"/>
              </a:rPr>
              <a:t>BÀI 70: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NHÂN SỐ CÓ NĂM CHỮ SỐ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VỚI SỐ CÓ MỘT CHỮ SỐ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(Tiết 1)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8F163CD5-769F-FFFF-D398-F728F2EE7D77}"/>
              </a:ext>
            </a:extLst>
          </p:cNvPr>
          <p:cNvSpPr txBox="1">
            <a:spLocks/>
          </p:cNvSpPr>
          <p:nvPr/>
        </p:nvSpPr>
        <p:spPr>
          <a:xfrm>
            <a:off x="97100" y="256472"/>
            <a:ext cx="11967638" cy="231848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C00000"/>
                </a:solidFill>
                <a:latin typeface="+mj-lt"/>
              </a:rPr>
              <a:t>CHỦ ĐỀ 14: NHÂN, CHIA TRONG </a:t>
            </a:r>
          </a:p>
          <a:p>
            <a:r>
              <a:rPr lang="en-US" sz="5373" b="1">
                <a:solidFill>
                  <a:srgbClr val="C00000"/>
                </a:solidFill>
                <a:latin typeface="+mj-lt"/>
              </a:rPr>
              <a:t>             PHẠM VI 10 000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E4C968-281B-3B9D-A2D9-DBDF5F01ADB7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Khám phá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881962-35DF-4A0B-3726-BDC606E48FD2}"/>
              </a:ext>
            </a:extLst>
          </p:cNvPr>
          <p:cNvGrpSpPr/>
          <p:nvPr/>
        </p:nvGrpSpPr>
        <p:grpSpPr>
          <a:xfrm>
            <a:off x="679088" y="829297"/>
            <a:ext cx="11482750" cy="4618093"/>
            <a:chOff x="956900" y="600697"/>
            <a:chExt cx="11482750" cy="46180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CADEDB-BDAA-A415-A04A-0418FF0AA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847"/>
            <a:stretch/>
          </p:blipFill>
          <p:spPr>
            <a:xfrm>
              <a:off x="956900" y="600697"/>
              <a:ext cx="4211794" cy="46180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2FC0DF-4662-B361-B3A7-E5BEBB58E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4387" y="2783485"/>
              <a:ext cx="10265263" cy="1897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279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37B365-AD7E-8BE1-7114-09F374ED0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466"/>
            <a:ext cx="12119174" cy="6163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1F61BD-2114-F9A7-0823-B2827DCA473B}"/>
              </a:ext>
            </a:extLst>
          </p:cNvPr>
          <p:cNvSpPr/>
          <p:nvPr/>
        </p:nvSpPr>
        <p:spPr>
          <a:xfrm>
            <a:off x="4011487" y="5072552"/>
            <a:ext cx="4138863" cy="960841"/>
          </a:xfrm>
          <a:prstGeom prst="roundRect">
            <a:avLst/>
          </a:prstGeom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12 415 x 3 =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52FAF2-EFBB-FFA7-7383-7C677E1A331D}"/>
              </a:ext>
            </a:extLst>
          </p:cNvPr>
          <p:cNvSpPr/>
          <p:nvPr/>
        </p:nvSpPr>
        <p:spPr>
          <a:xfrm>
            <a:off x="4343400" y="5227320"/>
            <a:ext cx="3581400" cy="62484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8720B-6106-3ED2-C933-2CAB9D87656B}"/>
              </a:ext>
            </a:extLst>
          </p:cNvPr>
          <p:cNvSpPr txBox="1"/>
          <p:nvPr/>
        </p:nvSpPr>
        <p:spPr>
          <a:xfrm>
            <a:off x="3087495" y="1344325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5 bằng 15, viết 5 nhớ 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E016D-5562-7913-EE79-6A0B8630D912}"/>
              </a:ext>
            </a:extLst>
          </p:cNvPr>
          <p:cNvSpPr txBox="1"/>
          <p:nvPr/>
        </p:nvSpPr>
        <p:spPr>
          <a:xfrm>
            <a:off x="617100" y="1372819"/>
            <a:ext cx="2124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12 415</a:t>
            </a:r>
            <a:endParaRPr lang="en-US" sz="48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3EB5F9-C95D-A476-A976-8BDD46937AD7}"/>
              </a:ext>
            </a:extLst>
          </p:cNvPr>
          <p:cNvSpPr/>
          <p:nvPr/>
        </p:nvSpPr>
        <p:spPr>
          <a:xfrm>
            <a:off x="3169532" y="123510"/>
            <a:ext cx="5099285" cy="794084"/>
          </a:xfrm>
          <a:prstGeom prst="roundRect">
            <a:avLst/>
          </a:prstGeom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12 415 x 3 =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2FEFDE-4B77-0A45-DD08-6DB0EE2FCE32}"/>
              </a:ext>
            </a:extLst>
          </p:cNvPr>
          <p:cNvSpPr txBox="1"/>
          <p:nvPr/>
        </p:nvSpPr>
        <p:spPr>
          <a:xfrm>
            <a:off x="2147161" y="2327094"/>
            <a:ext cx="511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5A5B2-92BF-2563-43A6-29E7AAD91024}"/>
              </a:ext>
            </a:extLst>
          </p:cNvPr>
          <p:cNvSpPr txBox="1"/>
          <p:nvPr/>
        </p:nvSpPr>
        <p:spPr>
          <a:xfrm>
            <a:off x="399746" y="1850040"/>
            <a:ext cx="608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x</a:t>
            </a:r>
            <a:endParaRPr lang="en-US" sz="48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87BA98-CA17-F730-178D-D50AAA12D241}"/>
              </a:ext>
            </a:extLst>
          </p:cNvPr>
          <p:cNvCxnSpPr>
            <a:cxnSpLocks/>
          </p:cNvCxnSpPr>
          <p:nvPr/>
        </p:nvCxnSpPr>
        <p:spPr>
          <a:xfrm>
            <a:off x="399746" y="3140244"/>
            <a:ext cx="21653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20AEC5-4667-4F58-FD5D-901EA0AF2D31}"/>
              </a:ext>
            </a:extLst>
          </p:cNvPr>
          <p:cNvSpPr txBox="1"/>
          <p:nvPr/>
        </p:nvSpPr>
        <p:spPr>
          <a:xfrm>
            <a:off x="2145194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5BFC0-B501-0BCE-C64D-F18D40954585}"/>
              </a:ext>
            </a:extLst>
          </p:cNvPr>
          <p:cNvSpPr txBox="1"/>
          <p:nvPr/>
        </p:nvSpPr>
        <p:spPr>
          <a:xfrm>
            <a:off x="3087495" y="2034706"/>
            <a:ext cx="942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1 bằng 3, thêm 1 bằng 4, viết 4.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338808-B61D-1158-36B2-7132830C5301}"/>
              </a:ext>
            </a:extLst>
          </p:cNvPr>
          <p:cNvSpPr txBox="1"/>
          <p:nvPr/>
        </p:nvSpPr>
        <p:spPr>
          <a:xfrm>
            <a:off x="3087495" y="2733519"/>
            <a:ext cx="864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4 bằng 12, viết 2 nhớ 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732FCF-9450-65D7-4D93-A7168CBF3014}"/>
              </a:ext>
            </a:extLst>
          </p:cNvPr>
          <p:cNvSpPr txBox="1"/>
          <p:nvPr/>
        </p:nvSpPr>
        <p:spPr>
          <a:xfrm>
            <a:off x="1804868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7BAE5-F533-E7B4-467F-BAA5B579373D}"/>
              </a:ext>
            </a:extLst>
          </p:cNvPr>
          <p:cNvSpPr txBox="1"/>
          <p:nvPr/>
        </p:nvSpPr>
        <p:spPr>
          <a:xfrm>
            <a:off x="1474609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1E9611-0E98-CE5E-B4BD-3C9ABB4B518D}"/>
              </a:ext>
            </a:extLst>
          </p:cNvPr>
          <p:cNvSpPr txBox="1"/>
          <p:nvPr/>
        </p:nvSpPr>
        <p:spPr>
          <a:xfrm>
            <a:off x="3087495" y="3432332"/>
            <a:ext cx="892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2 bằng 6, thêm 1 bằng 7, viết 7.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BE514F-D3D9-8579-2D64-CDF79ACDB9F1}"/>
              </a:ext>
            </a:extLst>
          </p:cNvPr>
          <p:cNvSpPr txBox="1"/>
          <p:nvPr/>
        </p:nvSpPr>
        <p:spPr>
          <a:xfrm>
            <a:off x="969282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4F6B59-0482-B5CB-6E17-2C7A98C5E3DF}"/>
              </a:ext>
            </a:extLst>
          </p:cNvPr>
          <p:cNvSpPr/>
          <p:nvPr/>
        </p:nvSpPr>
        <p:spPr>
          <a:xfrm>
            <a:off x="2565079" y="5288685"/>
            <a:ext cx="6677810" cy="967458"/>
          </a:xfrm>
          <a:prstGeom prst="roundRect">
            <a:avLst/>
          </a:prstGeom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</a:rPr>
              <a:t>12 413 x 3 = 37 245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261A5-38D7-D5BB-91C9-74F4E412415C}"/>
              </a:ext>
            </a:extLst>
          </p:cNvPr>
          <p:cNvSpPr txBox="1"/>
          <p:nvPr/>
        </p:nvSpPr>
        <p:spPr>
          <a:xfrm>
            <a:off x="3087495" y="4117447"/>
            <a:ext cx="864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1 bằng 3, viết 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1B48D9-E9A1-0749-5DCC-9F9959FE523E}"/>
              </a:ext>
            </a:extLst>
          </p:cNvPr>
          <p:cNvSpPr txBox="1"/>
          <p:nvPr/>
        </p:nvSpPr>
        <p:spPr>
          <a:xfrm>
            <a:off x="659390" y="3337899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45802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0" grpId="0" animBg="1"/>
      <p:bldP spid="3" grpId="0"/>
      <p:bldP spid="4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21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3B1471-E898-A337-83CD-3F403BDCE78B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3E3E3-3C4D-E8BA-A0CC-39A572C1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7" y="2291997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274245" y="224084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649540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Tính.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506B599-AAE0-1F8D-458C-29EA4FF6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245" y="1402143"/>
            <a:ext cx="11575379" cy="2776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12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intable Number Sense Activities for Pre-K by Slidesgo">
  <a:themeElements>
    <a:clrScheme name="Custom 11">
      <a:dk1>
        <a:sysClr val="windowText" lastClr="000000"/>
      </a:dk1>
      <a:lt1>
        <a:srgbClr val="F9EFA5"/>
      </a:lt1>
      <a:dk2>
        <a:srgbClr val="444D26"/>
      </a:dk2>
      <a:lt2>
        <a:srgbClr val="262626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456</Words>
  <Application>Microsoft Office PowerPoint</Application>
  <PresentationFormat>Custom</PresentationFormat>
  <Paragraphs>135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Karla</vt:lpstr>
      <vt:lpstr>Varela Round</vt:lpstr>
      <vt:lpstr>Chau Philomene One</vt:lpstr>
      <vt:lpstr>Love Ya Like A Sister</vt:lpstr>
      <vt:lpstr>HP001 4 hàng</vt:lpstr>
      <vt:lpstr>HP001 5H Normal</vt:lpstr>
      <vt:lpstr>Annifont</vt:lpstr>
      <vt:lpstr>SVN-Billo</vt:lpstr>
      <vt:lpstr>Printable Number Sense Activities for Pre-K by Slidesgo</vt:lpstr>
      <vt:lpstr>Chuẩn bị</vt:lpstr>
      <vt:lpstr>PowerPoint Presentation</vt:lpstr>
      <vt:lpstr>PowerPoint Presentation</vt:lpstr>
      <vt:lpstr>Trang 94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157</cp:revision>
  <dcterms:modified xsi:type="dcterms:W3CDTF">2023-04-12T13:51:37Z</dcterms:modified>
</cp:coreProperties>
</file>