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19"/>
  </p:notesMasterIdLst>
  <p:sldIdLst>
    <p:sldId id="257" r:id="rId8"/>
    <p:sldId id="277" r:id="rId9"/>
    <p:sldId id="283" r:id="rId10"/>
    <p:sldId id="262" r:id="rId11"/>
    <p:sldId id="259" r:id="rId12"/>
    <p:sldId id="260" r:id="rId13"/>
    <p:sldId id="264" r:id="rId14"/>
    <p:sldId id="272" r:id="rId15"/>
    <p:sldId id="268" r:id="rId16"/>
    <p:sldId id="274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E0B38-2E28-4418-BC30-61780A59ED1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CFDCD-693E-49D2-BD4A-3668E788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6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9" name="Nơi giữ chỗ cho Ghi chú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9700" name="Nơi giữ chỗ cho Số hiệu Bản chiế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1pPr>
            <a:lvl2pPr marL="742950" indent="-28575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2pPr>
            <a:lvl3pPr marL="1143000" indent="-22860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3pPr>
            <a:lvl4pPr marL="1600200" indent="-22860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4pPr>
            <a:lvl5pPr marL="2057400" indent="-22860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9pPr>
          </a:lstStyle>
          <a:p>
            <a:pPr eaLnBrk="1" hangingPunct="1">
              <a:buClr>
                <a:srgbClr val="0000FF"/>
              </a:buClr>
            </a:pPr>
            <a:fld id="{14058FE2-0D7B-4E6F-AF02-1F620411260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>
                <a:buClr>
                  <a:srgbClr val="0000FF"/>
                </a:buClr>
              </a:pPr>
              <a:t>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2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5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81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0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6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10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35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8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6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30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9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4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25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9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40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3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58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1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60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43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16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4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09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82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3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2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89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24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52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85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26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34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01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11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98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39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84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91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97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82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6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12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3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822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82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14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33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29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54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29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92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59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9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71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7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586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71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6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81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229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094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980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665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1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761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2711998" y="1557580"/>
            <a:ext cx="35640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60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9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2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095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295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32040" y="1503379"/>
            <a:ext cx="354615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9333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92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85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392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80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03170" y="1596480"/>
            <a:ext cx="35640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6590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656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40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308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892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79172" y="1647225"/>
            <a:ext cx="33636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9148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970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10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03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648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089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836083" y="1468552"/>
            <a:ext cx="338612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70310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7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20304-A939-4801-A4C2-2B4EE8771BA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0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20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74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17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8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13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63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30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8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11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19/04/2023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519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4185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5.wav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 - Ca Khúc Vui Nhộn [Official 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28600"/>
            <a:ext cx="7543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09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5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 3 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28605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5159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13" y="4000503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1" y="5484293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1" y="5219709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81037" y="5304368"/>
            <a:ext cx="81756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787413" y="54165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052638" y="5207000"/>
            <a:ext cx="5738812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3" y="4152909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9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076709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4" y="4076709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27432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3" y="3001442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2781309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2876560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4" y="29527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4</a:t>
            </a:r>
          </a:p>
        </p:txBody>
      </p:sp>
      <p:sp>
        <p:nvSpPr>
          <p:cNvPr id="17429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743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75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467600" y="4362459"/>
            <a:ext cx="1752600" cy="1178983"/>
            <a:chOff x="4320" y="2928"/>
            <a:chExt cx="1104" cy="1104"/>
          </a:xfrm>
        </p:grpSpPr>
        <p:sp>
          <p:nvSpPr>
            <p:cNvPr id="515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744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744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02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6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2 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8435" name="Group 51"/>
          <p:cNvGrpSpPr>
            <a:grpSpLocks/>
          </p:cNvGrpSpPr>
          <p:nvPr/>
        </p:nvGrpSpPr>
        <p:grpSpPr bwMode="auto">
          <a:xfrm>
            <a:off x="228603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6184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03" y="4343402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1" y="3464986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2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3285068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6" y="33972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905003" y="3048000"/>
            <a:ext cx="5738813" cy="1066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4495802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2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419600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16" y="441960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54864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5715002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1" y="5486402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5562602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16" y="563880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5</a:t>
            </a:r>
          </a:p>
        </p:txBody>
      </p:sp>
      <p:sp>
        <p:nvSpPr>
          <p:cNvPr id="18453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8454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626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69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205663" y="4362453"/>
            <a:ext cx="1752600" cy="1178983"/>
            <a:chOff x="4320" y="2928"/>
            <a:chExt cx="1104" cy="1104"/>
          </a:xfrm>
        </p:grpSpPr>
        <p:sp>
          <p:nvSpPr>
            <p:cNvPr id="618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84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8468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7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20">
            <a:extLst>
              <a:ext uri="{FF2B5EF4-FFF2-40B4-BE49-F238E27FC236}">
                <a16:creationId xmlns:a16="http://schemas.microsoft.com/office/drawing/2014/main" xmlns="" id="{31D5813C-A6BD-4D2E-8541-A8D97476A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90115"/>
              </p:ext>
            </p:extLst>
          </p:nvPr>
        </p:nvGraphicFramePr>
        <p:xfrm>
          <a:off x="633137" y="4387713"/>
          <a:ext cx="334175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879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1670879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38090" y="379829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5181D80-3A37-489B-85CB-68324833AF46}"/>
              </a:ext>
            </a:extLst>
          </p:cNvPr>
          <p:cNvGrpSpPr/>
          <p:nvPr/>
        </p:nvGrpSpPr>
        <p:grpSpPr>
          <a:xfrm>
            <a:off x="6710593" y="568966"/>
            <a:ext cx="1795364" cy="1170468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45040EF-B037-4F34-B6EB-A1A7071FBBA5}"/>
              </a:ext>
            </a:extLst>
          </p:cNvPr>
          <p:cNvSpPr/>
          <p:nvPr/>
        </p:nvSpPr>
        <p:spPr>
          <a:xfrm>
            <a:off x="1418833" y="1364627"/>
            <a:ext cx="180022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32 –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xmlns="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972771"/>
              </p:ext>
            </p:extLst>
          </p:nvPr>
        </p:nvGraphicFramePr>
        <p:xfrm>
          <a:off x="633137" y="2213880"/>
          <a:ext cx="334175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879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1670879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078" y="2791235"/>
            <a:ext cx="30135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xmlns="" id="{8C60C7F3-F3CE-4A52-8217-1353C71F2C93}"/>
              </a:ext>
            </a:extLst>
          </p:cNvPr>
          <p:cNvSpPr/>
          <p:nvPr/>
        </p:nvSpPr>
        <p:spPr>
          <a:xfrm>
            <a:off x="3098695" y="2853712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xmlns="" id="{551D2A3A-9C54-442E-9D1A-DA0469D1C507}"/>
              </a:ext>
            </a:extLst>
          </p:cNvPr>
          <p:cNvSpPr/>
          <p:nvPr/>
        </p:nvSpPr>
        <p:spPr>
          <a:xfrm>
            <a:off x="2939083" y="2853712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xmlns="" id="{65774D72-B6C7-4180-A574-26FA939D3299}"/>
              </a:ext>
            </a:extLst>
          </p:cNvPr>
          <p:cNvSpPr/>
          <p:nvPr/>
        </p:nvSpPr>
        <p:spPr>
          <a:xfrm>
            <a:off x="2602835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xmlns="" id="{D5FF9E27-AE9E-4DED-84FB-2C3F8ED799A0}"/>
              </a:ext>
            </a:extLst>
          </p:cNvPr>
          <p:cNvSpPr/>
          <p:nvPr/>
        </p:nvSpPr>
        <p:spPr>
          <a:xfrm>
            <a:off x="2500219" y="4911309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47D83DBD-11DB-4ECE-A86A-F415F2423F70}"/>
              </a:ext>
            </a:extLst>
          </p:cNvPr>
          <p:cNvSpPr/>
          <p:nvPr/>
        </p:nvSpPr>
        <p:spPr>
          <a:xfrm>
            <a:off x="4237664" y="3341023"/>
            <a:ext cx="1004921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0609968-036B-44EA-9B5E-FDE19B399320}"/>
              </a:ext>
            </a:extLst>
          </p:cNvPr>
          <p:cNvSpPr/>
          <p:nvPr/>
        </p:nvSpPr>
        <p:spPr>
          <a:xfrm>
            <a:off x="4443410" y="3357880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9F9AE4A-A11A-4BEC-942F-E788804EC6EB}"/>
              </a:ext>
            </a:extLst>
          </p:cNvPr>
          <p:cNvSpPr/>
          <p:nvPr/>
        </p:nvSpPr>
        <p:spPr>
          <a:xfrm>
            <a:off x="4254858" y="386855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–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358D2CC-F396-4560-BB7A-679F36F672B2}"/>
              </a:ext>
            </a:extLst>
          </p:cNvPr>
          <p:cNvSpPr/>
          <p:nvPr/>
        </p:nvSpPr>
        <p:spPr>
          <a:xfrm>
            <a:off x="4679855" y="422071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96E1EBC2-7334-4619-B7F8-DDABC2AEAE75}"/>
              </a:ext>
            </a:extLst>
          </p:cNvPr>
          <p:cNvCxnSpPr/>
          <p:nvPr/>
        </p:nvCxnSpPr>
        <p:spPr>
          <a:xfrm>
            <a:off x="4340535" y="5051713"/>
            <a:ext cx="799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9245C758-0B0E-4B2D-906A-E799846875CD}"/>
              </a:ext>
            </a:extLst>
          </p:cNvPr>
          <p:cNvSpPr/>
          <p:nvPr/>
        </p:nvSpPr>
        <p:spPr>
          <a:xfrm>
            <a:off x="4684251" y="507775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2364D416-ECE2-4648-BC80-148BDB3AAD76}"/>
              </a:ext>
            </a:extLst>
          </p:cNvPr>
          <p:cNvSpPr/>
          <p:nvPr/>
        </p:nvSpPr>
        <p:spPr>
          <a:xfrm>
            <a:off x="4434327" y="507244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9AD5452-BC82-499F-96AE-036D80E96035}"/>
              </a:ext>
            </a:extLst>
          </p:cNvPr>
          <p:cNvSpPr txBox="1"/>
          <p:nvPr/>
        </p:nvSpPr>
        <p:spPr>
          <a:xfrm>
            <a:off x="5439247" y="3352531"/>
            <a:ext cx="2918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79A95805-FFB4-458B-B079-1A0565445221}"/>
              </a:ext>
            </a:extLst>
          </p:cNvPr>
          <p:cNvSpPr/>
          <p:nvPr/>
        </p:nvSpPr>
        <p:spPr>
          <a:xfrm>
            <a:off x="5997544" y="5352888"/>
            <a:ext cx="180022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35 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441646-B886-482C-98C8-1E97B3F14B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42" y="1077712"/>
            <a:ext cx="2690696" cy="24656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CADC9AD-2660-4623-A600-7D5C74FF5914}"/>
              </a:ext>
            </a:extLst>
          </p:cNvPr>
          <p:cNvGrpSpPr/>
          <p:nvPr/>
        </p:nvGrpSpPr>
        <p:grpSpPr>
          <a:xfrm>
            <a:off x="3338771" y="656118"/>
            <a:ext cx="1631733" cy="1138447"/>
            <a:chOff x="2461083" y="1127778"/>
            <a:chExt cx="2175644" cy="1138447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B55B39B-1F0B-4A38-B311-854C6EEA1791}"/>
              </a:ext>
            </a:extLst>
          </p:cNvPr>
          <p:cNvGrpSpPr/>
          <p:nvPr/>
        </p:nvGrpSpPr>
        <p:grpSpPr>
          <a:xfrm>
            <a:off x="4967973" y="650065"/>
            <a:ext cx="1777498" cy="846462"/>
            <a:chOff x="2574258" y="2918249"/>
            <a:chExt cx="2369997" cy="846462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xmlns="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65D034F-D271-4A35-B8CE-CD008D8BDBE8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237" y="1807032"/>
            <a:ext cx="85791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755" y="2791235"/>
            <a:ext cx="30135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8861" y="2791235"/>
            <a:ext cx="301352" cy="117196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71F99A0-3F06-43AD-8A26-3E7A2E4DC2E2}"/>
              </a:ext>
            </a:extLst>
          </p:cNvPr>
          <p:cNvSpPr/>
          <p:nvPr/>
        </p:nvSpPr>
        <p:spPr>
          <a:xfrm>
            <a:off x="1661077" y="2752146"/>
            <a:ext cx="401480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CF369F30-68E0-43BA-9F75-43CD304E5F86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062557" y="3377220"/>
            <a:ext cx="471491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07" y="4961940"/>
            <a:ext cx="301352" cy="11719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886" y="4961940"/>
            <a:ext cx="301352" cy="1171968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472CFADA-CBDF-4093-89B2-D0BF3F7AA79F}"/>
              </a:ext>
            </a:extLst>
          </p:cNvPr>
          <p:cNvSpPr/>
          <p:nvPr/>
        </p:nvSpPr>
        <p:spPr>
          <a:xfrm>
            <a:off x="2166356" y="3951138"/>
            <a:ext cx="235978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xmlns="" id="{E063F833-9FB0-4245-8A88-8E9B2DC5D3AA}"/>
              </a:ext>
            </a:extLst>
          </p:cNvPr>
          <p:cNvSpPr/>
          <p:nvPr/>
        </p:nvSpPr>
        <p:spPr>
          <a:xfrm>
            <a:off x="2402334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xmlns="" id="{1D139671-82BF-490F-AFF9-17ACD1F2A7EF}"/>
              </a:ext>
            </a:extLst>
          </p:cNvPr>
          <p:cNvSpPr/>
          <p:nvPr/>
        </p:nvSpPr>
        <p:spPr>
          <a:xfrm>
            <a:off x="2700566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xmlns="" id="{D3AD480D-90B9-4BD5-9134-42DCCBEA6561}"/>
              </a:ext>
            </a:extLst>
          </p:cNvPr>
          <p:cNvSpPr/>
          <p:nvPr/>
        </p:nvSpPr>
        <p:spPr>
          <a:xfrm>
            <a:off x="2798297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xmlns="" id="{2D9E0EC7-7D44-4C5A-8628-F1C4541E6B49}"/>
              </a:ext>
            </a:extLst>
          </p:cNvPr>
          <p:cNvSpPr/>
          <p:nvPr/>
        </p:nvSpPr>
        <p:spPr>
          <a:xfrm>
            <a:off x="2896028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xmlns="" id="{CCE41F82-B81C-4E42-A698-13856F855707}"/>
              </a:ext>
            </a:extLst>
          </p:cNvPr>
          <p:cNvSpPr/>
          <p:nvPr/>
        </p:nvSpPr>
        <p:spPr>
          <a:xfrm>
            <a:off x="2993759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xmlns="" id="{E40C3E69-D9DE-4BD6-9B9B-74EA49FC0309}"/>
              </a:ext>
            </a:extLst>
          </p:cNvPr>
          <p:cNvSpPr/>
          <p:nvPr/>
        </p:nvSpPr>
        <p:spPr>
          <a:xfrm>
            <a:off x="3091490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xmlns="" id="{03920ECC-D26A-4B2F-9D46-5BA47B700C25}"/>
              </a:ext>
            </a:extLst>
          </p:cNvPr>
          <p:cNvSpPr/>
          <p:nvPr/>
        </p:nvSpPr>
        <p:spPr>
          <a:xfrm>
            <a:off x="3189221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Can 33">
            <a:extLst>
              <a:ext uri="{FF2B5EF4-FFF2-40B4-BE49-F238E27FC236}">
                <a16:creationId xmlns:a16="http://schemas.microsoft.com/office/drawing/2014/main" xmlns="" id="{D06B11EE-3027-4490-BF3F-317E18771822}"/>
              </a:ext>
            </a:extLst>
          </p:cNvPr>
          <p:cNvSpPr/>
          <p:nvPr/>
        </p:nvSpPr>
        <p:spPr>
          <a:xfrm>
            <a:off x="3286952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Can 33">
            <a:extLst>
              <a:ext uri="{FF2B5EF4-FFF2-40B4-BE49-F238E27FC236}">
                <a16:creationId xmlns:a16="http://schemas.microsoft.com/office/drawing/2014/main" xmlns="" id="{797447C3-62B9-4CBB-96CB-D9329C6AF944}"/>
              </a:ext>
            </a:extLst>
          </p:cNvPr>
          <p:cNvSpPr/>
          <p:nvPr/>
        </p:nvSpPr>
        <p:spPr>
          <a:xfrm>
            <a:off x="3574520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xmlns="" id="{7754A54F-2952-4982-8589-55CFA06E596B}"/>
              </a:ext>
            </a:extLst>
          </p:cNvPr>
          <p:cNvSpPr/>
          <p:nvPr/>
        </p:nvSpPr>
        <p:spPr>
          <a:xfrm>
            <a:off x="3672251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9081473-CD11-4E4E-BA95-505DD9A2F5AC}"/>
              </a:ext>
            </a:extLst>
          </p:cNvPr>
          <p:cNvCxnSpPr/>
          <p:nvPr/>
        </p:nvCxnSpPr>
        <p:spPr>
          <a:xfrm flipV="1">
            <a:off x="2357045" y="5000197"/>
            <a:ext cx="709103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56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111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2" grpId="0" animBg="1"/>
      <p:bldP spid="44" grpId="0" animBg="1"/>
      <p:bldP spid="45" grpId="0" animBg="1"/>
      <p:bldP spid="53" grpId="0" animBg="1"/>
      <p:bldP spid="50" grpId="0"/>
      <p:bldP spid="55" grpId="0"/>
      <p:bldP spid="56" grpId="0"/>
      <p:bldP spid="59" grpId="0"/>
      <p:bldP spid="60" grpId="0" build="p"/>
      <p:bldP spid="62" grpId="0" build="p"/>
      <p:bldP spid="63" grpId="0" animBg="1"/>
      <p:bldP spid="24" grpId="0" animBg="1"/>
      <p:bldP spid="1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19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86911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07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817657"/>
            <a:ext cx="285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7432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vi10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7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57"/>
            <a:ext cx="9144000" cy="5827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5020988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6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4876828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6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33"/>
            <a:ext cx="9144000" cy="6607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4762" y="2574694"/>
            <a:ext cx="518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.VnArial" pitchFamily="34" charset="0"/>
                <a:cs typeface="Times New Roman" pitchFamily="18" charset="0"/>
              </a:rPr>
              <a:t>2</a:t>
            </a:r>
            <a:endParaRPr lang="en-US" sz="6000">
              <a:latin typeface=".VnArial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2574694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.VnArial" pitchFamily="34" charset="0"/>
                <a:cs typeface="Times New Roman" pitchFamily="18" charset="0"/>
              </a:rPr>
              <a:t>6</a:t>
            </a:r>
            <a:endParaRPr lang="en-US" sz="6000">
              <a:latin typeface=".VnArial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2173" y="5562628"/>
            <a:ext cx="484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.VnArial" pitchFamily="34" charset="0"/>
                <a:cs typeface="Times New Roman" pitchFamily="18" charset="0"/>
              </a:rPr>
              <a:t>3</a:t>
            </a:r>
            <a:endParaRPr lang="en-US" sz="6000">
              <a:latin typeface=".VnArial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5546412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.VnArial" pitchFamily="34" charset="0"/>
              </a:rPr>
              <a:t>6</a:t>
            </a:r>
            <a:endParaRPr lang="en-US" sz="6000"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8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21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2 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228605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5159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23" y="4000503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1" y="5484305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4" y="5219721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81037" y="5304368"/>
            <a:ext cx="81756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787429" y="54165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862138" y="5219700"/>
            <a:ext cx="5738812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10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" y="4152921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21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076721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4" y="407672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27432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" y="3001454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2781321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2876572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4" y="29527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1</a:t>
            </a:r>
          </a:p>
        </p:txBody>
      </p:sp>
      <p:sp>
        <p:nvSpPr>
          <p:cNvPr id="14357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435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84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467600" y="4362471"/>
            <a:ext cx="1752600" cy="1178983"/>
            <a:chOff x="4320" y="2928"/>
            <a:chExt cx="1104" cy="1104"/>
          </a:xfrm>
        </p:grpSpPr>
        <p:sp>
          <p:nvSpPr>
            <p:cNvPr id="515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437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4371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Hình Chữ nhật 51"/>
          <p:cNvSpPr/>
          <p:nvPr/>
        </p:nvSpPr>
        <p:spPr>
          <a:xfrm>
            <a:off x="9463525" y="3027767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766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18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4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4 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5363" name="Group 51"/>
          <p:cNvGrpSpPr>
            <a:grpSpLocks/>
          </p:cNvGrpSpPr>
          <p:nvPr/>
        </p:nvGrpSpPr>
        <p:grpSpPr bwMode="auto">
          <a:xfrm>
            <a:off x="228605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6184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23" y="4343403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10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4" y="3464996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18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3285068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90" y="33972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905003" y="3048000"/>
            <a:ext cx="5738813" cy="1066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" y="4495818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18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419600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4" y="4419618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54864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" y="5715018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5486418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5562618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4" y="5638818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2</a:t>
            </a:r>
          </a:p>
        </p:txBody>
      </p:sp>
      <p:sp>
        <p:nvSpPr>
          <p:cNvPr id="15381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5382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626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84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205663" y="4362469"/>
            <a:ext cx="1752600" cy="1178983"/>
            <a:chOff x="4320" y="2928"/>
            <a:chExt cx="1104" cy="1104"/>
          </a:xfrm>
        </p:grpSpPr>
        <p:sp>
          <p:nvSpPr>
            <p:cNvPr id="618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539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5396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0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752600" y="4495800"/>
            <a:ext cx="3810000" cy="685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438400" y="982133"/>
            <a:ext cx="4876800" cy="13800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 +  2 =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6388" name="Group 51"/>
          <p:cNvGrpSpPr>
            <a:grpSpLocks/>
          </p:cNvGrpSpPr>
          <p:nvPr/>
        </p:nvGrpSpPr>
        <p:grpSpPr bwMode="auto">
          <a:xfrm>
            <a:off x="228605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7208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816100" y="3164418"/>
            <a:ext cx="3657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10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4" y="3464996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8" y="3210984"/>
            <a:ext cx="150018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3285068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84" y="33972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828800" y="5602817"/>
            <a:ext cx="3733800" cy="685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              </a:t>
            </a: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9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9" y="4758281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4470414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544487"/>
            <a:ext cx="817562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4" y="465668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9" y="5954198"/>
            <a:ext cx="593725" cy="34924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5729817"/>
            <a:ext cx="150018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5759465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4" y="5916084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8953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2763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3</a:t>
            </a:r>
          </a:p>
        </p:txBody>
      </p:sp>
      <p:sp>
        <p:nvSpPr>
          <p:cNvPr id="16405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6406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626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172325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215188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1818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172325" y="3234281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629400" y="4362465"/>
            <a:ext cx="1752600" cy="1178983"/>
            <a:chOff x="4320" y="2928"/>
            <a:chExt cx="1104" cy="1104"/>
          </a:xfrm>
        </p:grpSpPr>
        <p:sp>
          <p:nvSpPr>
            <p:cNvPr id="720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64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6420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841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258</Words>
  <Application>Microsoft Office PowerPoint</Application>
  <PresentationFormat>On-screen Show (4:3)</PresentationFormat>
  <Paragraphs>135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.VnArial</vt:lpstr>
      <vt:lpstr>.VnHelvetInsH</vt:lpstr>
      <vt:lpstr>.VnTime</vt:lpstr>
      <vt:lpstr>Arial</vt:lpstr>
      <vt:lpstr>Calibri</vt:lpstr>
      <vt:lpstr>Times New Roman</vt:lpstr>
      <vt:lpstr>UTM Cookies</vt:lpstr>
      <vt:lpstr>Wingdings</vt:lpstr>
      <vt:lpstr>Office Theme</vt:lpstr>
      <vt:lpstr>Chủ đề của Office</vt:lpstr>
      <vt:lpstr>1_Chủ đề của Office</vt:lpstr>
      <vt:lpstr>2_Chủ đề của Office</vt:lpstr>
      <vt:lpstr>3_Chủ đề của Office</vt:lpstr>
      <vt:lpstr>4_Chủ đề của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49</cp:revision>
  <dcterms:created xsi:type="dcterms:W3CDTF">2020-10-27T17:04:24Z</dcterms:created>
  <dcterms:modified xsi:type="dcterms:W3CDTF">2023-04-19T02:41:16Z</dcterms:modified>
</cp:coreProperties>
</file>