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642" r:id="rId2"/>
    <p:sldId id="641" r:id="rId3"/>
    <p:sldId id="634" r:id="rId4"/>
    <p:sldId id="338" r:id="rId5"/>
    <p:sldId id="322" r:id="rId6"/>
    <p:sldId id="327" r:id="rId7"/>
    <p:sldId id="685" r:id="rId8"/>
    <p:sldId id="686" r:id="rId9"/>
    <p:sldId id="687" r:id="rId10"/>
    <p:sldId id="352" r:id="rId11"/>
    <p:sldId id="745" r:id="rId12"/>
    <p:sldId id="262" r:id="rId13"/>
    <p:sldId id="746" r:id="rId14"/>
    <p:sldId id="754" r:id="rId15"/>
    <p:sldId id="710" r:id="rId16"/>
    <p:sldId id="330" r:id="rId17"/>
    <p:sldId id="373" r:id="rId18"/>
    <p:sldId id="730" r:id="rId19"/>
    <p:sldId id="755" r:id="rId20"/>
    <p:sldId id="644" r:id="rId21"/>
  </p:sldIdLst>
  <p:sldSz cx="12161838" cy="6858000"/>
  <p:notesSz cx="6858000" cy="9144000"/>
  <p:embeddedFontLst>
    <p:embeddedFont>
      <p:font typeface="Bebas Neue" panose="020B0604020202020204" charset="0"/>
      <p:regular r:id="rId23"/>
    </p:embeddedFont>
    <p:embeddedFont>
      <p:font typeface="Fredoka One" panose="020B0604020202020204" charset="0"/>
      <p:regular r:id="rId24"/>
    </p:embeddedFont>
    <p:embeddedFont>
      <p:font typeface="HP001 4 hàng" panose="020B0604020202020204" charset="0"/>
      <p:regular r:id="rId25"/>
      <p:bold r:id="rId26"/>
    </p:embeddedFont>
    <p:embeddedFont>
      <p:font typeface="Mulish" panose="020B0604020202020204" charset="0"/>
      <p:regular r:id="rId27"/>
      <p:bold r:id="rId28"/>
      <p:italic r:id="rId29"/>
      <p:boldItalic r:id="rId30"/>
    </p:embeddedFont>
    <p:embeddedFont>
      <p:font typeface="Palanquin Dark" panose="020B0604020202020204" charset="0"/>
      <p:regular r:id="rId31"/>
      <p:bold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Titan One" panose="020B0604020202020204" charset="0"/>
      <p:regular r:id="rId35"/>
    </p:embeddedFont>
    <p:embeddedFont>
      <p:font typeface="Varela Round" panose="020B0604020202020204" charset="-79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E8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47" autoAdjust="0"/>
  </p:normalViewPr>
  <p:slideViewPr>
    <p:cSldViewPr>
      <p:cViewPr varScale="1">
        <p:scale>
          <a:sx n="98" d="100"/>
          <a:sy n="98" d="100"/>
        </p:scale>
        <p:origin x="1044" y="10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841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25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lại HS công thức tính chu vi hình vuông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69513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các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vận</a:t>
            </a:r>
            <a:r>
              <a:rPr lang="en-US" b="0" dirty="0"/>
              <a:t> </a:t>
            </a:r>
            <a:r>
              <a:rPr lang="en-US" b="0" dirty="0" err="1"/>
              <a:t>dụng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(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r>
              <a:rPr lang="en-US" b="0" dirty="0"/>
              <a:t>)</a:t>
            </a:r>
          </a:p>
          <a:p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cùng</a:t>
            </a:r>
            <a:r>
              <a:rPr lang="en-US" dirty="0"/>
              <a:t> HS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GV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ạ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 ý lại trình tự cách đặt tính</a:t>
            </a:r>
          </a:p>
        </p:txBody>
      </p:sp>
    </p:spTree>
    <p:extLst>
      <p:ext uri="{BB962C8B-B14F-4D97-AF65-F5344CB8AC3E}">
        <p14:creationId xmlns:p14="http://schemas.microsoft.com/office/powerpoint/2010/main" val="2936663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 ý lại trình tự cách đặt tính</a:t>
            </a:r>
          </a:p>
        </p:txBody>
      </p:sp>
    </p:spTree>
    <p:extLst>
      <p:ext uri="{BB962C8B-B14F-4D97-AF65-F5344CB8AC3E}">
        <p14:creationId xmlns:p14="http://schemas.microsoft.com/office/powerpoint/2010/main" val="1614178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5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dirty="0" err="1"/>
              <a:t>Xong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1 </a:t>
            </a:r>
            <a:r>
              <a:rPr lang="en-US" b="0" dirty="0" err="1"/>
              <a:t>thì</a:t>
            </a:r>
            <a:r>
              <a:rPr lang="en-US" b="0" dirty="0"/>
              <a:t> quay </a:t>
            </a:r>
            <a:r>
              <a:rPr lang="en-US" b="0" dirty="0" err="1"/>
              <a:t>về</a:t>
            </a:r>
            <a:r>
              <a:rPr lang="en-US" b="0" dirty="0"/>
              <a:t> slide 8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1273" y="1569867"/>
            <a:ext cx="7059692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1273" y="4709533"/>
            <a:ext cx="7059692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6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3520868" y="2925100"/>
            <a:ext cx="5120102" cy="20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1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idx="2" hasCustomPrompt="1"/>
          </p:nvPr>
        </p:nvSpPr>
        <p:spPr>
          <a:xfrm>
            <a:off x="5207685" y="976940"/>
            <a:ext cx="1746469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1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37483" y="5127000"/>
            <a:ext cx="4486872" cy="9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00275" y="5208130"/>
            <a:ext cx="722701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17482" y="2926441"/>
            <a:ext cx="5250977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17648" y="2004099"/>
            <a:ext cx="5250977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15973" y="-258267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11764" y="743252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61594" y="2319867"/>
            <a:ext cx="234252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7070" y="1664281"/>
            <a:ext cx="469017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59223" y="341601"/>
            <a:ext cx="8565909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51656" y="6281334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12122" y="5941767"/>
            <a:ext cx="4117816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085" y="2991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8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6676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0205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0207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491775" y="330175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79243" y="4336649"/>
            <a:ext cx="3003352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79244" y="5270740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1680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58281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58279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89296" y="5153918"/>
            <a:ext cx="3706195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22501" y="4608008"/>
            <a:ext cx="3928633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6352" y="516801"/>
            <a:ext cx="1241188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13478" y="-88699"/>
            <a:ext cx="1187971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9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1388" y="3534620"/>
            <a:ext cx="5539063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1388" y="1854317"/>
            <a:ext cx="5539063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49134" y="5866983"/>
            <a:ext cx="3300306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89167" y="5208101"/>
            <a:ext cx="722674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1174" y="4903452"/>
            <a:ext cx="579031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3670" y="6309631"/>
            <a:ext cx="2301696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6985" y="6057326"/>
            <a:ext cx="3365870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598965" y="25775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3680" y="-286666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14541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50453" y="-289899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2532" y="411868"/>
            <a:ext cx="10936776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17807" y="926285"/>
            <a:ext cx="8726225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696112" y="6139198"/>
            <a:ext cx="297664" cy="63691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70" r:id="rId7"/>
    <p:sldLayoutId id="2147483675" r:id="rId8"/>
    <p:sldLayoutId id="2147483678" r:id="rId9"/>
    <p:sldLayoutId id="2147483679" r:id="rId10"/>
    <p:sldLayoutId id="2147483684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9928414" y="375824"/>
            <a:ext cx="1880186" cy="17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48E1F3-D7DA-4F68-A8A2-7EC5926DBD69}"/>
              </a:ext>
            </a:extLst>
          </p:cNvPr>
          <p:cNvSpPr txBox="1"/>
          <p:nvPr/>
        </p:nvSpPr>
        <p:spPr>
          <a:xfrm>
            <a:off x="3344615" y="2145849"/>
            <a:ext cx="7776864" cy="1754326"/>
          </a:xfrm>
          <a:prstGeom prst="rect">
            <a:avLst/>
          </a:prstGeom>
          <a:solidFill>
            <a:srgbClr val="F8F5E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Đặng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ơng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3B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Tiểu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B1471-E898-A337-83CD-3F403BDCE78B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3E3E3-3C4D-E8BA-A0CC-39A572C1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solidFill>
              <a:srgbClr val="F8F5E9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Tính.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915801-F9B2-17E2-0710-DD8646AB841B}"/>
              </a:ext>
            </a:extLst>
          </p:cNvPr>
          <p:cNvSpPr/>
          <p:nvPr/>
        </p:nvSpPr>
        <p:spPr>
          <a:xfrm>
            <a:off x="137122" y="1469727"/>
            <a:ext cx="11887593" cy="45339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6A3AD5-8C2B-418C-91B1-46BED5BB0449}"/>
              </a:ext>
            </a:extLst>
          </p:cNvPr>
          <p:cNvSpPr txBox="1"/>
          <p:nvPr/>
        </p:nvSpPr>
        <p:spPr>
          <a:xfrm>
            <a:off x="729869" y="2317110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25 684</a:t>
            </a:r>
            <a:endParaRPr lang="en-US" sz="48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FB1026-C39A-5EB2-0217-AA8BF9C85229}"/>
              </a:ext>
            </a:extLst>
          </p:cNvPr>
          <p:cNvCxnSpPr>
            <a:cxnSpLocks/>
          </p:cNvCxnSpPr>
          <p:nvPr/>
        </p:nvCxnSpPr>
        <p:spPr>
          <a:xfrm>
            <a:off x="2863348" y="2279638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E2E88D-867C-8D1E-2459-26244498E76D}"/>
              </a:ext>
            </a:extLst>
          </p:cNvPr>
          <p:cNvCxnSpPr>
            <a:cxnSpLocks/>
          </p:cNvCxnSpPr>
          <p:nvPr/>
        </p:nvCxnSpPr>
        <p:spPr>
          <a:xfrm>
            <a:off x="2863348" y="3074549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845E60-5125-5640-90D3-933FC984B8D1}"/>
              </a:ext>
            </a:extLst>
          </p:cNvPr>
          <p:cNvSpPr txBox="1"/>
          <p:nvPr/>
        </p:nvSpPr>
        <p:spPr>
          <a:xfrm>
            <a:off x="3024598" y="2296804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B3E15-945E-DEB1-4754-6037FED97898}"/>
              </a:ext>
            </a:extLst>
          </p:cNvPr>
          <p:cNvSpPr txBox="1"/>
          <p:nvPr/>
        </p:nvSpPr>
        <p:spPr>
          <a:xfrm>
            <a:off x="3024598" y="301350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06AD80-EA63-492B-1ABA-54485E6DE3AD}"/>
              </a:ext>
            </a:extLst>
          </p:cNvPr>
          <p:cNvSpPr txBox="1"/>
          <p:nvPr/>
        </p:nvSpPr>
        <p:spPr>
          <a:xfrm>
            <a:off x="1086292" y="292161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CB3E8A-9599-D9DA-4799-63F5843B90B1}"/>
              </a:ext>
            </a:extLst>
          </p:cNvPr>
          <p:cNvSpPr txBox="1"/>
          <p:nvPr/>
        </p:nvSpPr>
        <p:spPr>
          <a:xfrm>
            <a:off x="1581502" y="292161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E41ECD-D109-821F-7FFB-6F2EFF1B149A}"/>
              </a:ext>
            </a:extLst>
          </p:cNvPr>
          <p:cNvSpPr txBox="1"/>
          <p:nvPr/>
        </p:nvSpPr>
        <p:spPr>
          <a:xfrm>
            <a:off x="3607629" y="301350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5EAD48-4FB7-57C7-648E-B2090C5E58D2}"/>
              </a:ext>
            </a:extLst>
          </p:cNvPr>
          <p:cNvSpPr txBox="1"/>
          <p:nvPr/>
        </p:nvSpPr>
        <p:spPr>
          <a:xfrm>
            <a:off x="1579233" y="35221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2205E5-2746-08B5-0EC8-7FE4D6830AE2}"/>
              </a:ext>
            </a:extLst>
          </p:cNvPr>
          <p:cNvSpPr txBox="1"/>
          <p:nvPr/>
        </p:nvSpPr>
        <p:spPr>
          <a:xfrm>
            <a:off x="1903432" y="35221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1524EF-6A76-EB20-9A32-AF8C9179AE37}"/>
              </a:ext>
            </a:extLst>
          </p:cNvPr>
          <p:cNvSpPr txBox="1"/>
          <p:nvPr/>
        </p:nvSpPr>
        <p:spPr>
          <a:xfrm>
            <a:off x="4003881" y="301350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95A2D2-F3A1-82D0-B757-7C5CE8982ABE}"/>
              </a:ext>
            </a:extLst>
          </p:cNvPr>
          <p:cNvSpPr txBox="1"/>
          <p:nvPr/>
        </p:nvSpPr>
        <p:spPr>
          <a:xfrm>
            <a:off x="1911029" y="4126617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FF8A9D-75C3-76C9-AD4B-0EDAC09424A4}"/>
              </a:ext>
            </a:extLst>
          </p:cNvPr>
          <p:cNvSpPr txBox="1"/>
          <p:nvPr/>
        </p:nvSpPr>
        <p:spPr>
          <a:xfrm>
            <a:off x="2235228" y="4126617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673453-CF05-C8F2-E3FF-2982B38C9980}"/>
              </a:ext>
            </a:extLst>
          </p:cNvPr>
          <p:cNvSpPr txBox="1"/>
          <p:nvPr/>
        </p:nvSpPr>
        <p:spPr>
          <a:xfrm>
            <a:off x="4367324" y="301350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E780DA-D30F-9FA9-F4EB-173463E781B7}"/>
              </a:ext>
            </a:extLst>
          </p:cNvPr>
          <p:cNvSpPr txBox="1"/>
          <p:nvPr/>
        </p:nvSpPr>
        <p:spPr>
          <a:xfrm>
            <a:off x="2235227" y="467083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3E208-74C6-C949-FBFD-552D05583912}"/>
              </a:ext>
            </a:extLst>
          </p:cNvPr>
          <p:cNvSpPr txBox="1"/>
          <p:nvPr/>
        </p:nvSpPr>
        <p:spPr>
          <a:xfrm>
            <a:off x="6490509" y="2296804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37 085</a:t>
            </a:r>
            <a:endParaRPr lang="en-US" sz="4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8B1022-604A-9A23-BEA0-5008599B6FC9}"/>
              </a:ext>
            </a:extLst>
          </p:cNvPr>
          <p:cNvCxnSpPr>
            <a:cxnSpLocks/>
          </p:cNvCxnSpPr>
          <p:nvPr/>
        </p:nvCxnSpPr>
        <p:spPr>
          <a:xfrm>
            <a:off x="8623988" y="2259332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BF176B-D9F5-4EDD-6BC4-A6122CC397C0}"/>
              </a:ext>
            </a:extLst>
          </p:cNvPr>
          <p:cNvCxnSpPr>
            <a:cxnSpLocks/>
          </p:cNvCxnSpPr>
          <p:nvPr/>
        </p:nvCxnSpPr>
        <p:spPr>
          <a:xfrm>
            <a:off x="8623988" y="3054243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85A806-24E7-8B1A-C768-FD89D364A3FD}"/>
              </a:ext>
            </a:extLst>
          </p:cNvPr>
          <p:cNvSpPr txBox="1"/>
          <p:nvPr/>
        </p:nvSpPr>
        <p:spPr>
          <a:xfrm>
            <a:off x="8785238" y="2276498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A3F141-1718-9E26-9A06-9C3645716BAF}"/>
              </a:ext>
            </a:extLst>
          </p:cNvPr>
          <p:cNvSpPr txBox="1"/>
          <p:nvPr/>
        </p:nvSpPr>
        <p:spPr>
          <a:xfrm>
            <a:off x="8785238" y="29931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544AE7-E93A-DE4D-34ED-D06745D55301}"/>
              </a:ext>
            </a:extLst>
          </p:cNvPr>
          <p:cNvSpPr txBox="1"/>
          <p:nvPr/>
        </p:nvSpPr>
        <p:spPr>
          <a:xfrm>
            <a:off x="6846932" y="290130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6F33D1-0680-9551-448B-7E76C786A0CE}"/>
              </a:ext>
            </a:extLst>
          </p:cNvPr>
          <p:cNvSpPr txBox="1"/>
          <p:nvPr/>
        </p:nvSpPr>
        <p:spPr>
          <a:xfrm>
            <a:off x="7342142" y="290130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23CD1-FF84-F1D4-E937-36A37EF4175D}"/>
              </a:ext>
            </a:extLst>
          </p:cNvPr>
          <p:cNvSpPr txBox="1"/>
          <p:nvPr/>
        </p:nvSpPr>
        <p:spPr>
          <a:xfrm>
            <a:off x="9368269" y="29931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43A6CC-7645-689F-E056-AE3C4860D7BD}"/>
              </a:ext>
            </a:extLst>
          </p:cNvPr>
          <p:cNvSpPr txBox="1"/>
          <p:nvPr/>
        </p:nvSpPr>
        <p:spPr>
          <a:xfrm>
            <a:off x="7339873" y="350181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D81B8F-0980-7C2D-5F84-24533FEA45A8}"/>
              </a:ext>
            </a:extLst>
          </p:cNvPr>
          <p:cNvSpPr txBox="1"/>
          <p:nvPr/>
        </p:nvSpPr>
        <p:spPr>
          <a:xfrm>
            <a:off x="7664072" y="350181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4E972B-2A2A-28F2-9D48-18E674248372}"/>
              </a:ext>
            </a:extLst>
          </p:cNvPr>
          <p:cNvSpPr txBox="1"/>
          <p:nvPr/>
        </p:nvSpPr>
        <p:spPr>
          <a:xfrm>
            <a:off x="9764521" y="29931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68EA8-DC64-752B-807A-5EC32FA40A1B}"/>
              </a:ext>
            </a:extLst>
          </p:cNvPr>
          <p:cNvSpPr txBox="1"/>
          <p:nvPr/>
        </p:nvSpPr>
        <p:spPr>
          <a:xfrm>
            <a:off x="7671669" y="410631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0302A-9C12-55E4-49EA-B13E2E353732}"/>
              </a:ext>
            </a:extLst>
          </p:cNvPr>
          <p:cNvSpPr txBox="1"/>
          <p:nvPr/>
        </p:nvSpPr>
        <p:spPr>
          <a:xfrm>
            <a:off x="7995868" y="410631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26C780-4C59-ED43-D6FF-76655A52503E}"/>
              </a:ext>
            </a:extLst>
          </p:cNvPr>
          <p:cNvSpPr txBox="1"/>
          <p:nvPr/>
        </p:nvSpPr>
        <p:spPr>
          <a:xfrm>
            <a:off x="10127964" y="29931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7059B-0A89-E22D-6BA9-99DF4B11FB65}"/>
              </a:ext>
            </a:extLst>
          </p:cNvPr>
          <p:cNvSpPr txBox="1"/>
          <p:nvPr/>
        </p:nvSpPr>
        <p:spPr>
          <a:xfrm>
            <a:off x="7995867" y="465052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8212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solidFill>
              <a:srgbClr val="F8F5E9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Đặt</a:t>
              </a:r>
              <a:r>
                <a:rPr lang="en-US" sz="3600" dirty="0"/>
                <a:t> </a:t>
              </a:r>
              <a:r>
                <a:rPr lang="en-US" sz="3600" dirty="0" err="1"/>
                <a:t>tính</a:t>
              </a:r>
              <a:r>
                <a:rPr lang="en-US" sz="3600" dirty="0"/>
                <a:t> </a:t>
              </a:r>
              <a:r>
                <a:rPr lang="en-US" sz="3600" dirty="0" err="1"/>
                <a:t>rồi</a:t>
              </a:r>
              <a:r>
                <a:rPr lang="en-US" sz="3600" dirty="0"/>
                <a:t> </a:t>
              </a:r>
              <a:r>
                <a:rPr lang="en-US" sz="3600" dirty="0" err="1"/>
                <a:t>tính</a:t>
              </a:r>
              <a:r>
                <a:rPr lang="en-US" sz="3600" dirty="0"/>
                <a:t>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6A3AD5-8C2B-418C-91B1-46BED5BB0449}"/>
              </a:ext>
            </a:extLst>
          </p:cNvPr>
          <p:cNvSpPr txBox="1"/>
          <p:nvPr/>
        </p:nvSpPr>
        <p:spPr>
          <a:xfrm>
            <a:off x="1472407" y="2033217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21 684 : 4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730C9-DB2B-7800-A0FB-0F07B9652E87}"/>
              </a:ext>
            </a:extLst>
          </p:cNvPr>
          <p:cNvSpPr txBox="1"/>
          <p:nvPr/>
        </p:nvSpPr>
        <p:spPr>
          <a:xfrm>
            <a:off x="7085473" y="2018767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16 025 : 5</a:t>
            </a:r>
            <a:endParaRPr lang="en-US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E9C52-840B-907A-E6FD-736D756F3FDB}"/>
              </a:ext>
            </a:extLst>
          </p:cNvPr>
          <p:cNvSpPr txBox="1"/>
          <p:nvPr/>
        </p:nvSpPr>
        <p:spPr>
          <a:xfrm>
            <a:off x="4208711" y="3702714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45 789 : 3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308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1298"/>
              </p:ext>
            </p:extLst>
          </p:nvPr>
        </p:nvGraphicFramePr>
        <p:xfrm>
          <a:off x="59519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23224" y="166664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2.</a:t>
            </a:r>
            <a:endParaRPr lang="en-US" sz="5300"/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2527"/>
              </p:ext>
            </p:extLst>
          </p:nvPr>
        </p:nvGraphicFramePr>
        <p:xfrm>
          <a:off x="59519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B6CAD77-CB0B-ADC4-D4FE-2564E99C7E2C}"/>
              </a:ext>
            </a:extLst>
          </p:cNvPr>
          <p:cNvSpPr txBox="1"/>
          <p:nvPr/>
        </p:nvSpPr>
        <p:spPr>
          <a:xfrm>
            <a:off x="1040361" y="111655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21 684</a:t>
            </a:r>
            <a:endParaRPr lang="en-US" sz="52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78C3C7-6C33-1B80-B89A-9E24D3E370CA}"/>
              </a:ext>
            </a:extLst>
          </p:cNvPr>
          <p:cNvCxnSpPr>
            <a:cxnSpLocks/>
          </p:cNvCxnSpPr>
          <p:nvPr/>
        </p:nvCxnSpPr>
        <p:spPr>
          <a:xfrm>
            <a:off x="3234436" y="117490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DC0A79-F527-1E9A-209C-49BD1BF9DDC7}"/>
              </a:ext>
            </a:extLst>
          </p:cNvPr>
          <p:cNvCxnSpPr>
            <a:cxnSpLocks/>
          </p:cNvCxnSpPr>
          <p:nvPr/>
        </p:nvCxnSpPr>
        <p:spPr>
          <a:xfrm>
            <a:off x="3234436" y="202639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5946B5-47D0-D4AC-D1F1-8345095D1B23}"/>
              </a:ext>
            </a:extLst>
          </p:cNvPr>
          <p:cNvSpPr txBox="1"/>
          <p:nvPr/>
        </p:nvSpPr>
        <p:spPr>
          <a:xfrm>
            <a:off x="3395686" y="109625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14AFF2-20B8-8115-33DB-8746FEFD10E0}"/>
              </a:ext>
            </a:extLst>
          </p:cNvPr>
          <p:cNvSpPr txBox="1"/>
          <p:nvPr/>
        </p:nvSpPr>
        <p:spPr>
          <a:xfrm>
            <a:off x="3334726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C7EB10-ACDD-678E-0508-1D37E8AB411E}"/>
              </a:ext>
            </a:extLst>
          </p:cNvPr>
          <p:cNvSpPr txBox="1"/>
          <p:nvPr/>
        </p:nvSpPr>
        <p:spPr>
          <a:xfrm>
            <a:off x="1414996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30133-BDA5-2142-E3E1-171D4136DB5F}"/>
              </a:ext>
            </a:extLst>
          </p:cNvPr>
          <p:cNvSpPr txBox="1"/>
          <p:nvPr/>
        </p:nvSpPr>
        <p:spPr>
          <a:xfrm>
            <a:off x="1998310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6</a:t>
            </a:r>
            <a:endParaRPr lang="en-US" sz="5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A17CC1-38B4-686E-B971-D3258B573190}"/>
              </a:ext>
            </a:extLst>
          </p:cNvPr>
          <p:cNvSpPr txBox="1"/>
          <p:nvPr/>
        </p:nvSpPr>
        <p:spPr>
          <a:xfrm>
            <a:off x="3823653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7F4654-C57E-05AB-E483-BC34E8035B68}"/>
              </a:ext>
            </a:extLst>
          </p:cNvPr>
          <p:cNvSpPr txBox="1"/>
          <p:nvPr/>
        </p:nvSpPr>
        <p:spPr>
          <a:xfrm>
            <a:off x="2026521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004CC6-0402-8DDB-84C0-0A33D71029ED}"/>
              </a:ext>
            </a:extLst>
          </p:cNvPr>
          <p:cNvSpPr txBox="1"/>
          <p:nvPr/>
        </p:nvSpPr>
        <p:spPr>
          <a:xfrm>
            <a:off x="2350720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8</a:t>
            </a:r>
            <a:endParaRPr lang="en-US" sz="5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7AE8BD-3F32-759B-A758-F1E9C41687E4}"/>
              </a:ext>
            </a:extLst>
          </p:cNvPr>
          <p:cNvSpPr txBox="1"/>
          <p:nvPr/>
        </p:nvSpPr>
        <p:spPr>
          <a:xfrm>
            <a:off x="4219905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E2614C-4385-B52A-6D5B-047E73B227D7}"/>
              </a:ext>
            </a:extLst>
          </p:cNvPr>
          <p:cNvSpPr txBox="1"/>
          <p:nvPr/>
        </p:nvSpPr>
        <p:spPr>
          <a:xfrm>
            <a:off x="2358317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4EFA53-9202-33F2-F574-F323ED741F97}"/>
              </a:ext>
            </a:extLst>
          </p:cNvPr>
          <p:cNvSpPr txBox="1"/>
          <p:nvPr/>
        </p:nvSpPr>
        <p:spPr>
          <a:xfrm>
            <a:off x="2758716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20FEA4-0EA2-9FF5-69B2-3A4B87B8E56F}"/>
              </a:ext>
            </a:extLst>
          </p:cNvPr>
          <p:cNvSpPr txBox="1"/>
          <p:nvPr/>
        </p:nvSpPr>
        <p:spPr>
          <a:xfrm>
            <a:off x="4583348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EFEF21-946A-89C8-4B0C-7BB6D93DD4F9}"/>
              </a:ext>
            </a:extLst>
          </p:cNvPr>
          <p:cNvSpPr txBox="1"/>
          <p:nvPr/>
        </p:nvSpPr>
        <p:spPr>
          <a:xfrm>
            <a:off x="2773955" y="487236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BDBB62-CAF9-A920-7902-8B7DABE13ECA}"/>
              </a:ext>
            </a:extLst>
          </p:cNvPr>
          <p:cNvSpPr txBox="1"/>
          <p:nvPr/>
        </p:nvSpPr>
        <p:spPr>
          <a:xfrm>
            <a:off x="6640757" y="113134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16 025</a:t>
            </a:r>
            <a:endParaRPr lang="en-US" sz="52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3C5DB4-7ECD-7C25-2782-D9530E525007}"/>
              </a:ext>
            </a:extLst>
          </p:cNvPr>
          <p:cNvCxnSpPr>
            <a:cxnSpLocks/>
          </p:cNvCxnSpPr>
          <p:nvPr/>
        </p:nvCxnSpPr>
        <p:spPr>
          <a:xfrm>
            <a:off x="8834832" y="118969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0C458F-A38C-5351-C0D5-F435F5F72832}"/>
              </a:ext>
            </a:extLst>
          </p:cNvPr>
          <p:cNvCxnSpPr>
            <a:cxnSpLocks/>
          </p:cNvCxnSpPr>
          <p:nvPr/>
        </p:nvCxnSpPr>
        <p:spPr>
          <a:xfrm>
            <a:off x="8834832" y="204118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ABE905-ABDB-50E0-49DC-29AC7F19B867}"/>
              </a:ext>
            </a:extLst>
          </p:cNvPr>
          <p:cNvSpPr txBox="1"/>
          <p:nvPr/>
        </p:nvSpPr>
        <p:spPr>
          <a:xfrm>
            <a:off x="8996082" y="111104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ABD46-6525-D6FB-59FB-CD4568CE1401}"/>
              </a:ext>
            </a:extLst>
          </p:cNvPr>
          <p:cNvSpPr txBox="1"/>
          <p:nvPr/>
        </p:nvSpPr>
        <p:spPr>
          <a:xfrm>
            <a:off x="8935122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001D7-6FAB-4345-BADC-77888D91A519}"/>
              </a:ext>
            </a:extLst>
          </p:cNvPr>
          <p:cNvSpPr txBox="1"/>
          <p:nvPr/>
        </p:nvSpPr>
        <p:spPr>
          <a:xfrm>
            <a:off x="7015392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7F2BD-095A-934D-7D84-40AC7151E00A}"/>
              </a:ext>
            </a:extLst>
          </p:cNvPr>
          <p:cNvSpPr txBox="1"/>
          <p:nvPr/>
        </p:nvSpPr>
        <p:spPr>
          <a:xfrm>
            <a:off x="7567573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E46739-BD91-578A-4438-782DE569AC23}"/>
              </a:ext>
            </a:extLst>
          </p:cNvPr>
          <p:cNvSpPr txBox="1"/>
          <p:nvPr/>
        </p:nvSpPr>
        <p:spPr>
          <a:xfrm>
            <a:off x="9424049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485E5-4969-8F92-8DAD-E349E6D96C43}"/>
              </a:ext>
            </a:extLst>
          </p:cNvPr>
          <p:cNvSpPr txBox="1"/>
          <p:nvPr/>
        </p:nvSpPr>
        <p:spPr>
          <a:xfrm>
            <a:off x="7563174" y="3022155"/>
            <a:ext cx="475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0C09B-E44C-28FF-D240-FF7E8952FA79}"/>
              </a:ext>
            </a:extLst>
          </p:cNvPr>
          <p:cNvSpPr txBox="1"/>
          <p:nvPr/>
        </p:nvSpPr>
        <p:spPr>
          <a:xfrm>
            <a:off x="7951116" y="302215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43EED8-1D62-D8A0-B61D-833D9FC1DECD}"/>
              </a:ext>
            </a:extLst>
          </p:cNvPr>
          <p:cNvSpPr txBox="1"/>
          <p:nvPr/>
        </p:nvSpPr>
        <p:spPr>
          <a:xfrm>
            <a:off x="9820301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05DF5-F4B6-FE6F-F3F3-3EAF67DC3A40}"/>
              </a:ext>
            </a:extLst>
          </p:cNvPr>
          <p:cNvSpPr txBox="1"/>
          <p:nvPr/>
        </p:nvSpPr>
        <p:spPr>
          <a:xfrm>
            <a:off x="7958713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4545B-1B2C-F241-E5C5-D9CEE869A077}"/>
              </a:ext>
            </a:extLst>
          </p:cNvPr>
          <p:cNvSpPr txBox="1"/>
          <p:nvPr/>
        </p:nvSpPr>
        <p:spPr>
          <a:xfrm>
            <a:off x="8359112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6C5129-5046-30D3-A209-747AC4457CD2}"/>
              </a:ext>
            </a:extLst>
          </p:cNvPr>
          <p:cNvSpPr txBox="1"/>
          <p:nvPr/>
        </p:nvSpPr>
        <p:spPr>
          <a:xfrm>
            <a:off x="10183744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B582B0-FAE3-41DB-64EC-E6324F20023B}"/>
              </a:ext>
            </a:extLst>
          </p:cNvPr>
          <p:cNvSpPr txBox="1"/>
          <p:nvPr/>
        </p:nvSpPr>
        <p:spPr>
          <a:xfrm>
            <a:off x="8358853" y="488715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</p:spTree>
    <p:extLst>
      <p:ext uri="{BB962C8B-B14F-4D97-AF65-F5344CB8AC3E}">
        <p14:creationId xmlns:p14="http://schemas.microsoft.com/office/powerpoint/2010/main" val="131408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69" grpId="0"/>
      <p:bldP spid="70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089595"/>
              </p:ext>
            </p:extLst>
          </p:nvPr>
        </p:nvGraphicFramePr>
        <p:xfrm>
          <a:off x="59519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76431"/>
              </p:ext>
            </p:extLst>
          </p:nvPr>
        </p:nvGraphicFramePr>
        <p:xfrm>
          <a:off x="59519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2474D85-B7DE-B92F-3044-8F42EC52444A}"/>
              </a:ext>
            </a:extLst>
          </p:cNvPr>
          <p:cNvSpPr txBox="1"/>
          <p:nvPr/>
        </p:nvSpPr>
        <p:spPr>
          <a:xfrm>
            <a:off x="1112367" y="188640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45 789</a:t>
            </a:r>
            <a:endParaRPr lang="en-US" sz="52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2209B0-3F30-22B2-3876-7316B0B3CB47}"/>
              </a:ext>
            </a:extLst>
          </p:cNvPr>
          <p:cNvCxnSpPr>
            <a:cxnSpLocks/>
          </p:cNvCxnSpPr>
          <p:nvPr/>
        </p:nvCxnSpPr>
        <p:spPr>
          <a:xfrm>
            <a:off x="3306442" y="246990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FC0D27-B07B-FCF4-000F-9C7BD25060D9}"/>
              </a:ext>
            </a:extLst>
          </p:cNvPr>
          <p:cNvCxnSpPr>
            <a:cxnSpLocks/>
          </p:cNvCxnSpPr>
          <p:nvPr/>
        </p:nvCxnSpPr>
        <p:spPr>
          <a:xfrm>
            <a:off x="3306442" y="1098479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CC7709-AF82-7171-E1F1-30CED2DD5FBF}"/>
              </a:ext>
            </a:extLst>
          </p:cNvPr>
          <p:cNvSpPr txBox="1"/>
          <p:nvPr/>
        </p:nvSpPr>
        <p:spPr>
          <a:xfrm>
            <a:off x="3467692" y="168334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3D4C0-C105-FCFB-FC53-389BB7316F65}"/>
              </a:ext>
            </a:extLst>
          </p:cNvPr>
          <p:cNvSpPr txBox="1"/>
          <p:nvPr/>
        </p:nvSpPr>
        <p:spPr>
          <a:xfrm>
            <a:off x="3406732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CC0F27-91DB-A253-DF41-F31A5726D5E6}"/>
              </a:ext>
            </a:extLst>
          </p:cNvPr>
          <p:cNvSpPr txBox="1"/>
          <p:nvPr/>
        </p:nvSpPr>
        <p:spPr>
          <a:xfrm>
            <a:off x="1143523" y="1142159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B0D2C-24F9-0C0D-976A-699F8A57304B}"/>
              </a:ext>
            </a:extLst>
          </p:cNvPr>
          <p:cNvSpPr txBox="1"/>
          <p:nvPr/>
        </p:nvSpPr>
        <p:spPr>
          <a:xfrm>
            <a:off x="1453085" y="1142159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EE703-C659-31AD-081C-6EF2902203F4}"/>
              </a:ext>
            </a:extLst>
          </p:cNvPr>
          <p:cNvSpPr txBox="1"/>
          <p:nvPr/>
        </p:nvSpPr>
        <p:spPr>
          <a:xfrm>
            <a:off x="3704655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66DF0-6368-A79B-728D-6042FF6480B0}"/>
              </a:ext>
            </a:extLst>
          </p:cNvPr>
          <p:cNvSpPr txBox="1"/>
          <p:nvPr/>
        </p:nvSpPr>
        <p:spPr>
          <a:xfrm>
            <a:off x="1466832" y="2080180"/>
            <a:ext cx="475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26CE6-F1A7-345B-0790-1D15F6DA5B27}"/>
              </a:ext>
            </a:extLst>
          </p:cNvPr>
          <p:cNvSpPr txBox="1"/>
          <p:nvPr/>
        </p:nvSpPr>
        <p:spPr>
          <a:xfrm>
            <a:off x="2020034" y="209372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7</a:t>
            </a:r>
            <a:endParaRPr lang="en-US" sz="5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2D271-CA67-C807-8DBC-A825974D7ED4}"/>
              </a:ext>
            </a:extLst>
          </p:cNvPr>
          <p:cNvSpPr txBox="1"/>
          <p:nvPr/>
        </p:nvSpPr>
        <p:spPr>
          <a:xfrm>
            <a:off x="4291911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5B0286-2CB8-9B11-673E-0109C05A8326}"/>
              </a:ext>
            </a:extLst>
          </p:cNvPr>
          <p:cNvSpPr txBox="1"/>
          <p:nvPr/>
        </p:nvSpPr>
        <p:spPr>
          <a:xfrm>
            <a:off x="2020033" y="3019227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616E0B-1164-5F6A-D5FB-C04025FA41B4}"/>
              </a:ext>
            </a:extLst>
          </p:cNvPr>
          <p:cNvSpPr txBox="1"/>
          <p:nvPr/>
        </p:nvSpPr>
        <p:spPr>
          <a:xfrm>
            <a:off x="2364082" y="3019227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8</a:t>
            </a:r>
            <a:endParaRPr lang="en-US" sz="5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625DD8-94EC-9532-4E80-464932934EA5}"/>
              </a:ext>
            </a:extLst>
          </p:cNvPr>
          <p:cNvSpPr txBox="1"/>
          <p:nvPr/>
        </p:nvSpPr>
        <p:spPr>
          <a:xfrm>
            <a:off x="4655354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6</a:t>
            </a:r>
            <a:endParaRPr lang="en-US" sz="5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26C1CD-94D7-8B88-E92D-A791F931F490}"/>
              </a:ext>
            </a:extLst>
          </p:cNvPr>
          <p:cNvSpPr txBox="1"/>
          <p:nvPr/>
        </p:nvSpPr>
        <p:spPr>
          <a:xfrm>
            <a:off x="2364081" y="397572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BCEA24-DD73-30C9-FABF-A53DB26F8787}"/>
              </a:ext>
            </a:extLst>
          </p:cNvPr>
          <p:cNvSpPr txBox="1"/>
          <p:nvPr/>
        </p:nvSpPr>
        <p:spPr>
          <a:xfrm>
            <a:off x="2763891" y="3972428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9</a:t>
            </a:r>
            <a:endParaRPr lang="en-US" sz="5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F659AB-A130-F0F6-25A7-8849FCBAACEB}"/>
              </a:ext>
            </a:extLst>
          </p:cNvPr>
          <p:cNvSpPr txBox="1"/>
          <p:nvPr/>
        </p:nvSpPr>
        <p:spPr>
          <a:xfrm>
            <a:off x="5032098" y="1128871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1C373D-4765-84E8-56E9-867EB4D074AC}"/>
              </a:ext>
            </a:extLst>
          </p:cNvPr>
          <p:cNvSpPr txBox="1"/>
          <p:nvPr/>
        </p:nvSpPr>
        <p:spPr>
          <a:xfrm>
            <a:off x="2760996" y="488707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</p:spTree>
    <p:extLst>
      <p:ext uri="{BB962C8B-B14F-4D97-AF65-F5344CB8AC3E}">
        <p14:creationId xmlns:p14="http://schemas.microsoft.com/office/powerpoint/2010/main" val="357278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0696" y="116375"/>
            <a:ext cx="11909632" cy="2085038"/>
            <a:chOff x="906178" y="518160"/>
            <a:chExt cx="11968778" cy="20953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1182714" cy="1948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Một kho chứa 10 160 kg muối. Người ta chia đều số muối đó vào 4 ô tô để chở lên miền núi. Hỏi mỗi ô tô chở bao nhiêu ki-lô-gam muối?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4A2D28-D251-21D4-EB4A-8B0C2E2B1393}"/>
              </a:ext>
            </a:extLst>
          </p:cNvPr>
          <p:cNvCxnSpPr>
            <a:cxnSpLocks/>
          </p:cNvCxnSpPr>
          <p:nvPr/>
        </p:nvCxnSpPr>
        <p:spPr>
          <a:xfrm>
            <a:off x="939046" y="908720"/>
            <a:ext cx="10999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3BE07D-983B-D97E-9604-B4BCF0357512}"/>
              </a:ext>
            </a:extLst>
          </p:cNvPr>
          <p:cNvCxnSpPr>
            <a:cxnSpLocks/>
          </p:cNvCxnSpPr>
          <p:nvPr/>
        </p:nvCxnSpPr>
        <p:spPr>
          <a:xfrm>
            <a:off x="970577" y="1484784"/>
            <a:ext cx="108709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9284A0-A7AB-DC8F-6758-945E83ABE537}"/>
              </a:ext>
            </a:extLst>
          </p:cNvPr>
          <p:cNvCxnSpPr>
            <a:cxnSpLocks/>
          </p:cNvCxnSpPr>
          <p:nvPr/>
        </p:nvCxnSpPr>
        <p:spPr>
          <a:xfrm>
            <a:off x="1013128" y="2146425"/>
            <a:ext cx="95236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B34462-31BE-6B79-3A58-A7DF599CA5DD}"/>
              </a:ext>
            </a:extLst>
          </p:cNvPr>
          <p:cNvSpPr txBox="1"/>
          <p:nvPr/>
        </p:nvSpPr>
        <p:spPr>
          <a:xfrm>
            <a:off x="4666540" y="2756973"/>
            <a:ext cx="211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027CC-FE48-20D5-8C3D-7B39B8094916}"/>
              </a:ext>
            </a:extLst>
          </p:cNvPr>
          <p:cNvSpPr txBox="1"/>
          <p:nvPr/>
        </p:nvSpPr>
        <p:spPr>
          <a:xfrm>
            <a:off x="1592317" y="3544583"/>
            <a:ext cx="9301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Mỗi ô tô chở số ki-lô-gam muối là: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8D9459-B45C-7401-ED57-A9F9C2DCE1E8}"/>
              </a:ext>
            </a:extLst>
          </p:cNvPr>
          <p:cNvSpPr txBox="1"/>
          <p:nvPr/>
        </p:nvSpPr>
        <p:spPr>
          <a:xfrm>
            <a:off x="2884755" y="4454086"/>
            <a:ext cx="6325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10 160 : 4 = 2 540 (kg)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4C02AF-42E3-991C-2328-100640FE4DF4}"/>
              </a:ext>
            </a:extLst>
          </p:cNvPr>
          <p:cNvSpPr txBox="1"/>
          <p:nvPr/>
        </p:nvSpPr>
        <p:spPr>
          <a:xfrm>
            <a:off x="4899856" y="5300122"/>
            <a:ext cx="5636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Đáp số: 2 540 kg</a:t>
            </a:r>
          </a:p>
        </p:txBody>
      </p:sp>
    </p:spTree>
    <p:extLst>
      <p:ext uri="{BB962C8B-B14F-4D97-AF65-F5344CB8AC3E}">
        <p14:creationId xmlns:p14="http://schemas.microsoft.com/office/powerpoint/2010/main" val="145363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85E6A-BE0D-CEFB-12F4-DBF800E8C5CF}"/>
              </a:ext>
            </a:extLst>
          </p:cNvPr>
          <p:cNvSpPr txBox="1"/>
          <p:nvPr/>
        </p:nvSpPr>
        <p:spPr>
          <a:xfrm>
            <a:off x="278262" y="247572"/>
            <a:ext cx="11605314" cy="1446550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Các em cần ghi nhớ các bước đặt tính rồi tính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21346-24A1-2955-1E1C-735E01B53725}"/>
              </a:ext>
            </a:extLst>
          </p:cNvPr>
          <p:cNvSpPr txBox="1"/>
          <p:nvPr/>
        </p:nvSpPr>
        <p:spPr>
          <a:xfrm>
            <a:off x="1184375" y="2420888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25 684</a:t>
            </a:r>
            <a:endParaRPr lang="en-US" sz="48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93DF7A-5DD3-6906-CFF2-681B5EEC7CD4}"/>
              </a:ext>
            </a:extLst>
          </p:cNvPr>
          <p:cNvCxnSpPr>
            <a:cxnSpLocks/>
          </p:cNvCxnSpPr>
          <p:nvPr/>
        </p:nvCxnSpPr>
        <p:spPr>
          <a:xfrm>
            <a:off x="3317854" y="2383416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C45ACE-BB62-C1C8-B00D-7C0EF1BDFC48}"/>
              </a:ext>
            </a:extLst>
          </p:cNvPr>
          <p:cNvCxnSpPr>
            <a:cxnSpLocks/>
          </p:cNvCxnSpPr>
          <p:nvPr/>
        </p:nvCxnSpPr>
        <p:spPr>
          <a:xfrm>
            <a:off x="3317854" y="3178327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498E9B-E92A-50DD-8F3E-6C0B88673CD3}"/>
              </a:ext>
            </a:extLst>
          </p:cNvPr>
          <p:cNvSpPr txBox="1"/>
          <p:nvPr/>
        </p:nvSpPr>
        <p:spPr>
          <a:xfrm>
            <a:off x="3479104" y="2400582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235C6-B031-1902-3CF5-919C5C26A17B}"/>
              </a:ext>
            </a:extLst>
          </p:cNvPr>
          <p:cNvSpPr txBox="1"/>
          <p:nvPr/>
        </p:nvSpPr>
        <p:spPr>
          <a:xfrm>
            <a:off x="3479104" y="311727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93B95-01C5-A0EF-96EA-B475EF2A6FE2}"/>
              </a:ext>
            </a:extLst>
          </p:cNvPr>
          <p:cNvSpPr txBox="1"/>
          <p:nvPr/>
        </p:nvSpPr>
        <p:spPr>
          <a:xfrm>
            <a:off x="1540798" y="302538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28E13-2CBC-DCD5-EF8D-D9867384BC80}"/>
              </a:ext>
            </a:extLst>
          </p:cNvPr>
          <p:cNvSpPr txBox="1"/>
          <p:nvPr/>
        </p:nvSpPr>
        <p:spPr>
          <a:xfrm>
            <a:off x="2036008" y="302538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50DE9-B734-40B4-3D86-0ECAE0C64B25}"/>
              </a:ext>
            </a:extLst>
          </p:cNvPr>
          <p:cNvSpPr txBox="1"/>
          <p:nvPr/>
        </p:nvSpPr>
        <p:spPr>
          <a:xfrm>
            <a:off x="4062135" y="311727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C6FCCF-EF57-4180-7AD4-83FA691B6786}"/>
              </a:ext>
            </a:extLst>
          </p:cNvPr>
          <p:cNvSpPr txBox="1"/>
          <p:nvPr/>
        </p:nvSpPr>
        <p:spPr>
          <a:xfrm>
            <a:off x="2033739" y="3625894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94B65-93EA-9E55-C272-E72C8050704A}"/>
              </a:ext>
            </a:extLst>
          </p:cNvPr>
          <p:cNvSpPr txBox="1"/>
          <p:nvPr/>
        </p:nvSpPr>
        <p:spPr>
          <a:xfrm>
            <a:off x="2357938" y="3625894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4EE585-E2CB-9469-9B2E-ED0B1F5D6AA9}"/>
              </a:ext>
            </a:extLst>
          </p:cNvPr>
          <p:cNvSpPr txBox="1"/>
          <p:nvPr/>
        </p:nvSpPr>
        <p:spPr>
          <a:xfrm>
            <a:off x="4458387" y="311727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9DD337-78A9-8950-414E-F9F929B6A3D5}"/>
              </a:ext>
            </a:extLst>
          </p:cNvPr>
          <p:cNvSpPr txBox="1"/>
          <p:nvPr/>
        </p:nvSpPr>
        <p:spPr>
          <a:xfrm>
            <a:off x="2365535" y="42303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99D119-04A3-3888-513C-B108D923BA3E}"/>
              </a:ext>
            </a:extLst>
          </p:cNvPr>
          <p:cNvSpPr txBox="1"/>
          <p:nvPr/>
        </p:nvSpPr>
        <p:spPr>
          <a:xfrm>
            <a:off x="2689734" y="423039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4832F1-3C3A-692F-47B9-B4650E552FC9}"/>
              </a:ext>
            </a:extLst>
          </p:cNvPr>
          <p:cNvSpPr txBox="1"/>
          <p:nvPr/>
        </p:nvSpPr>
        <p:spPr>
          <a:xfrm>
            <a:off x="4821830" y="311727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F0B087-670F-5C4E-BB7C-CDEC72A4E768}"/>
              </a:ext>
            </a:extLst>
          </p:cNvPr>
          <p:cNvSpPr txBox="1"/>
          <p:nvPr/>
        </p:nvSpPr>
        <p:spPr>
          <a:xfrm>
            <a:off x="2689733" y="477461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0B3880-9620-7CE5-55A4-3F34D59C9342}"/>
              </a:ext>
            </a:extLst>
          </p:cNvPr>
          <p:cNvSpPr txBox="1"/>
          <p:nvPr/>
        </p:nvSpPr>
        <p:spPr>
          <a:xfrm>
            <a:off x="6945015" y="2400582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37 085</a:t>
            </a:r>
            <a:endParaRPr lang="en-US" sz="480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024265-5FC5-AD1D-AE07-EE77BF6DB241}"/>
              </a:ext>
            </a:extLst>
          </p:cNvPr>
          <p:cNvCxnSpPr>
            <a:cxnSpLocks/>
          </p:cNvCxnSpPr>
          <p:nvPr/>
        </p:nvCxnSpPr>
        <p:spPr>
          <a:xfrm>
            <a:off x="9078494" y="2363110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BB36A1C-27D9-1920-4AED-DEF006776335}"/>
              </a:ext>
            </a:extLst>
          </p:cNvPr>
          <p:cNvCxnSpPr>
            <a:cxnSpLocks/>
          </p:cNvCxnSpPr>
          <p:nvPr/>
        </p:nvCxnSpPr>
        <p:spPr>
          <a:xfrm>
            <a:off x="9078494" y="3158021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887D2B4-529E-013F-EAA9-720FF363E697}"/>
              </a:ext>
            </a:extLst>
          </p:cNvPr>
          <p:cNvSpPr txBox="1"/>
          <p:nvPr/>
        </p:nvSpPr>
        <p:spPr>
          <a:xfrm>
            <a:off x="9239744" y="2380276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A59A6A0-6CD7-566F-03EC-909B42BDA320}"/>
              </a:ext>
            </a:extLst>
          </p:cNvPr>
          <p:cNvSpPr txBox="1"/>
          <p:nvPr/>
        </p:nvSpPr>
        <p:spPr>
          <a:xfrm>
            <a:off x="9239744" y="309697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8C8E1B-A2E6-CD73-5587-F340B892F7D6}"/>
              </a:ext>
            </a:extLst>
          </p:cNvPr>
          <p:cNvSpPr txBox="1"/>
          <p:nvPr/>
        </p:nvSpPr>
        <p:spPr>
          <a:xfrm>
            <a:off x="7301438" y="300508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2D8438-7324-E730-86F1-9EE341394AA5}"/>
              </a:ext>
            </a:extLst>
          </p:cNvPr>
          <p:cNvSpPr txBox="1"/>
          <p:nvPr/>
        </p:nvSpPr>
        <p:spPr>
          <a:xfrm>
            <a:off x="7796648" y="300508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B4AE33-1394-1113-4945-EDBFFC0EDC16}"/>
              </a:ext>
            </a:extLst>
          </p:cNvPr>
          <p:cNvSpPr txBox="1"/>
          <p:nvPr/>
        </p:nvSpPr>
        <p:spPr>
          <a:xfrm>
            <a:off x="9822775" y="309697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B284F72-EEBE-378E-6B16-3AF722144F94}"/>
              </a:ext>
            </a:extLst>
          </p:cNvPr>
          <p:cNvSpPr txBox="1"/>
          <p:nvPr/>
        </p:nvSpPr>
        <p:spPr>
          <a:xfrm>
            <a:off x="7794379" y="3605588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B834DB-E0DA-2393-2997-F2715FB9100C}"/>
              </a:ext>
            </a:extLst>
          </p:cNvPr>
          <p:cNvSpPr txBox="1"/>
          <p:nvPr/>
        </p:nvSpPr>
        <p:spPr>
          <a:xfrm>
            <a:off x="8118578" y="3605588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F54DBF-679C-6F43-22C1-2CCFB6120790}"/>
              </a:ext>
            </a:extLst>
          </p:cNvPr>
          <p:cNvSpPr txBox="1"/>
          <p:nvPr/>
        </p:nvSpPr>
        <p:spPr>
          <a:xfrm>
            <a:off x="10219027" y="309697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085F4A-F575-4079-BCB3-40E6787A32C1}"/>
              </a:ext>
            </a:extLst>
          </p:cNvPr>
          <p:cNvSpPr txBox="1"/>
          <p:nvPr/>
        </p:nvSpPr>
        <p:spPr>
          <a:xfrm>
            <a:off x="8126175" y="421008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29043C3-D739-44FA-A301-0BD1DD5EF315}"/>
              </a:ext>
            </a:extLst>
          </p:cNvPr>
          <p:cNvSpPr txBox="1"/>
          <p:nvPr/>
        </p:nvSpPr>
        <p:spPr>
          <a:xfrm>
            <a:off x="8450374" y="421008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991EF6-D465-77D7-4791-89A6E9F3690C}"/>
              </a:ext>
            </a:extLst>
          </p:cNvPr>
          <p:cNvSpPr txBox="1"/>
          <p:nvPr/>
        </p:nvSpPr>
        <p:spPr>
          <a:xfrm>
            <a:off x="10582470" y="309697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8ED071-4BEA-13EE-41EB-1F48A3DE9D62}"/>
              </a:ext>
            </a:extLst>
          </p:cNvPr>
          <p:cNvSpPr txBox="1"/>
          <p:nvPr/>
        </p:nvSpPr>
        <p:spPr>
          <a:xfrm>
            <a:off x="8450373" y="4754307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0064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  <p:bldP spid="12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85E6A-BE0D-CEFB-12F4-DBF800E8C5CF}"/>
              </a:ext>
            </a:extLst>
          </p:cNvPr>
          <p:cNvSpPr txBox="1"/>
          <p:nvPr/>
        </p:nvSpPr>
        <p:spPr>
          <a:xfrm>
            <a:off x="278262" y="1916832"/>
            <a:ext cx="11605314" cy="2308324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7200"/>
              <a:t>Các em lưu ý cách trình bày trong vở ô li nữa nhé!</a:t>
            </a:r>
          </a:p>
        </p:txBody>
      </p:sp>
    </p:spTree>
    <p:extLst>
      <p:ext uri="{BB962C8B-B14F-4D97-AF65-F5344CB8AC3E}">
        <p14:creationId xmlns:p14="http://schemas.microsoft.com/office/powerpoint/2010/main" val="369142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FCB7E76-A1DE-707B-4FDC-B85B89472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0489" y="1438239"/>
            <a:ext cx="5250977" cy="19452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655" y="515897"/>
            <a:ext cx="5250977" cy="792400"/>
          </a:xfrm>
          <a:solidFill>
            <a:srgbClr val="F8F5E9"/>
          </a:solidFill>
        </p:spPr>
        <p:txBody>
          <a:bodyPr/>
          <a:lstStyle/>
          <a:p>
            <a:pPr algn="ctr"/>
            <a:r>
              <a:rPr lang="en-US" sz="4788">
                <a:solidFill>
                  <a:schemeClr val="tx1"/>
                </a:solidFill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737329"/>
              </p:ext>
            </p:extLst>
          </p:nvPr>
        </p:nvGraphicFramePr>
        <p:xfrm>
          <a:off x="59519" y="1371306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54075" y="1824382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40502" y="2755228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99430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62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03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626131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97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837317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8095786" y="434939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80977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53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04907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5010" y="4967948"/>
            <a:ext cx="1877234" cy="187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69475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Tư</a:t>
            </a:r>
            <a:endParaRPr lang="en-US" sz="4578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720879" y="1824686"/>
            <a:ext cx="1479491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19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095786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2874713" y="2145472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Chia</a:t>
            </a: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số có </a:t>
            </a:r>
            <a:r>
              <a:rPr lang="en-US" sz="48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ăm</a:t>
            </a: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lt-LT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ữ số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3BA4BD-1699-D59B-D511-ECC0928044EB}"/>
              </a:ext>
            </a:extLst>
          </p:cNvPr>
          <p:cNvSpPr/>
          <p:nvPr/>
        </p:nvSpPr>
        <p:spPr>
          <a:xfrm>
            <a:off x="3200599" y="3068886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cho</a:t>
            </a:r>
            <a:r>
              <a:rPr lang="lt-LT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số có jŎ </a:t>
            </a:r>
            <a:r>
              <a:rPr lang="el-GR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ε</a:t>
            </a:r>
            <a:r>
              <a:rPr lang="lt-LT" sz="4788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ữ số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3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55DD76-9603-E513-1F0F-625C89BE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6D5B88-77D6-5BD4-C493-668989093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ger Plays - Number Song - Dance Along - Pinkfong Songs for Childre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51.0728" end="9610.80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562" y="-7006"/>
            <a:ext cx="12310730" cy="68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47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97100" y="3429000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71: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CHIA SỐ CÓ NĂM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CHO SỐ CÓ MỘT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(Tiết 1)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8F163CD5-769F-FFFF-D398-F728F2EE7D77}"/>
              </a:ext>
            </a:extLst>
          </p:cNvPr>
          <p:cNvSpPr txBox="1">
            <a:spLocks/>
          </p:cNvSpPr>
          <p:nvPr/>
        </p:nvSpPr>
        <p:spPr>
          <a:xfrm>
            <a:off x="97100" y="256472"/>
            <a:ext cx="11967638" cy="231848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 dirty="0">
                <a:solidFill>
                  <a:srgbClr val="C00000"/>
                </a:solidFill>
                <a:latin typeface="+mj-lt"/>
              </a:rPr>
              <a:t>CHỦ ĐỀ 14: NHÂN, CHIA TRONG </a:t>
            </a:r>
          </a:p>
          <a:p>
            <a:r>
              <a:rPr lang="en-US" sz="5373" b="1" dirty="0">
                <a:solidFill>
                  <a:srgbClr val="C00000"/>
                </a:solidFill>
                <a:latin typeface="+mj-lt"/>
              </a:rPr>
              <a:t>             PHẠM VI 10 000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81962-35DF-4A0B-3726-BDC606E48FD2}"/>
              </a:ext>
            </a:extLst>
          </p:cNvPr>
          <p:cNvGrpSpPr/>
          <p:nvPr/>
        </p:nvGrpSpPr>
        <p:grpSpPr>
          <a:xfrm>
            <a:off x="679088" y="829297"/>
            <a:ext cx="11482750" cy="4618093"/>
            <a:chOff x="956900" y="600697"/>
            <a:chExt cx="11482750" cy="4618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ADEDB-BDAA-A415-A04A-0418FF0A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47"/>
            <a:stretch/>
          </p:blipFill>
          <p:spPr>
            <a:xfrm>
              <a:off x="956900" y="600697"/>
              <a:ext cx="4211794" cy="4618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2FC0DF-4662-B361-B3A7-E5BEBB58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87" y="2783485"/>
              <a:ext cx="10265263" cy="189769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D2D534-2146-2E43-AC9A-851CFB0B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7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DC0443-20B5-A08D-F34D-A13595F5E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056"/>
          <a:stretch/>
        </p:blipFill>
        <p:spPr>
          <a:xfrm>
            <a:off x="774572" y="116632"/>
            <a:ext cx="10612694" cy="674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4281759" y="1097303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17 chia 2 được 8, viết 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74826" y="1344325"/>
            <a:ext cx="269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17 486</a:t>
            </a:r>
            <a:endParaRPr lang="en-US" sz="4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3EB5F9-C95D-A476-A976-8BDD46937AD7}"/>
              </a:ext>
            </a:extLst>
          </p:cNvPr>
          <p:cNvSpPr/>
          <p:nvPr/>
        </p:nvSpPr>
        <p:spPr>
          <a:xfrm>
            <a:off x="3649745" y="161120"/>
            <a:ext cx="4138863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17 486 : 2 = 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4F6B59-0482-B5CB-6E17-2C7A98C5E3DF}"/>
              </a:ext>
            </a:extLst>
          </p:cNvPr>
          <p:cNvSpPr/>
          <p:nvPr/>
        </p:nvSpPr>
        <p:spPr>
          <a:xfrm>
            <a:off x="2689321" y="5928642"/>
            <a:ext cx="6059709" cy="794084"/>
          </a:xfrm>
          <a:prstGeom prst="roundRect">
            <a:avLst/>
          </a:prstGeom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17 486 : 2 = 8 743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0082E5-C52D-A726-5A48-5717E0A3DBA2}"/>
              </a:ext>
            </a:extLst>
          </p:cNvPr>
          <p:cNvSpPr/>
          <p:nvPr/>
        </p:nvSpPr>
        <p:spPr>
          <a:xfrm>
            <a:off x="399746" y="143666"/>
            <a:ext cx="1074863" cy="794084"/>
          </a:xfrm>
          <a:prstGeom prst="roundRect">
            <a:avLst/>
          </a:prstGeom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a)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9569F8-5EC4-DDD5-9C77-C61590EE538B}"/>
              </a:ext>
            </a:extLst>
          </p:cNvPr>
          <p:cNvCxnSpPr>
            <a:cxnSpLocks/>
          </p:cNvCxnSpPr>
          <p:nvPr/>
        </p:nvCxnSpPr>
        <p:spPr>
          <a:xfrm>
            <a:off x="2186519" y="1306853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7DF815-FA1D-80E0-A8FD-02253B366B80}"/>
              </a:ext>
            </a:extLst>
          </p:cNvPr>
          <p:cNvCxnSpPr>
            <a:cxnSpLocks/>
          </p:cNvCxnSpPr>
          <p:nvPr/>
        </p:nvCxnSpPr>
        <p:spPr>
          <a:xfrm>
            <a:off x="2186519" y="2101764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377D358-9320-3AF3-C3E4-9FFB1C24E438}"/>
              </a:ext>
            </a:extLst>
          </p:cNvPr>
          <p:cNvSpPr txBox="1"/>
          <p:nvPr/>
        </p:nvSpPr>
        <p:spPr>
          <a:xfrm>
            <a:off x="2347769" y="1324019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5154C6-D63A-0B97-1168-80C3D75A368D}"/>
              </a:ext>
            </a:extLst>
          </p:cNvPr>
          <p:cNvSpPr txBox="1"/>
          <p:nvPr/>
        </p:nvSpPr>
        <p:spPr>
          <a:xfrm>
            <a:off x="2347769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1EDF3C-CEB4-976C-4B42-587A1C4DCD2F}"/>
              </a:ext>
            </a:extLst>
          </p:cNvPr>
          <p:cNvSpPr txBox="1"/>
          <p:nvPr/>
        </p:nvSpPr>
        <p:spPr>
          <a:xfrm>
            <a:off x="4662759" y="1618876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8 nhân 2 bằng 16; 17 trừ 16 bằng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7D4441-988D-B748-207E-25379D232B2C}"/>
              </a:ext>
            </a:extLst>
          </p:cNvPr>
          <p:cNvSpPr txBox="1"/>
          <p:nvPr/>
        </p:nvSpPr>
        <p:spPr>
          <a:xfrm>
            <a:off x="409463" y="194882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C8F728-D935-2457-A689-29BD0C6030CD}"/>
              </a:ext>
            </a:extLst>
          </p:cNvPr>
          <p:cNvSpPr txBox="1"/>
          <p:nvPr/>
        </p:nvSpPr>
        <p:spPr>
          <a:xfrm>
            <a:off x="4281759" y="2212424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Hạ 4; 14 chia 2 được 7, viết 7.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EA79A1-B43F-47ED-4726-63867145EE14}"/>
              </a:ext>
            </a:extLst>
          </p:cNvPr>
          <p:cNvSpPr txBox="1"/>
          <p:nvPr/>
        </p:nvSpPr>
        <p:spPr>
          <a:xfrm>
            <a:off x="4662759" y="2733997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7 nhân 2 bằng 14; 14 trừ 14 bằng 0.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AA3D99-B27B-25A9-7281-B94C49A798B5}"/>
              </a:ext>
            </a:extLst>
          </p:cNvPr>
          <p:cNvSpPr txBox="1"/>
          <p:nvPr/>
        </p:nvSpPr>
        <p:spPr>
          <a:xfrm>
            <a:off x="904673" y="194882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D38F45-54D1-063B-962D-C952F596453A}"/>
              </a:ext>
            </a:extLst>
          </p:cNvPr>
          <p:cNvSpPr txBox="1"/>
          <p:nvPr/>
        </p:nvSpPr>
        <p:spPr>
          <a:xfrm>
            <a:off x="2912567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9B7D8-EA4D-315F-6B0B-3662C1D36027}"/>
              </a:ext>
            </a:extLst>
          </p:cNvPr>
          <p:cNvSpPr txBox="1"/>
          <p:nvPr/>
        </p:nvSpPr>
        <p:spPr>
          <a:xfrm>
            <a:off x="902404" y="254933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03AA88-C36C-A209-A45D-AEEEB2A9A963}"/>
              </a:ext>
            </a:extLst>
          </p:cNvPr>
          <p:cNvSpPr txBox="1"/>
          <p:nvPr/>
        </p:nvSpPr>
        <p:spPr>
          <a:xfrm>
            <a:off x="4280719" y="3374885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Hạ 8; 8 chia 2 được 4, viết 4.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179939-2934-6942-7505-4F901CABA19E}"/>
              </a:ext>
            </a:extLst>
          </p:cNvPr>
          <p:cNvSpPr txBox="1"/>
          <p:nvPr/>
        </p:nvSpPr>
        <p:spPr>
          <a:xfrm>
            <a:off x="1226603" y="254933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46176-4DE6-F0B1-DA1C-BE823D388BCC}"/>
              </a:ext>
            </a:extLst>
          </p:cNvPr>
          <p:cNvSpPr txBox="1"/>
          <p:nvPr/>
        </p:nvSpPr>
        <p:spPr>
          <a:xfrm>
            <a:off x="3308819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4E0AB0-38E2-E38E-04A7-F63DBA9D092E}"/>
              </a:ext>
            </a:extLst>
          </p:cNvPr>
          <p:cNvSpPr txBox="1"/>
          <p:nvPr/>
        </p:nvSpPr>
        <p:spPr>
          <a:xfrm>
            <a:off x="4662759" y="3896458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4 nhân 2 bằng 8; 8 trừ 8 bằng 0.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88D0DD-0246-B596-12D3-6FA05C4B4E99}"/>
              </a:ext>
            </a:extLst>
          </p:cNvPr>
          <p:cNvSpPr txBox="1"/>
          <p:nvPr/>
        </p:nvSpPr>
        <p:spPr>
          <a:xfrm>
            <a:off x="1234200" y="315383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30E986-9FD3-6C2B-6B8E-253D4DA19E58}"/>
              </a:ext>
            </a:extLst>
          </p:cNvPr>
          <p:cNvSpPr txBox="1"/>
          <p:nvPr/>
        </p:nvSpPr>
        <p:spPr>
          <a:xfrm>
            <a:off x="4280719" y="4537346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Hạ 6; 6 chia 2 được 3, viết 3.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72964B-94DF-50CF-D3A0-511CB27027EE}"/>
              </a:ext>
            </a:extLst>
          </p:cNvPr>
          <p:cNvSpPr txBox="1"/>
          <p:nvPr/>
        </p:nvSpPr>
        <p:spPr>
          <a:xfrm>
            <a:off x="1558399" y="315383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B73E89-3149-F995-EA3C-798D90EB17E5}"/>
              </a:ext>
            </a:extLst>
          </p:cNvPr>
          <p:cNvSpPr txBox="1"/>
          <p:nvPr/>
        </p:nvSpPr>
        <p:spPr>
          <a:xfrm>
            <a:off x="3672262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7A908B-3E06-AF5D-9767-10B8A6DDAC45}"/>
              </a:ext>
            </a:extLst>
          </p:cNvPr>
          <p:cNvSpPr txBox="1"/>
          <p:nvPr/>
        </p:nvSpPr>
        <p:spPr>
          <a:xfrm>
            <a:off x="4662759" y="5041122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nhân 2 bằng 6; 6 trừ 6 bằng 0.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D11F68-E757-505C-E4AC-430AD87EA3DA}"/>
              </a:ext>
            </a:extLst>
          </p:cNvPr>
          <p:cNvSpPr txBox="1"/>
          <p:nvPr/>
        </p:nvSpPr>
        <p:spPr>
          <a:xfrm>
            <a:off x="1558398" y="369805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4580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 animBg="1"/>
      <p:bldP spid="21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</p:bldLst>
  </p:timing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538</Words>
  <Application>Microsoft Office PowerPoint</Application>
  <PresentationFormat>Custom</PresentationFormat>
  <Paragraphs>164</Paragraphs>
  <Slides>20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Times New Roman</vt:lpstr>
      <vt:lpstr>Varela Round</vt:lpstr>
      <vt:lpstr>HP001 5H Normal</vt:lpstr>
      <vt:lpstr>Palanquin Dark</vt:lpstr>
      <vt:lpstr>Titan One</vt:lpstr>
      <vt:lpstr>Tahoma</vt:lpstr>
      <vt:lpstr>HP001 4 hàng</vt:lpstr>
      <vt:lpstr>Fredoka One</vt:lpstr>
      <vt:lpstr>SVN-Billo</vt:lpstr>
      <vt:lpstr>Bebas Neue</vt:lpstr>
      <vt:lpstr>Mulish</vt:lpstr>
      <vt:lpstr>Arial</vt:lpstr>
      <vt:lpstr>Children's Day in Brazil by Slidesgo</vt:lpstr>
      <vt:lpstr>PowerPoint Presentation</vt:lpstr>
      <vt:lpstr>Chuẩn bị</vt:lpstr>
      <vt:lpstr>PowerPoint Presentation</vt:lpstr>
      <vt:lpstr>PowerPoint Presentation</vt:lpstr>
      <vt:lpstr>PowerPoint Presentation</vt:lpstr>
      <vt:lpstr>Trang 47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Admin</cp:lastModifiedBy>
  <cp:revision>35</cp:revision>
  <dcterms:modified xsi:type="dcterms:W3CDTF">2023-04-20T02:34:34Z</dcterms:modified>
</cp:coreProperties>
</file>