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9" r:id="rId2"/>
    <p:sldId id="257" r:id="rId3"/>
    <p:sldId id="259" r:id="rId4"/>
    <p:sldId id="280" r:id="rId5"/>
    <p:sldId id="262" r:id="rId6"/>
    <p:sldId id="286" r:id="rId7"/>
    <p:sldId id="264" r:id="rId8"/>
    <p:sldId id="265" r:id="rId9"/>
    <p:sldId id="268" r:id="rId10"/>
    <p:sldId id="278" r:id="rId11"/>
    <p:sldId id="279" r:id="rId12"/>
    <p:sldId id="276" r:id="rId13"/>
    <p:sldId id="29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6CFFB-E528-4962-A425-D42C62C5D3B9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CBA30-91D0-4CBB-9AEB-C32EE24D0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85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76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11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960618"/>
            <a:ext cx="12041745" cy="1897382"/>
            <a:chOff x="0" y="4376382"/>
            <a:chExt cx="12465441" cy="258239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324720" y="522596"/>
            <a:ext cx="2107096" cy="1444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lá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đỏ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78112" y="522596"/>
            <a:ext cx="2107096" cy="1444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bờ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hồ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39967" y="522596"/>
            <a:ext cx="2107096" cy="1444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cá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hố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4582" y="2741607"/>
            <a:ext cx="8574156" cy="1444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Bé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bị</a:t>
            </a:r>
            <a:r>
              <a:rPr lang="en-US" sz="4800" b="1" dirty="0">
                <a:solidFill>
                  <a:schemeClr val="tx1"/>
                </a:solidFill>
              </a:rPr>
              <a:t> ho. </a:t>
            </a:r>
            <a:r>
              <a:rPr lang="en-US" sz="4800" b="1" dirty="0" err="1">
                <a:solidFill>
                  <a:schemeClr val="tx1"/>
                </a:solidFill>
              </a:rPr>
              <a:t>Bà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đã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có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lá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hẹ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Chữ 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1053" y="893648"/>
            <a:ext cx="7599295" cy="47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6" name="hướng dẫn viết chữ - dù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5056" y="1328928"/>
            <a:ext cx="8584648" cy="53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6" name="Tập viết chữ hổ d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051" y="1328928"/>
            <a:ext cx="10648947" cy="44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79602" r="7675"/>
          <a:stretch>
            <a:fillRect/>
          </a:stretch>
        </p:blipFill>
        <p:spPr>
          <a:xfrm>
            <a:off x="331303" y="1372143"/>
            <a:ext cx="11298997" cy="37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5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222505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11" y="601649"/>
            <a:ext cx="9624938" cy="5222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65" y="5594746"/>
            <a:ext cx="5192778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735568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BÀI 13: </a:t>
            </a:r>
            <a:br>
              <a:rPr lang="en-GB" sz="10666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</a:br>
            <a:r>
              <a:rPr lang="en-GB" sz="10666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 </a:t>
            </a:r>
            <a:r>
              <a:rPr lang="en-GB" sz="10666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r>
              <a:rPr lang="en-GB" sz="10666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- Ư  </a:t>
            </a:r>
            <a:r>
              <a:rPr lang="en-GB" sz="10666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r>
              <a:rPr lang="en-GB" sz="10666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sz="10666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8" b="97761" l="0" r="100000">
                        <a14:foregroundMark x1="80822" y1="21269" x2="80822" y2="21269"/>
                        <a14:foregroundMark x1="82975" y1="13433" x2="82975" y2="13433"/>
                        <a14:foregroundMark x1="59883" y1="18657" x2="59883" y2="18657"/>
                        <a14:foregroundMark x1="45205" y1="30597" x2="45205" y2="3059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04" y="3342500"/>
            <a:ext cx="6924070" cy="363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2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en-US" altLang="en-US" sz="4400" b="1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752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7948" y="1420001"/>
            <a:ext cx="8451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96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7000" y="3266662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5500" b="1" dirty="0">
                <a:solidFill>
                  <a:srgbClr val="FF0000"/>
                </a:solidFill>
                <a:latin typeface=".VnAvant" panose="020B7200000000000000" pitchFamily="34" charset="0"/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3266662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4181062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đủ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67870" y="4181062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lừ</a:t>
            </a:r>
            <a:endParaRPr lang="en-US" sz="5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67870" y="3266662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87070" y="3266662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5400" b="1" dirty="0">
                <a:solidFill>
                  <a:schemeClr val="tx1"/>
                </a:solidFill>
                <a:latin typeface=".VnAvant" panose="020B7200000000000000" pitchFamily="34" charset="0"/>
              </a:rPr>
              <a:t>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77210" y="1466167"/>
            <a:ext cx="9813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9600" b="1" dirty="0">
                <a:solidFill>
                  <a:srgbClr val="FF0000"/>
                </a:solidFill>
              </a:rPr>
              <a:t>ư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0617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859229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28" y="1251409"/>
            <a:ext cx="3264921" cy="240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2" y="742603"/>
            <a:ext cx="3014258" cy="3233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3" y="1065789"/>
            <a:ext cx="4113629" cy="25869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5058" y="3891973"/>
            <a:ext cx="959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4124" y="3889169"/>
            <a:ext cx="171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a typeface="Arial-Rounded" panose="020B0500000000000000" pitchFamily="34" charset="0"/>
                <a:cs typeface="Arial-Rounded" panose="020B0500000000000000" pitchFamily="34" charset="0"/>
              </a:rPr>
              <a:t>đu đủ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96435" y="3889169"/>
            <a:ext cx="21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a typeface="Arial-Rounded" panose="020B0500000000000000" pitchFamily="34" charset="0"/>
                <a:cs typeface="Arial-Rounded" panose="020B0500000000000000" pitchFamily="34" charset="0"/>
              </a:rPr>
              <a:t>hổ dữ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127" y="4956629"/>
            <a:ext cx="12041745" cy="1897382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Chữ 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9593" y="1086611"/>
            <a:ext cx="7148720" cy="44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1011</TotalTime>
  <Words>46</Words>
  <Application>Microsoft Office PowerPoint</Application>
  <PresentationFormat>Widescreen</PresentationFormat>
  <Paragraphs>20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Quicksand Medium</vt:lpstr>
      <vt:lpstr>Office Theme</vt:lpstr>
      <vt:lpstr>PowerPoint Presentation</vt:lpstr>
      <vt:lpstr>PowerPoint Presentation</vt:lpstr>
      <vt:lpstr>PowerPoint Presentation</vt:lpstr>
      <vt:lpstr>  BÀI 13:  U u - Ư  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Administrator</cp:lastModifiedBy>
  <cp:revision>80</cp:revision>
  <dcterms:created xsi:type="dcterms:W3CDTF">2020-05-19T07:29:54Z</dcterms:created>
  <dcterms:modified xsi:type="dcterms:W3CDTF">2023-04-29T14:59:57Z</dcterms:modified>
</cp:coreProperties>
</file>