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0.jpg" ContentType="image/png"/>
  <Override PartName="/ppt/media/image2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8" r:id="rId3"/>
    <p:sldId id="260" r:id="rId4"/>
    <p:sldId id="261" r:id="rId5"/>
    <p:sldId id="262" r:id="rId6"/>
    <p:sldId id="263" r:id="rId7"/>
    <p:sldId id="264" r:id="rId8"/>
    <p:sldId id="265" r:id="rId9"/>
    <p:sldId id="266" r:id="rId10"/>
    <p:sldId id="267" r:id="rId11"/>
  </p:sldIdLst>
  <p:sldSz cx="9144000" cy="5143500" type="screen16x9"/>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9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738" y="0"/>
            <a:ext cx="3055937" cy="465138"/>
          </a:xfrm>
          <a:prstGeom prst="rect">
            <a:avLst/>
          </a:prstGeom>
        </p:spPr>
        <p:txBody>
          <a:bodyPr vert="horz" lIns="91440" tIns="45720" rIns="91440" bIns="45720" rtlCol="0"/>
          <a:lstStyle>
            <a:lvl1pPr algn="r">
              <a:defRPr sz="1200"/>
            </a:lvl1pPr>
          </a:lstStyle>
          <a:p>
            <a:fld id="{8C5C4EFF-F6B2-4C18-8CFE-03F5490010E3}" type="datetimeFigureOut">
              <a:rPr lang="en-US" smtClean="0"/>
              <a:t>5/17/2023</a:t>
            </a:fld>
            <a:endParaRPr lang="en-US"/>
          </a:p>
        </p:txBody>
      </p:sp>
      <p:sp>
        <p:nvSpPr>
          <p:cNvPr id="4" name="Slide Image Placeholder 3"/>
          <p:cNvSpPr>
            <a:spLocks noGrp="1" noRot="1" noChangeAspect="1"/>
          </p:cNvSpPr>
          <p:nvPr>
            <p:ph type="sldImg" idx="2"/>
          </p:nvPr>
        </p:nvSpPr>
        <p:spPr>
          <a:xfrm>
            <a:off x="425450" y="698500"/>
            <a:ext cx="62039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4850" y="4421188"/>
            <a:ext cx="5643563"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559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738" y="8842375"/>
            <a:ext cx="3055937" cy="465138"/>
          </a:xfrm>
          <a:prstGeom prst="rect">
            <a:avLst/>
          </a:prstGeom>
        </p:spPr>
        <p:txBody>
          <a:bodyPr vert="horz" lIns="91440" tIns="45720" rIns="91440" bIns="45720" rtlCol="0" anchor="b"/>
          <a:lstStyle>
            <a:lvl1pPr algn="r">
              <a:defRPr sz="1200"/>
            </a:lvl1pPr>
          </a:lstStyle>
          <a:p>
            <a:fld id="{92610BE3-72F5-46B6-AC1D-739E1AE6A7CF}" type="slidenum">
              <a:rPr lang="en-US" smtClean="0"/>
              <a:t>‹#›</a:t>
            </a:fld>
            <a:endParaRPr lang="en-US"/>
          </a:p>
        </p:txBody>
      </p:sp>
    </p:spTree>
    <p:extLst>
      <p:ext uri="{BB962C8B-B14F-4D97-AF65-F5344CB8AC3E}">
        <p14:creationId xmlns:p14="http://schemas.microsoft.com/office/powerpoint/2010/main" val="234880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10BE3-72F5-46B6-AC1D-739E1AE6A7CF}" type="slidenum">
              <a:rPr lang="en-US" smtClean="0"/>
              <a:t>2</a:t>
            </a:fld>
            <a:endParaRPr lang="en-US"/>
          </a:p>
        </p:txBody>
      </p:sp>
    </p:spTree>
    <p:extLst>
      <p:ext uri="{BB962C8B-B14F-4D97-AF65-F5344CB8AC3E}">
        <p14:creationId xmlns:p14="http://schemas.microsoft.com/office/powerpoint/2010/main" val="1850061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10BE3-72F5-46B6-AC1D-739E1AE6A7CF}" type="slidenum">
              <a:rPr lang="en-US" smtClean="0"/>
              <a:t>3</a:t>
            </a:fld>
            <a:endParaRPr lang="en-US"/>
          </a:p>
        </p:txBody>
      </p:sp>
    </p:spTree>
    <p:extLst>
      <p:ext uri="{BB962C8B-B14F-4D97-AF65-F5344CB8AC3E}">
        <p14:creationId xmlns:p14="http://schemas.microsoft.com/office/powerpoint/2010/main" val="1707512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10BE3-72F5-46B6-AC1D-739E1AE6A7CF}" type="slidenum">
              <a:rPr lang="en-US" smtClean="0"/>
              <a:t>4</a:t>
            </a:fld>
            <a:endParaRPr lang="en-US"/>
          </a:p>
        </p:txBody>
      </p:sp>
    </p:spTree>
    <p:extLst>
      <p:ext uri="{BB962C8B-B14F-4D97-AF65-F5344CB8AC3E}">
        <p14:creationId xmlns:p14="http://schemas.microsoft.com/office/powerpoint/2010/main" val="3810042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10BE3-72F5-46B6-AC1D-739E1AE6A7CF}" type="slidenum">
              <a:rPr lang="en-US" smtClean="0"/>
              <a:t>7</a:t>
            </a:fld>
            <a:endParaRPr lang="en-US"/>
          </a:p>
        </p:txBody>
      </p:sp>
    </p:spTree>
    <p:extLst>
      <p:ext uri="{BB962C8B-B14F-4D97-AF65-F5344CB8AC3E}">
        <p14:creationId xmlns:p14="http://schemas.microsoft.com/office/powerpoint/2010/main" val="118691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FDEDCD-8ED5-44A3-9C6E-26459C91FA97}"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A2EBB-748B-4444-8048-3CD4482ADAE9}" type="slidenum">
              <a:rPr lang="en-US" smtClean="0"/>
              <a:t>‹#›</a:t>
            </a:fld>
            <a:endParaRPr lang="en-US"/>
          </a:p>
        </p:txBody>
      </p:sp>
    </p:spTree>
    <p:extLst>
      <p:ext uri="{BB962C8B-B14F-4D97-AF65-F5344CB8AC3E}">
        <p14:creationId xmlns:p14="http://schemas.microsoft.com/office/powerpoint/2010/main" val="994886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FDEDCD-8ED5-44A3-9C6E-26459C91FA97}"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A2EBB-748B-4444-8048-3CD4482ADAE9}" type="slidenum">
              <a:rPr lang="en-US" smtClean="0"/>
              <a:t>‹#›</a:t>
            </a:fld>
            <a:endParaRPr lang="en-US"/>
          </a:p>
        </p:txBody>
      </p:sp>
    </p:spTree>
    <p:extLst>
      <p:ext uri="{BB962C8B-B14F-4D97-AF65-F5344CB8AC3E}">
        <p14:creationId xmlns:p14="http://schemas.microsoft.com/office/powerpoint/2010/main" val="3567045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FDEDCD-8ED5-44A3-9C6E-26459C91FA97}"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A2EBB-748B-4444-8048-3CD4482ADAE9}" type="slidenum">
              <a:rPr lang="en-US" smtClean="0"/>
              <a:t>‹#›</a:t>
            </a:fld>
            <a:endParaRPr lang="en-US"/>
          </a:p>
        </p:txBody>
      </p:sp>
    </p:spTree>
    <p:extLst>
      <p:ext uri="{BB962C8B-B14F-4D97-AF65-F5344CB8AC3E}">
        <p14:creationId xmlns:p14="http://schemas.microsoft.com/office/powerpoint/2010/main" val="96415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FDEDCD-8ED5-44A3-9C6E-26459C91FA97}"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A2EBB-748B-4444-8048-3CD4482ADAE9}" type="slidenum">
              <a:rPr lang="en-US" smtClean="0"/>
              <a:t>‹#›</a:t>
            </a:fld>
            <a:endParaRPr lang="en-US"/>
          </a:p>
        </p:txBody>
      </p:sp>
    </p:spTree>
    <p:extLst>
      <p:ext uri="{BB962C8B-B14F-4D97-AF65-F5344CB8AC3E}">
        <p14:creationId xmlns:p14="http://schemas.microsoft.com/office/powerpoint/2010/main" val="10301787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FDEDCD-8ED5-44A3-9C6E-26459C91FA97}"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A2EBB-748B-4444-8048-3CD4482ADAE9}" type="slidenum">
              <a:rPr lang="en-US" smtClean="0"/>
              <a:t>‹#›</a:t>
            </a:fld>
            <a:endParaRPr lang="en-US"/>
          </a:p>
        </p:txBody>
      </p:sp>
    </p:spTree>
    <p:extLst>
      <p:ext uri="{BB962C8B-B14F-4D97-AF65-F5344CB8AC3E}">
        <p14:creationId xmlns:p14="http://schemas.microsoft.com/office/powerpoint/2010/main" val="264741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FDEDCD-8ED5-44A3-9C6E-26459C91FA97}"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A2EBB-748B-4444-8048-3CD4482ADAE9}" type="slidenum">
              <a:rPr lang="en-US" smtClean="0"/>
              <a:t>‹#›</a:t>
            </a:fld>
            <a:endParaRPr lang="en-US"/>
          </a:p>
        </p:txBody>
      </p:sp>
    </p:spTree>
    <p:extLst>
      <p:ext uri="{BB962C8B-B14F-4D97-AF65-F5344CB8AC3E}">
        <p14:creationId xmlns:p14="http://schemas.microsoft.com/office/powerpoint/2010/main" val="2959042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FDEDCD-8ED5-44A3-9C6E-26459C91FA97}" type="datetimeFigureOut">
              <a:rPr lang="en-US" smtClean="0"/>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A2EBB-748B-4444-8048-3CD4482ADAE9}" type="slidenum">
              <a:rPr lang="en-US" smtClean="0"/>
              <a:t>‹#›</a:t>
            </a:fld>
            <a:endParaRPr lang="en-US"/>
          </a:p>
        </p:txBody>
      </p:sp>
    </p:spTree>
    <p:extLst>
      <p:ext uri="{BB962C8B-B14F-4D97-AF65-F5344CB8AC3E}">
        <p14:creationId xmlns:p14="http://schemas.microsoft.com/office/powerpoint/2010/main" val="728429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FDEDCD-8ED5-44A3-9C6E-26459C91FA97}" type="datetimeFigureOut">
              <a:rPr lang="en-US" smtClean="0"/>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A2EBB-748B-4444-8048-3CD4482ADAE9}" type="slidenum">
              <a:rPr lang="en-US" smtClean="0"/>
              <a:t>‹#›</a:t>
            </a:fld>
            <a:endParaRPr lang="en-US"/>
          </a:p>
        </p:txBody>
      </p:sp>
    </p:spTree>
    <p:extLst>
      <p:ext uri="{BB962C8B-B14F-4D97-AF65-F5344CB8AC3E}">
        <p14:creationId xmlns:p14="http://schemas.microsoft.com/office/powerpoint/2010/main" val="177731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FDEDCD-8ED5-44A3-9C6E-26459C91FA97}" type="datetimeFigureOut">
              <a:rPr lang="en-US" smtClean="0"/>
              <a:t>5/17/2023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A2EBB-748B-4444-8048-3CD4482ADAE9}" type="slidenum">
              <a:rPr lang="en-US" smtClean="0"/>
              <a:t>‹#›</a:t>
            </a:fld>
            <a:endParaRPr lang="en-US"/>
          </a:p>
        </p:txBody>
      </p:sp>
    </p:spTree>
    <p:extLst>
      <p:ext uri="{BB962C8B-B14F-4D97-AF65-F5344CB8AC3E}">
        <p14:creationId xmlns:p14="http://schemas.microsoft.com/office/powerpoint/2010/main" val="1996967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FDEDCD-8ED5-44A3-9C6E-26459C91FA97}"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A2EBB-748B-4444-8048-3CD4482ADAE9}" type="slidenum">
              <a:rPr lang="en-US" smtClean="0"/>
              <a:t>‹#›</a:t>
            </a:fld>
            <a:endParaRPr lang="en-US"/>
          </a:p>
        </p:txBody>
      </p:sp>
    </p:spTree>
    <p:extLst>
      <p:ext uri="{BB962C8B-B14F-4D97-AF65-F5344CB8AC3E}">
        <p14:creationId xmlns:p14="http://schemas.microsoft.com/office/powerpoint/2010/main" val="266242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FDEDCD-8ED5-44A3-9C6E-26459C91FA97}"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A2EBB-748B-4444-8048-3CD4482ADAE9}" type="slidenum">
              <a:rPr lang="en-US" smtClean="0"/>
              <a:t>‹#›</a:t>
            </a:fld>
            <a:endParaRPr lang="en-US"/>
          </a:p>
        </p:txBody>
      </p:sp>
    </p:spTree>
    <p:extLst>
      <p:ext uri="{BB962C8B-B14F-4D97-AF65-F5344CB8AC3E}">
        <p14:creationId xmlns:p14="http://schemas.microsoft.com/office/powerpoint/2010/main" val="3701924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FFDEDCD-8ED5-44A3-9C6E-26459C91FA97}" type="datetimeFigureOut">
              <a:rPr lang="en-US" smtClean="0"/>
              <a:t>5/17/2023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38A2EBB-748B-4444-8048-3CD4482ADAE9}" type="slidenum">
              <a:rPr lang="en-US" smtClean="0"/>
              <a:t>‹#›</a:t>
            </a:fld>
            <a:endParaRPr lang="en-US"/>
          </a:p>
        </p:txBody>
      </p:sp>
    </p:spTree>
    <p:extLst>
      <p:ext uri="{BB962C8B-B14F-4D97-AF65-F5344CB8AC3E}">
        <p14:creationId xmlns:p14="http://schemas.microsoft.com/office/powerpoint/2010/main" val="441498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slide" Target="slide6.xml"/><Relationship Id="rId18" Type="http://schemas.openxmlformats.org/officeDocument/2006/relationships/image" Target="../media/image8.gif"/><Relationship Id="rId3" Type="http://schemas.openxmlformats.org/officeDocument/2006/relationships/audio" Target="../media/audio1.wav"/><Relationship Id="rId7" Type="http://schemas.openxmlformats.org/officeDocument/2006/relationships/image" Target="../media/image4.png"/><Relationship Id="rId12" Type="http://schemas.openxmlformats.org/officeDocument/2006/relationships/slide" Target="slide5.xml"/><Relationship Id="rId17" Type="http://schemas.openxmlformats.org/officeDocument/2006/relationships/slide" Target="slide1.xml"/><Relationship Id="rId2" Type="http://schemas.openxmlformats.org/officeDocument/2006/relationships/notesSlide" Target="../notesSlides/notesSlide2.xml"/><Relationship Id="rId16"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image" Target="../media/image7.jpg"/><Relationship Id="rId5" Type="http://schemas.openxmlformats.org/officeDocument/2006/relationships/audio" Target="../media/audio3.wav"/><Relationship Id="rId15" Type="http://schemas.openxmlformats.org/officeDocument/2006/relationships/slide" Target="slide8.xml"/><Relationship Id="rId10" Type="http://schemas.openxmlformats.org/officeDocument/2006/relationships/slide" Target="slide4.xml"/><Relationship Id="rId4" Type="http://schemas.openxmlformats.org/officeDocument/2006/relationships/audio" Target="../media/audio2.wav"/><Relationship Id="rId9" Type="http://schemas.openxmlformats.org/officeDocument/2006/relationships/image" Target="../media/image6.png"/><Relationship Id="rId14"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slide" Target="slide3.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7.jpg"/><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slide" Target="slide3.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gif"/><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10000" r="-10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285750"/>
            <a:ext cx="865776" cy="1082220"/>
          </a:xfrm>
          <a:prstGeom prst="rect">
            <a:avLst/>
          </a:prstGeom>
        </p:spPr>
      </p:pic>
      <p:sp>
        <p:nvSpPr>
          <p:cNvPr id="6" name="Rectangle 5"/>
          <p:cNvSpPr/>
          <p:nvPr/>
        </p:nvSpPr>
        <p:spPr>
          <a:xfrm>
            <a:off x="1492433" y="148090"/>
            <a:ext cx="6331855" cy="1357540"/>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vi-VN" sz="2400" b="1" dirty="0" smtClean="0">
                <a:solidFill>
                  <a:srgbClr val="0000CC"/>
                </a:solidFill>
                <a:latin typeface="Times New Roman" pitchFamily="18" charset="0"/>
                <a:cs typeface="Times New Roman" pitchFamily="18" charset="0"/>
              </a:rPr>
              <a:t>TRƯỜNG </a:t>
            </a:r>
            <a:r>
              <a:rPr lang="vi-VN" sz="2400" b="1" dirty="0" smtClean="0">
                <a:solidFill>
                  <a:srgbClr val="0000CC"/>
                </a:solidFill>
                <a:latin typeface="Times New Roman" pitchFamily="18" charset="0"/>
                <a:cs typeface="Times New Roman" pitchFamily="18" charset="0"/>
              </a:rPr>
              <a:t>TIỂU HỌC </a:t>
            </a:r>
            <a:r>
              <a:rPr lang="en-US" sz="2400" b="1" dirty="0" smtClean="0">
                <a:solidFill>
                  <a:srgbClr val="0000CC"/>
                </a:solidFill>
                <a:latin typeface="Times New Roman" pitchFamily="18" charset="0"/>
                <a:cs typeface="Times New Roman" pitchFamily="18" charset="0"/>
              </a:rPr>
              <a:t>VĨNH AN</a:t>
            </a:r>
            <a:endParaRPr lang="vi-VN" sz="2400" b="1" dirty="0" smtClean="0">
              <a:solidFill>
                <a:srgbClr val="0000CC"/>
              </a:solidFill>
              <a:latin typeface="Times New Roman" pitchFamily="18" charset="0"/>
              <a:cs typeface="Times New Roman"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47" y="3780515"/>
            <a:ext cx="1152432" cy="108222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1367968"/>
            <a:ext cx="3274060" cy="2737115"/>
          </a:xfrm>
          <a:prstGeom prst="rect">
            <a:avLst/>
          </a:prstGeom>
          <a:ln>
            <a:noFill/>
          </a:ln>
          <a:effectLst>
            <a:softEdge rad="112500"/>
          </a:effectLst>
        </p:spPr>
      </p:pic>
      <p:sp>
        <p:nvSpPr>
          <p:cNvPr id="7" name="Rectangle 6"/>
          <p:cNvSpPr/>
          <p:nvPr/>
        </p:nvSpPr>
        <p:spPr>
          <a:xfrm>
            <a:off x="4343400" y="4171566"/>
            <a:ext cx="4762500" cy="871535"/>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vi-VN" sz="2400" b="1" dirty="0" smtClean="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516848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10000" r="-10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285750"/>
            <a:ext cx="865776" cy="1082220"/>
          </a:xfrm>
          <a:prstGeom prst="rect">
            <a:avLst/>
          </a:prstGeom>
        </p:spPr>
      </p:pic>
      <p:sp>
        <p:nvSpPr>
          <p:cNvPr id="6" name="Rectangle 5"/>
          <p:cNvSpPr/>
          <p:nvPr/>
        </p:nvSpPr>
        <p:spPr>
          <a:xfrm>
            <a:off x="399145" y="1085850"/>
            <a:ext cx="8381999" cy="2857500"/>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vi-VN" sz="4000" b="1" dirty="0" smtClean="0">
                <a:solidFill>
                  <a:srgbClr val="0000CC"/>
                </a:solidFill>
                <a:latin typeface="Times New Roman" pitchFamily="18" charset="0"/>
                <a:cs typeface="Times New Roman" pitchFamily="18" charset="0"/>
              </a:rPr>
              <a:t>Cám ơn các bạn đã cùng tham gia trò chơi với Cô. Cô chúc các bạn luôn học giỏi chăm ngoan xứng đáng là Cháu ngoan Bác Hồ của Đội thiếu niên tiền phong Hồ Chí Minh </a:t>
            </a:r>
          </a:p>
          <a:p>
            <a:pPr algn="ctr"/>
            <a:endParaRPr lang="vi-VN" sz="4000" b="1" dirty="0" smtClean="0">
              <a:solidFill>
                <a:srgbClr val="0000CC"/>
              </a:solidFill>
              <a:latin typeface="Times New Roman" pitchFamily="18" charset="0"/>
              <a:cs typeface="Times New Roman"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47" y="3780515"/>
            <a:ext cx="1152432" cy="1082220"/>
          </a:xfrm>
          <a:prstGeom prst="rect">
            <a:avLst/>
          </a:prstGeom>
        </p:spPr>
      </p:pic>
    </p:spTree>
    <p:extLst>
      <p:ext uri="{BB962C8B-B14F-4D97-AF65-F5344CB8AC3E}">
        <p14:creationId xmlns:p14="http://schemas.microsoft.com/office/powerpoint/2010/main" val="460851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504950"/>
            <a:ext cx="8229600" cy="857250"/>
          </a:xfrm>
        </p:spPr>
        <p:txBody>
          <a:bodyPr/>
          <a:lstStyle/>
          <a:p>
            <a:r>
              <a:rPr lang="vi-VN" b="1" dirty="0" smtClean="0">
                <a:solidFill>
                  <a:srgbClr val="FF0000"/>
                </a:solidFill>
              </a:rPr>
              <a:t>Trò chơi: Ô SỐ BÍ ẨN</a:t>
            </a:r>
            <a:endParaRPr lang="en-US" b="1" dirty="0">
              <a:solidFill>
                <a:srgbClr val="FF0000"/>
              </a:solidFill>
            </a:endParaRPr>
          </a:p>
        </p:txBody>
      </p:sp>
    </p:spTree>
    <p:extLst>
      <p:ext uri="{BB962C8B-B14F-4D97-AF65-F5344CB8AC3E}">
        <p14:creationId xmlns:p14="http://schemas.microsoft.com/office/powerpoint/2010/main" val="148762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8" presetClass="emph" presetSubtype="0" fill="hold" grpId="1" nodeType="withEffect">
                                  <p:stCondLst>
                                    <p:cond delay="0"/>
                                  </p:stCondLst>
                                  <p:iterate type="lt">
                                    <p:tmPct val="10000"/>
                                  </p:iterate>
                                  <p:childTnLst>
                                    <p:animClr clrSpc="rgb" dir="cw">
                                      <p:cBhvr override="childStyle">
                                        <p:cTn id="12" dur="750" fill="hold"/>
                                        <p:tgtEl>
                                          <p:spTgt spid="2"/>
                                        </p:tgtEl>
                                        <p:attrNameLst>
                                          <p:attrName>style.color</p:attrName>
                                        </p:attrNameLst>
                                      </p:cBhvr>
                                      <p:to>
                                        <a:schemeClr val="accent2"/>
                                      </p:to>
                                    </p:animClr>
                                    <p:animClr clrSpc="rgb" dir="cw">
                                      <p:cBhvr>
                                        <p:cTn id="13" dur="750" fill="hold"/>
                                        <p:tgtEl>
                                          <p:spTgt spid="2"/>
                                        </p:tgtEl>
                                        <p:attrNameLst>
                                          <p:attrName>fillcolor</p:attrName>
                                        </p:attrNameLst>
                                      </p:cBhvr>
                                      <p:to>
                                        <a:schemeClr val="accent2"/>
                                      </p:to>
                                    </p:animClr>
                                    <p:set>
                                      <p:cBhvr>
                                        <p:cTn id="14" dur="750" fill="hold"/>
                                        <p:tgtEl>
                                          <p:spTgt spid="2"/>
                                        </p:tgtEl>
                                        <p:attrNameLst>
                                          <p:attrName>fill.type</p:attrName>
                                        </p:attrNameLst>
                                      </p:cBhvr>
                                      <p:to>
                                        <p:strVal val="solid"/>
                                      </p:to>
                                    </p:set>
                                    <p:anim to="1.5" calcmode="lin" valueType="num">
                                      <p:cBhvr override="childStyle">
                                        <p:cTn id="15" dur="750" fill="hold"/>
                                        <p:tgtEl>
                                          <p:spTgt spid="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17000" r="-4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8">
            <a:extLst>
              <a:ext uri="{28A0092B-C50C-407E-A947-70E740481C1C}">
                <a14:useLocalDpi xmlns:a14="http://schemas.microsoft.com/office/drawing/2010/main" val="0"/>
              </a:ext>
            </a:extLst>
          </a:blip>
          <a:srcRect l="32645" t="35453" r="23010" b="17696"/>
          <a:stretch/>
        </p:blipFill>
        <p:spPr>
          <a:xfrm>
            <a:off x="3351348" y="-43098"/>
            <a:ext cx="1066800" cy="562988"/>
          </a:xfrm>
          <a:prstGeom prst="rect">
            <a:avLst/>
          </a:prstGeom>
          <a:ln>
            <a:noFill/>
          </a:ln>
          <a:effectLst>
            <a:softEdge rad="112500"/>
          </a:effectLst>
        </p:spPr>
      </p:pic>
      <p:grpSp>
        <p:nvGrpSpPr>
          <p:cNvPr id="13" name="Group 12"/>
          <p:cNvGrpSpPr/>
          <p:nvPr/>
        </p:nvGrpSpPr>
        <p:grpSpPr>
          <a:xfrm>
            <a:off x="941350" y="399471"/>
            <a:ext cx="600633" cy="2947102"/>
            <a:chOff x="941349" y="547141"/>
            <a:chExt cx="600633" cy="3929469"/>
          </a:xfrm>
        </p:grpSpPr>
        <p:pic>
          <p:nvPicPr>
            <p:cNvPr id="12" name="Picture 11"/>
            <p:cNvPicPr>
              <a:picLocks noChangeAspect="1"/>
            </p:cNvPicPr>
            <p:nvPr/>
          </p:nvPicPr>
          <p:blipFill rotWithShape="1">
            <a:blip r:embed="rId9" cstate="print">
              <a:extLst>
                <a:ext uri="{28A0092B-C50C-407E-A947-70E740481C1C}">
                  <a14:useLocalDpi xmlns:a14="http://schemas.microsoft.com/office/drawing/2010/main" val="0"/>
                </a:ext>
              </a:extLst>
            </a:blip>
            <a:srcRect l="48940" t="5714" r="38783" b="75437"/>
            <a:stretch/>
          </p:blipFill>
          <p:spPr>
            <a:xfrm>
              <a:off x="957883" y="1635712"/>
              <a:ext cx="566117" cy="646338"/>
            </a:xfrm>
            <a:prstGeom prst="rect">
              <a:avLst/>
            </a:prstGeom>
          </p:spPr>
        </p:pic>
        <p:pic>
          <p:nvPicPr>
            <p:cNvPr id="54" name="Picture 53"/>
            <p:cNvPicPr>
              <a:picLocks noChangeAspect="1"/>
            </p:cNvPicPr>
            <p:nvPr/>
          </p:nvPicPr>
          <p:blipFill rotWithShape="1">
            <a:blip r:embed="rId9" cstate="print">
              <a:extLst>
                <a:ext uri="{28A0092B-C50C-407E-A947-70E740481C1C}">
                  <a14:useLocalDpi xmlns:a14="http://schemas.microsoft.com/office/drawing/2010/main" val="0"/>
                </a:ext>
              </a:extLst>
            </a:blip>
            <a:srcRect l="48940" t="5714" r="38783" b="75437"/>
            <a:stretch/>
          </p:blipFill>
          <p:spPr>
            <a:xfrm>
              <a:off x="974416" y="2135503"/>
              <a:ext cx="566117" cy="646338"/>
            </a:xfrm>
            <a:prstGeom prst="rect">
              <a:avLst/>
            </a:prstGeom>
          </p:spPr>
        </p:pic>
        <p:pic>
          <p:nvPicPr>
            <p:cNvPr id="55" name="Picture 54"/>
            <p:cNvPicPr>
              <a:picLocks noChangeAspect="1"/>
            </p:cNvPicPr>
            <p:nvPr/>
          </p:nvPicPr>
          <p:blipFill rotWithShape="1">
            <a:blip r:embed="rId9" cstate="print">
              <a:extLst>
                <a:ext uri="{28A0092B-C50C-407E-A947-70E740481C1C}">
                  <a14:useLocalDpi xmlns:a14="http://schemas.microsoft.com/office/drawing/2010/main" val="0"/>
                </a:ext>
              </a:extLst>
            </a:blip>
            <a:srcRect l="48940" t="5714" r="38783" b="75437"/>
            <a:stretch/>
          </p:blipFill>
          <p:spPr>
            <a:xfrm>
              <a:off x="961921" y="2664322"/>
              <a:ext cx="566117" cy="646338"/>
            </a:xfrm>
            <a:prstGeom prst="rect">
              <a:avLst/>
            </a:prstGeom>
          </p:spPr>
        </p:pic>
        <p:pic>
          <p:nvPicPr>
            <p:cNvPr id="56" name="Picture 55"/>
            <p:cNvPicPr>
              <a:picLocks noChangeAspect="1"/>
            </p:cNvPicPr>
            <p:nvPr/>
          </p:nvPicPr>
          <p:blipFill rotWithShape="1">
            <a:blip r:embed="rId9" cstate="print">
              <a:extLst>
                <a:ext uri="{28A0092B-C50C-407E-A947-70E740481C1C}">
                  <a14:useLocalDpi xmlns:a14="http://schemas.microsoft.com/office/drawing/2010/main" val="0"/>
                </a:ext>
              </a:extLst>
            </a:blip>
            <a:srcRect l="48940" t="5714" r="38783" b="75437"/>
            <a:stretch/>
          </p:blipFill>
          <p:spPr>
            <a:xfrm>
              <a:off x="968893" y="3287034"/>
              <a:ext cx="566117" cy="646338"/>
            </a:xfrm>
            <a:prstGeom prst="rect">
              <a:avLst/>
            </a:prstGeom>
          </p:spPr>
        </p:pic>
        <p:pic>
          <p:nvPicPr>
            <p:cNvPr id="57" name="Picture 56"/>
            <p:cNvPicPr>
              <a:picLocks noChangeAspect="1"/>
            </p:cNvPicPr>
            <p:nvPr/>
          </p:nvPicPr>
          <p:blipFill rotWithShape="1">
            <a:blip r:embed="rId9" cstate="print">
              <a:extLst>
                <a:ext uri="{28A0092B-C50C-407E-A947-70E740481C1C}">
                  <a14:useLocalDpi xmlns:a14="http://schemas.microsoft.com/office/drawing/2010/main" val="0"/>
                </a:ext>
              </a:extLst>
            </a:blip>
            <a:srcRect l="48940" t="5714" r="38783" b="75437"/>
            <a:stretch/>
          </p:blipFill>
          <p:spPr>
            <a:xfrm>
              <a:off x="975865" y="3830272"/>
              <a:ext cx="566117" cy="646338"/>
            </a:xfrm>
            <a:prstGeom prst="rect">
              <a:avLst/>
            </a:prstGeom>
          </p:spPr>
        </p:pic>
        <p:pic>
          <p:nvPicPr>
            <p:cNvPr id="58" name="Picture 57"/>
            <p:cNvPicPr>
              <a:picLocks noChangeAspect="1"/>
            </p:cNvPicPr>
            <p:nvPr/>
          </p:nvPicPr>
          <p:blipFill rotWithShape="1">
            <a:blip r:embed="rId9" cstate="print">
              <a:extLst>
                <a:ext uri="{28A0092B-C50C-407E-A947-70E740481C1C}">
                  <a14:useLocalDpi xmlns:a14="http://schemas.microsoft.com/office/drawing/2010/main" val="0"/>
                </a:ext>
              </a:extLst>
            </a:blip>
            <a:srcRect l="48940" t="5714" r="38783" b="75437"/>
            <a:stretch/>
          </p:blipFill>
          <p:spPr>
            <a:xfrm>
              <a:off x="941349" y="547141"/>
              <a:ext cx="566117" cy="646338"/>
            </a:xfrm>
            <a:prstGeom prst="rect">
              <a:avLst/>
            </a:prstGeom>
          </p:spPr>
        </p:pic>
        <p:pic>
          <p:nvPicPr>
            <p:cNvPr id="59" name="Picture 58"/>
            <p:cNvPicPr>
              <a:picLocks noChangeAspect="1"/>
            </p:cNvPicPr>
            <p:nvPr/>
          </p:nvPicPr>
          <p:blipFill rotWithShape="1">
            <a:blip r:embed="rId9" cstate="print">
              <a:extLst>
                <a:ext uri="{28A0092B-C50C-407E-A947-70E740481C1C}">
                  <a14:useLocalDpi xmlns:a14="http://schemas.microsoft.com/office/drawing/2010/main" val="0"/>
                </a:ext>
              </a:extLst>
            </a:blip>
            <a:srcRect l="48940" t="5714" r="38783" b="75437"/>
            <a:stretch/>
          </p:blipFill>
          <p:spPr>
            <a:xfrm>
              <a:off x="957882" y="1046932"/>
              <a:ext cx="566117" cy="646338"/>
            </a:xfrm>
            <a:prstGeom prst="rect">
              <a:avLst/>
            </a:prstGeom>
          </p:spPr>
        </p:pic>
      </p:grpSp>
      <p:graphicFrame>
        <p:nvGraphicFramePr>
          <p:cNvPr id="4" name="Table 3"/>
          <p:cNvGraphicFramePr>
            <a:graphicFrameLocks noGrp="1"/>
          </p:cNvGraphicFramePr>
          <p:nvPr>
            <p:extLst>
              <p:ext uri="{D42A27DB-BD31-4B8C-83A1-F6EECF244321}">
                <p14:modId xmlns:p14="http://schemas.microsoft.com/office/powerpoint/2010/main" val="2988976486"/>
              </p:ext>
            </p:extLst>
          </p:nvPr>
        </p:nvGraphicFramePr>
        <p:xfrm>
          <a:off x="2514600" y="451891"/>
          <a:ext cx="2194560" cy="411480"/>
        </p:xfrm>
        <a:graphic>
          <a:graphicData uri="http://schemas.openxmlformats.org/drawingml/2006/table">
            <a:tbl>
              <a:tblPr firstRow="1" bandRow="1">
                <a:solidFill>
                  <a:schemeClr val="accent5">
                    <a:lumMod val="60000"/>
                    <a:lumOff val="40000"/>
                  </a:schemeClr>
                </a:solidFill>
                <a:tableStyleId>{5C22544A-7EE6-4342-B048-85BDC9FD1C3A}</a:tableStyleId>
              </a:tblPr>
              <a:tblGrid>
                <a:gridCol w="548640"/>
                <a:gridCol w="548640"/>
                <a:gridCol w="548640"/>
                <a:gridCol w="548640"/>
              </a:tblGrid>
              <a:tr h="411480">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1</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9</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1</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1</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66668914"/>
              </p:ext>
            </p:extLst>
          </p:nvPr>
        </p:nvGraphicFramePr>
        <p:xfrm>
          <a:off x="2514600" y="851941"/>
          <a:ext cx="3840480" cy="411480"/>
        </p:xfrm>
        <a:graphic>
          <a:graphicData uri="http://schemas.openxmlformats.org/drawingml/2006/table">
            <a:tbl>
              <a:tblPr firstRow="1" bandRow="1">
                <a:solidFill>
                  <a:schemeClr val="accent5">
                    <a:lumMod val="60000"/>
                    <a:lumOff val="40000"/>
                  </a:schemeClr>
                </a:solidFill>
                <a:tableStyleId>{5C22544A-7EE6-4342-B048-85BDC9FD1C3A}</a:tableStyleId>
              </a:tblPr>
              <a:tblGrid>
                <a:gridCol w="548640"/>
                <a:gridCol w="548640"/>
                <a:gridCol w="548640"/>
                <a:gridCol w="548640"/>
                <a:gridCol w="548640"/>
                <a:gridCol w="548640"/>
                <a:gridCol w="548640"/>
              </a:tblGrid>
              <a:tr h="411480">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0</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2</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9</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1</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9</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4</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5</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95913095"/>
              </p:ext>
            </p:extLst>
          </p:nvPr>
        </p:nvGraphicFramePr>
        <p:xfrm>
          <a:off x="2514600" y="1251991"/>
          <a:ext cx="3840480" cy="411480"/>
        </p:xfrm>
        <a:graphic>
          <a:graphicData uri="http://schemas.openxmlformats.org/drawingml/2006/table">
            <a:tbl>
              <a:tblPr firstRow="1" bandRow="1">
                <a:solidFill>
                  <a:schemeClr val="accent5">
                    <a:lumMod val="60000"/>
                    <a:lumOff val="40000"/>
                  </a:schemeClr>
                </a:solidFill>
                <a:tableStyleId>{5C22544A-7EE6-4342-B048-85BDC9FD1C3A}</a:tableStyleId>
              </a:tblPr>
              <a:tblGrid>
                <a:gridCol w="548640"/>
                <a:gridCol w="548640"/>
                <a:gridCol w="548640"/>
                <a:gridCol w="548640"/>
                <a:gridCol w="548640"/>
                <a:gridCol w="548640"/>
                <a:gridCol w="548640"/>
              </a:tblGrid>
              <a:tr h="411480">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1</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5</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lang="en-US" sz="2100" dirty="0" smtClean="0">
                          <a:solidFill>
                            <a:schemeClr val="tx1"/>
                          </a:solidFill>
                          <a:latin typeface="Times New Roman" pitchFamily="18" charset="0"/>
                          <a:cs typeface="Times New Roman" pitchFamily="18" charset="0"/>
                        </a:rPr>
                        <a:t>5</a:t>
                      </a:r>
                      <a:endParaRPr lang="en-US" sz="2100" dirty="0">
                        <a:solidFill>
                          <a:schemeClr val="tx1"/>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1</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9</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6</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1</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14589722"/>
              </p:ext>
            </p:extLst>
          </p:nvPr>
        </p:nvGraphicFramePr>
        <p:xfrm>
          <a:off x="3611880" y="1666328"/>
          <a:ext cx="1645920" cy="411480"/>
        </p:xfrm>
        <a:graphic>
          <a:graphicData uri="http://schemas.openxmlformats.org/drawingml/2006/table">
            <a:tbl>
              <a:tblPr firstRow="1" bandRow="1">
                <a:solidFill>
                  <a:schemeClr val="accent5">
                    <a:lumMod val="60000"/>
                    <a:lumOff val="40000"/>
                  </a:schemeClr>
                </a:solidFill>
                <a:tableStyleId>{5C22544A-7EE6-4342-B048-85BDC9FD1C3A}</a:tableStyleId>
              </a:tblPr>
              <a:tblGrid>
                <a:gridCol w="548640"/>
                <a:gridCol w="548640"/>
                <a:gridCol w="548640"/>
              </a:tblGrid>
              <a:tr h="411480">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1</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3</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3</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357112012"/>
              </p:ext>
            </p:extLst>
          </p:nvPr>
        </p:nvGraphicFramePr>
        <p:xfrm>
          <a:off x="3063732" y="2080666"/>
          <a:ext cx="4389120" cy="411480"/>
        </p:xfrm>
        <a:graphic>
          <a:graphicData uri="http://schemas.openxmlformats.org/drawingml/2006/table">
            <a:tbl>
              <a:tblPr firstRow="1" bandRow="1">
                <a:solidFill>
                  <a:schemeClr val="accent5">
                    <a:lumMod val="60000"/>
                    <a:lumOff val="40000"/>
                  </a:schemeClr>
                </a:solidFill>
                <a:tableStyleId>{5C22544A-7EE6-4342-B048-85BDC9FD1C3A}</a:tableStyleId>
              </a:tblPr>
              <a:tblGrid>
                <a:gridCol w="548640"/>
                <a:gridCol w="548640"/>
                <a:gridCol w="548640"/>
                <a:gridCol w="548640"/>
                <a:gridCol w="548640"/>
                <a:gridCol w="548640"/>
                <a:gridCol w="548640"/>
                <a:gridCol w="548640"/>
              </a:tblGrid>
              <a:tr h="411480">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2</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lang="en-US" sz="2100" dirty="0" smtClean="0">
                          <a:solidFill>
                            <a:schemeClr val="tx1"/>
                          </a:solidFill>
                          <a:latin typeface="Times New Roman" pitchFamily="18" charset="0"/>
                          <a:cs typeface="Times New Roman" pitchFamily="18" charset="0"/>
                        </a:rPr>
                        <a:t>8</a:t>
                      </a:r>
                      <a:endParaRPr lang="en-US" sz="2100" dirty="0">
                        <a:solidFill>
                          <a:schemeClr val="tx1"/>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0</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1</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1</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9</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4</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1</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449279425"/>
              </p:ext>
            </p:extLst>
          </p:nvPr>
        </p:nvGraphicFramePr>
        <p:xfrm>
          <a:off x="3063240" y="2495003"/>
          <a:ext cx="2194560" cy="411480"/>
        </p:xfrm>
        <a:graphic>
          <a:graphicData uri="http://schemas.openxmlformats.org/drawingml/2006/table">
            <a:tbl>
              <a:tblPr firstRow="1" bandRow="1">
                <a:solidFill>
                  <a:schemeClr val="accent5">
                    <a:lumMod val="60000"/>
                    <a:lumOff val="40000"/>
                  </a:schemeClr>
                </a:solidFill>
                <a:tableStyleId>{5C22544A-7EE6-4342-B048-85BDC9FD1C3A}</a:tableStyleId>
              </a:tblPr>
              <a:tblGrid>
                <a:gridCol w="548640"/>
                <a:gridCol w="548640"/>
                <a:gridCol w="548640"/>
                <a:gridCol w="548640"/>
              </a:tblGrid>
              <a:tr h="411480">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1</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9</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4</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4</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44335496"/>
              </p:ext>
            </p:extLst>
          </p:nvPr>
        </p:nvGraphicFramePr>
        <p:xfrm>
          <a:off x="1968294" y="2909341"/>
          <a:ext cx="2194560" cy="411480"/>
        </p:xfrm>
        <a:graphic>
          <a:graphicData uri="http://schemas.openxmlformats.org/drawingml/2006/table">
            <a:tbl>
              <a:tblPr firstRow="1" bandRow="1">
                <a:solidFill>
                  <a:schemeClr val="accent5">
                    <a:lumMod val="60000"/>
                    <a:lumOff val="40000"/>
                  </a:schemeClr>
                </a:solidFill>
                <a:tableStyleId>{5C22544A-7EE6-4342-B048-85BDC9FD1C3A}</a:tableStyleId>
              </a:tblPr>
              <a:tblGrid>
                <a:gridCol w="548640"/>
                <a:gridCol w="548640"/>
                <a:gridCol w="548640"/>
                <a:gridCol w="548640"/>
              </a:tblGrid>
              <a:tr h="411480">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1</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9</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9</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lang="en-US" sz="2100" dirty="0" smtClean="0">
                          <a:solidFill>
                            <a:schemeClr val="tx1">
                              <a:lumMod val="95000"/>
                              <a:lumOff val="5000"/>
                            </a:schemeClr>
                          </a:solidFill>
                          <a:latin typeface="Times New Roman" pitchFamily="18" charset="0"/>
                          <a:cs typeface="Times New Roman" pitchFamily="18" charset="0"/>
                        </a:rPr>
                        <a:t>0</a:t>
                      </a: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bl>
          </a:graphicData>
        </a:graphic>
      </p:graphicFrame>
      <p:sp>
        <p:nvSpPr>
          <p:cNvPr id="11" name="Số 1"/>
          <p:cNvSpPr>
            <a:spLocks noChangeArrowheads="1"/>
          </p:cNvSpPr>
          <p:nvPr/>
        </p:nvSpPr>
        <p:spPr bwMode="auto">
          <a:xfrm>
            <a:off x="972046" y="457200"/>
            <a:ext cx="551954" cy="411480"/>
          </a:xfrm>
          <a:prstGeom prst="rect">
            <a:avLst/>
          </a:prstGeom>
          <a:noFill/>
          <a:ln w="19050">
            <a:noFill/>
            <a:miter lim="800000"/>
            <a:headEnd/>
            <a:tailEnd/>
          </a:ln>
          <a:effectLst/>
          <a:extLst/>
        </p:spPr>
        <p:txBody>
          <a:bodyPr wrap="none" anchor="ctr"/>
          <a:lstStyle/>
          <a:p>
            <a:pPr algn="ctr"/>
            <a:r>
              <a:rPr lang="en-US" sz="2400" b="1" dirty="0">
                <a:noFill/>
              </a:rPr>
              <a:t>1</a:t>
            </a:r>
          </a:p>
        </p:txBody>
      </p:sp>
      <p:sp>
        <p:nvSpPr>
          <p:cNvPr id="18" name="Câu hỏi 1"/>
          <p:cNvSpPr>
            <a:spLocks noChangeArrowheads="1"/>
          </p:cNvSpPr>
          <p:nvPr/>
        </p:nvSpPr>
        <p:spPr bwMode="auto">
          <a:xfrm>
            <a:off x="152401" y="3767840"/>
            <a:ext cx="8772067" cy="1318512"/>
          </a:xfrm>
          <a:prstGeom prst="roundRect">
            <a:avLst>
              <a:gd name="adj" fmla="val 16667"/>
            </a:avLst>
          </a:prstGeom>
          <a:gradFill rotWithShape="1">
            <a:gsLst>
              <a:gs pos="0">
                <a:srgbClr val="FF99FF"/>
              </a:gs>
              <a:gs pos="50000">
                <a:schemeClr val="bg1"/>
              </a:gs>
              <a:gs pos="100000">
                <a:srgbClr val="FF99FF"/>
              </a:gs>
            </a:gsLst>
            <a:lin ang="5400000" scaled="1"/>
          </a:gradFill>
          <a:ln w="28575" algn="ctr">
            <a:solidFill>
              <a:schemeClr val="tx1"/>
            </a:solidFill>
            <a:prstDash val="sysDot"/>
            <a:round/>
            <a:headEnd/>
            <a:tailEnd/>
          </a:ln>
          <a:effectLst>
            <a:outerShdw dist="20000" dir="5400000" rotWithShape="0">
              <a:srgbClr val="000000">
                <a:alpha val="37999"/>
              </a:srgbClr>
            </a:outerShdw>
          </a:effectLst>
        </p:spPr>
        <p:txBody>
          <a:bodyPr/>
          <a:lstStyle/>
          <a:p>
            <a:pPr algn="ctr"/>
            <a:r>
              <a:rPr lang="vi-VN" sz="4000" dirty="0">
                <a:latin typeface="Times New Roman" pitchFamily="18" charset="0"/>
                <a:cs typeface="Times New Roman" pitchFamily="18" charset="0"/>
              </a:rPr>
              <a:t>Bác Hồ ra đi tìm đường cứu nước vào năm nào?</a:t>
            </a:r>
            <a:endParaRPr lang="en-US" sz="4000" dirty="0">
              <a:latin typeface="Times New Roman" pitchFamily="18" charset="0"/>
              <a:cs typeface="Times New Roman" pitchFamily="18" charset="0"/>
            </a:endParaRPr>
          </a:p>
        </p:txBody>
      </p:sp>
      <p:sp>
        <p:nvSpPr>
          <p:cNvPr id="39" name="Số 1"/>
          <p:cNvSpPr>
            <a:spLocks noChangeArrowheads="1"/>
          </p:cNvSpPr>
          <p:nvPr/>
        </p:nvSpPr>
        <p:spPr bwMode="auto">
          <a:xfrm>
            <a:off x="990600" y="844651"/>
            <a:ext cx="551954" cy="411480"/>
          </a:xfrm>
          <a:prstGeom prst="rect">
            <a:avLst/>
          </a:prstGeom>
          <a:noFill/>
          <a:ln w="19050">
            <a:noFill/>
            <a:miter lim="800000"/>
            <a:headEnd/>
            <a:tailEnd/>
          </a:ln>
          <a:effectLst/>
          <a:extLst/>
        </p:spPr>
        <p:txBody>
          <a:bodyPr wrap="none" anchor="ctr"/>
          <a:lstStyle/>
          <a:p>
            <a:pPr algn="ctr"/>
            <a:r>
              <a:rPr lang="en-US" sz="2400" b="1" dirty="0" smtClean="0">
                <a:noFill/>
              </a:rPr>
              <a:t>2</a:t>
            </a:r>
            <a:endParaRPr lang="en-US" sz="2400" b="1" dirty="0">
              <a:noFill/>
            </a:endParaRPr>
          </a:p>
        </p:txBody>
      </p:sp>
      <p:sp>
        <p:nvSpPr>
          <p:cNvPr id="40" name="Câu hỏi 1"/>
          <p:cNvSpPr>
            <a:spLocks noChangeArrowheads="1"/>
          </p:cNvSpPr>
          <p:nvPr/>
        </p:nvSpPr>
        <p:spPr bwMode="auto">
          <a:xfrm>
            <a:off x="190500" y="3523941"/>
            <a:ext cx="8695867" cy="1619559"/>
          </a:xfrm>
          <a:prstGeom prst="roundRect">
            <a:avLst>
              <a:gd name="adj" fmla="val 16667"/>
            </a:avLst>
          </a:prstGeom>
          <a:gradFill rotWithShape="1">
            <a:gsLst>
              <a:gs pos="0">
                <a:srgbClr val="FF99FF"/>
              </a:gs>
              <a:gs pos="50000">
                <a:schemeClr val="bg1"/>
              </a:gs>
              <a:gs pos="100000">
                <a:srgbClr val="FF99FF"/>
              </a:gs>
            </a:gsLst>
            <a:lin ang="5400000" scaled="1"/>
          </a:gradFill>
          <a:ln w="28575" algn="ctr">
            <a:solidFill>
              <a:schemeClr val="tx1"/>
            </a:solidFill>
            <a:prstDash val="sysDot"/>
            <a:round/>
            <a:headEnd/>
            <a:tailEnd/>
          </a:ln>
          <a:effectLst>
            <a:outerShdw dist="20000" dir="5400000" rotWithShape="0">
              <a:srgbClr val="000000">
                <a:alpha val="37999"/>
              </a:srgbClr>
            </a:outerShdw>
          </a:effectLst>
        </p:spPr>
        <p:txBody>
          <a:bodyPr/>
          <a:lstStyle/>
          <a:p>
            <a:pPr algn="ctr"/>
            <a:r>
              <a:rPr lang="vi-VN" sz="3500" dirty="0">
                <a:latin typeface="Times New Roman" pitchFamily="18" charset="0"/>
                <a:cs typeface="Times New Roman" pitchFamily="18" charset="0"/>
              </a:rPr>
              <a:t>Bác Hồ đọc bản Tuyên ngôn độc lập tại Quảng trường Ba Đình vào ngày tháng năm nào?</a:t>
            </a:r>
            <a:endParaRPr lang="en-US" sz="3500" dirty="0">
              <a:latin typeface="Times New Roman" pitchFamily="18" charset="0"/>
              <a:cs typeface="Times New Roman" pitchFamily="18" charset="0"/>
            </a:endParaRPr>
          </a:p>
        </p:txBody>
      </p:sp>
      <p:sp>
        <p:nvSpPr>
          <p:cNvPr id="41" name="Số 1"/>
          <p:cNvSpPr>
            <a:spLocks noChangeArrowheads="1"/>
          </p:cNvSpPr>
          <p:nvPr/>
        </p:nvSpPr>
        <p:spPr bwMode="auto">
          <a:xfrm>
            <a:off x="993914" y="1263421"/>
            <a:ext cx="548640" cy="411480"/>
          </a:xfrm>
          <a:prstGeom prst="rect">
            <a:avLst/>
          </a:prstGeom>
          <a:noFill/>
          <a:ln w="19050">
            <a:noFill/>
            <a:miter lim="800000"/>
            <a:headEnd/>
            <a:tailEnd/>
          </a:ln>
          <a:effectLst/>
          <a:extLst/>
        </p:spPr>
        <p:txBody>
          <a:bodyPr wrap="none" anchor="ctr"/>
          <a:lstStyle/>
          <a:p>
            <a:pPr algn="ctr"/>
            <a:r>
              <a:rPr lang="en-US" sz="2800" b="1" dirty="0" smtClean="0">
                <a:noFill/>
              </a:rPr>
              <a:t>3</a:t>
            </a:r>
            <a:endParaRPr lang="en-US" sz="2800" b="1" dirty="0">
              <a:noFill/>
            </a:endParaRPr>
          </a:p>
        </p:txBody>
      </p:sp>
      <p:sp>
        <p:nvSpPr>
          <p:cNvPr id="42" name="Câu hỏi 1"/>
          <p:cNvSpPr>
            <a:spLocks noChangeArrowheads="1"/>
          </p:cNvSpPr>
          <p:nvPr/>
        </p:nvSpPr>
        <p:spPr bwMode="auto">
          <a:xfrm>
            <a:off x="190500" y="3565752"/>
            <a:ext cx="8789272" cy="1479779"/>
          </a:xfrm>
          <a:prstGeom prst="roundRect">
            <a:avLst>
              <a:gd name="adj" fmla="val 16667"/>
            </a:avLst>
          </a:prstGeom>
          <a:gradFill rotWithShape="1">
            <a:gsLst>
              <a:gs pos="0">
                <a:srgbClr val="FF99FF"/>
              </a:gs>
              <a:gs pos="50000">
                <a:schemeClr val="bg1"/>
              </a:gs>
              <a:gs pos="100000">
                <a:srgbClr val="FF99FF"/>
              </a:gs>
            </a:gsLst>
            <a:lin ang="5400000" scaled="1"/>
          </a:gradFill>
          <a:ln w="28575" algn="ctr">
            <a:solidFill>
              <a:schemeClr val="tx1"/>
            </a:solidFill>
            <a:prstDash val="sysDot"/>
            <a:round/>
            <a:headEnd/>
            <a:tailEnd/>
          </a:ln>
          <a:effectLst>
            <a:outerShdw dist="20000" dir="5400000" rotWithShape="0">
              <a:srgbClr val="000000">
                <a:alpha val="37999"/>
              </a:srgbClr>
            </a:outerShdw>
          </a:effectLst>
        </p:spPr>
        <p:txBody>
          <a:bodyPr/>
          <a:lstStyle/>
          <a:p>
            <a:pPr algn="ctr"/>
            <a:r>
              <a:rPr lang="vi-VN" sz="3400" dirty="0">
                <a:latin typeface="Times New Roman" pitchFamily="18" charset="0"/>
                <a:cs typeface="Times New Roman" pitchFamily="18" charset="0"/>
              </a:rPr>
              <a:t>Bác Hồ đã gửi thư cho thiếu nhi cả nước căn dặn các em 5 điều Bác Hồ dạy vào thời gian nào?</a:t>
            </a:r>
            <a:endParaRPr lang="en-US" sz="3400" dirty="0">
              <a:latin typeface="Times New Roman" pitchFamily="18" charset="0"/>
              <a:cs typeface="Times New Roman" pitchFamily="18" charset="0"/>
            </a:endParaRPr>
          </a:p>
        </p:txBody>
      </p:sp>
      <p:sp>
        <p:nvSpPr>
          <p:cNvPr id="43" name="Số 1"/>
          <p:cNvSpPr>
            <a:spLocks noChangeArrowheads="1"/>
          </p:cNvSpPr>
          <p:nvPr/>
        </p:nvSpPr>
        <p:spPr bwMode="auto">
          <a:xfrm>
            <a:off x="993914" y="1674901"/>
            <a:ext cx="548640" cy="411480"/>
          </a:xfrm>
          <a:prstGeom prst="rect">
            <a:avLst/>
          </a:prstGeom>
          <a:noFill/>
          <a:ln w="19050">
            <a:noFill/>
            <a:miter lim="800000"/>
            <a:headEnd/>
            <a:tailEnd/>
          </a:ln>
          <a:effectLst/>
          <a:extLst/>
        </p:spPr>
        <p:txBody>
          <a:bodyPr wrap="none" anchor="ctr"/>
          <a:lstStyle/>
          <a:p>
            <a:pPr algn="ctr"/>
            <a:r>
              <a:rPr lang="en-US" sz="2800" b="1" dirty="0" smtClean="0">
                <a:noFill/>
              </a:rPr>
              <a:t>4</a:t>
            </a:r>
            <a:endParaRPr lang="en-US" sz="2800" b="1" dirty="0">
              <a:noFill/>
            </a:endParaRPr>
          </a:p>
        </p:txBody>
      </p:sp>
      <p:sp>
        <p:nvSpPr>
          <p:cNvPr id="44" name="Câu hỏi 1"/>
          <p:cNvSpPr>
            <a:spLocks noChangeArrowheads="1"/>
          </p:cNvSpPr>
          <p:nvPr/>
        </p:nvSpPr>
        <p:spPr bwMode="auto">
          <a:xfrm>
            <a:off x="342900" y="3737049"/>
            <a:ext cx="8695867" cy="1193341"/>
          </a:xfrm>
          <a:prstGeom prst="roundRect">
            <a:avLst>
              <a:gd name="adj" fmla="val 20325"/>
            </a:avLst>
          </a:prstGeom>
          <a:gradFill rotWithShape="1">
            <a:gsLst>
              <a:gs pos="0">
                <a:srgbClr val="FF99FF"/>
              </a:gs>
              <a:gs pos="50000">
                <a:schemeClr val="bg1"/>
              </a:gs>
              <a:gs pos="100000">
                <a:srgbClr val="FF99FF"/>
              </a:gs>
            </a:gsLst>
            <a:lin ang="5400000" scaled="1"/>
          </a:gradFill>
          <a:ln w="28575" algn="ctr">
            <a:solidFill>
              <a:schemeClr val="tx1"/>
            </a:solidFill>
            <a:prstDash val="sysDot"/>
            <a:round/>
            <a:headEnd/>
            <a:tailEnd/>
          </a:ln>
          <a:effectLst>
            <a:outerShdw dist="20000" dir="5400000" rotWithShape="0">
              <a:srgbClr val="000000">
                <a:alpha val="37999"/>
              </a:srgbClr>
            </a:outerShdw>
          </a:effectLst>
        </p:spPr>
        <p:txBody>
          <a:bodyPr/>
          <a:lstStyle/>
          <a:p>
            <a:pPr algn="ctr"/>
            <a:r>
              <a:rPr lang="vi-VN" sz="3600" dirty="0" smtClean="0">
                <a:latin typeface="Times New Roman" pitchFamily="18" charset="0"/>
                <a:cs typeface="Times New Roman" pitchFamily="18" charset="0"/>
              </a:rPr>
              <a:t>Tập </a:t>
            </a:r>
            <a:r>
              <a:rPr lang="vi-VN" sz="3600" dirty="0">
                <a:latin typeface="Times New Roman" pitchFamily="18" charset="0"/>
                <a:cs typeface="Times New Roman" pitchFamily="18" charset="0"/>
              </a:rPr>
              <a:t>thơ «Nhật ký trong tù» của Bác Hồ gồm bao nhiêu bài thơ chữ Hán.</a:t>
            </a:r>
            <a:endParaRPr lang="en-US" sz="3600" dirty="0">
              <a:latin typeface="Times New Roman" pitchFamily="18" charset="0"/>
              <a:cs typeface="Times New Roman" pitchFamily="18" charset="0"/>
            </a:endParaRPr>
          </a:p>
          <a:p>
            <a:endParaRPr lang="en-US" sz="4000" dirty="0">
              <a:latin typeface="Times New Roman" pitchFamily="18" charset="0"/>
              <a:cs typeface="Times New Roman" pitchFamily="18" charset="0"/>
            </a:endParaRPr>
          </a:p>
        </p:txBody>
      </p:sp>
      <p:sp>
        <p:nvSpPr>
          <p:cNvPr id="45" name="Số 1"/>
          <p:cNvSpPr>
            <a:spLocks noChangeArrowheads="1"/>
          </p:cNvSpPr>
          <p:nvPr/>
        </p:nvSpPr>
        <p:spPr bwMode="auto">
          <a:xfrm>
            <a:off x="993914" y="2086381"/>
            <a:ext cx="548640" cy="411480"/>
          </a:xfrm>
          <a:prstGeom prst="rect">
            <a:avLst/>
          </a:prstGeom>
          <a:noFill/>
          <a:ln w="19050">
            <a:noFill/>
            <a:miter lim="800000"/>
            <a:headEnd/>
            <a:tailEnd/>
          </a:ln>
          <a:effectLst/>
          <a:extLst/>
        </p:spPr>
        <p:txBody>
          <a:bodyPr wrap="none" anchor="ctr"/>
          <a:lstStyle/>
          <a:p>
            <a:pPr algn="ctr"/>
            <a:r>
              <a:rPr lang="en-US" sz="2800" b="1" dirty="0" smtClean="0">
                <a:noFill/>
              </a:rPr>
              <a:t>5</a:t>
            </a:r>
            <a:endParaRPr lang="en-US" sz="2800" b="1" dirty="0">
              <a:noFill/>
            </a:endParaRPr>
          </a:p>
        </p:txBody>
      </p:sp>
      <p:sp>
        <p:nvSpPr>
          <p:cNvPr id="46" name="Câu hỏi 1"/>
          <p:cNvSpPr>
            <a:spLocks noChangeArrowheads="1"/>
          </p:cNvSpPr>
          <p:nvPr/>
        </p:nvSpPr>
        <p:spPr bwMode="auto">
          <a:xfrm>
            <a:off x="154496" y="3521839"/>
            <a:ext cx="8693819" cy="1523692"/>
          </a:xfrm>
          <a:prstGeom prst="roundRect">
            <a:avLst>
              <a:gd name="adj" fmla="val 16667"/>
            </a:avLst>
          </a:prstGeom>
          <a:gradFill rotWithShape="1">
            <a:gsLst>
              <a:gs pos="0">
                <a:srgbClr val="FF99FF"/>
              </a:gs>
              <a:gs pos="50000">
                <a:schemeClr val="bg1"/>
              </a:gs>
              <a:gs pos="100000">
                <a:srgbClr val="FF99FF"/>
              </a:gs>
            </a:gsLst>
            <a:lin ang="5400000" scaled="1"/>
          </a:gradFill>
          <a:ln w="28575" algn="ctr">
            <a:solidFill>
              <a:schemeClr val="tx1"/>
            </a:solidFill>
            <a:prstDash val="sysDot"/>
            <a:round/>
            <a:headEnd/>
            <a:tailEnd/>
          </a:ln>
          <a:effectLst>
            <a:outerShdw dist="20000" dir="5400000" rotWithShape="0">
              <a:srgbClr val="000000">
                <a:alpha val="37999"/>
              </a:srgbClr>
            </a:outerShdw>
          </a:effectLst>
        </p:spPr>
        <p:txBody>
          <a:bodyPr/>
          <a:lstStyle/>
          <a:p>
            <a:pPr algn="ctr"/>
            <a:r>
              <a:rPr lang="vi-VN" sz="3200" dirty="0">
                <a:latin typeface="Times New Roman" pitchFamily="18" charset="0"/>
                <a:cs typeface="Times New Roman" pitchFamily="18" charset="0"/>
              </a:rPr>
              <a:t>Sau khoảng thời gian dài xa Tổ quốc để tìm đường cứu nước, Bác Hồ trở về nước ngày tháng năm nào?</a:t>
            </a:r>
            <a:endParaRPr lang="en-US" sz="3200" dirty="0">
              <a:latin typeface="Times New Roman" pitchFamily="18" charset="0"/>
              <a:cs typeface="Times New Roman" pitchFamily="18" charset="0"/>
            </a:endParaRPr>
          </a:p>
        </p:txBody>
      </p:sp>
      <p:sp>
        <p:nvSpPr>
          <p:cNvPr id="47" name="Số 1"/>
          <p:cNvSpPr>
            <a:spLocks noChangeArrowheads="1"/>
          </p:cNvSpPr>
          <p:nvPr/>
        </p:nvSpPr>
        <p:spPr bwMode="auto">
          <a:xfrm>
            <a:off x="993914" y="2497861"/>
            <a:ext cx="548640" cy="411480"/>
          </a:xfrm>
          <a:prstGeom prst="rect">
            <a:avLst/>
          </a:prstGeom>
          <a:noFill/>
          <a:ln w="19050">
            <a:noFill/>
            <a:miter lim="800000"/>
            <a:headEnd/>
            <a:tailEnd/>
          </a:ln>
          <a:effectLst/>
          <a:extLst/>
        </p:spPr>
        <p:txBody>
          <a:bodyPr wrap="none" anchor="ctr"/>
          <a:lstStyle/>
          <a:p>
            <a:pPr algn="ctr"/>
            <a:r>
              <a:rPr lang="en-US" sz="2800" b="1" dirty="0" smtClean="0">
                <a:noFill/>
              </a:rPr>
              <a:t>6</a:t>
            </a:r>
            <a:endParaRPr lang="en-US" sz="2800" b="1" dirty="0">
              <a:noFill/>
            </a:endParaRPr>
          </a:p>
        </p:txBody>
      </p:sp>
      <p:sp>
        <p:nvSpPr>
          <p:cNvPr id="48" name="Câu hỏi 1"/>
          <p:cNvSpPr>
            <a:spLocks noChangeArrowheads="1"/>
          </p:cNvSpPr>
          <p:nvPr/>
        </p:nvSpPr>
        <p:spPr bwMode="auto">
          <a:xfrm>
            <a:off x="190500" y="3377833"/>
            <a:ext cx="8848267" cy="1713881"/>
          </a:xfrm>
          <a:prstGeom prst="roundRect">
            <a:avLst>
              <a:gd name="adj" fmla="val 16667"/>
            </a:avLst>
          </a:prstGeom>
          <a:gradFill rotWithShape="1">
            <a:gsLst>
              <a:gs pos="0">
                <a:srgbClr val="FF99FF"/>
              </a:gs>
              <a:gs pos="50000">
                <a:schemeClr val="bg1"/>
              </a:gs>
              <a:gs pos="100000">
                <a:srgbClr val="FF99FF"/>
              </a:gs>
            </a:gsLst>
            <a:lin ang="5400000" scaled="1"/>
          </a:gradFill>
          <a:ln w="28575" algn="ctr">
            <a:solidFill>
              <a:schemeClr val="tx1"/>
            </a:solidFill>
            <a:prstDash val="sysDot"/>
            <a:round/>
            <a:headEnd/>
            <a:tailEnd/>
          </a:ln>
          <a:effectLst>
            <a:outerShdw dist="20000" dir="5400000" rotWithShape="0">
              <a:srgbClr val="000000">
                <a:alpha val="37999"/>
              </a:srgbClr>
            </a:outerShdw>
          </a:effectLst>
        </p:spPr>
        <p:txBody>
          <a:bodyPr/>
          <a:lstStyle/>
          <a:p>
            <a:pPr algn="ctr"/>
            <a:r>
              <a:rPr lang="vi-VN" sz="3200" dirty="0">
                <a:latin typeface="Times New Roman" pitchFamily="18" charset="0"/>
                <a:cs typeface="Times New Roman" pitchFamily="18" charset="0"/>
              </a:rPr>
              <a:t>Hồ Chí Minh chỉ thị thành lập đội Việt Nam Tuyên truyền Giải phóng quân, tiền thân của Quân đội nhân dân Việt Nam vào tháng 12 của năm nào?</a:t>
            </a:r>
            <a:endParaRPr lang="en-US" sz="3200" dirty="0">
              <a:latin typeface="Times New Roman" pitchFamily="18" charset="0"/>
              <a:cs typeface="Times New Roman" pitchFamily="18" charset="0"/>
            </a:endParaRPr>
          </a:p>
        </p:txBody>
      </p:sp>
      <p:sp>
        <p:nvSpPr>
          <p:cNvPr id="49" name="Số 1"/>
          <p:cNvSpPr>
            <a:spLocks noChangeArrowheads="1"/>
          </p:cNvSpPr>
          <p:nvPr/>
        </p:nvSpPr>
        <p:spPr bwMode="auto">
          <a:xfrm>
            <a:off x="993914" y="2909341"/>
            <a:ext cx="548640" cy="411480"/>
          </a:xfrm>
          <a:prstGeom prst="rect">
            <a:avLst/>
          </a:prstGeom>
          <a:noFill/>
          <a:ln w="19050">
            <a:noFill/>
            <a:miter lim="800000"/>
            <a:headEnd/>
            <a:tailEnd/>
          </a:ln>
          <a:effectLst/>
          <a:extLst/>
        </p:spPr>
        <p:txBody>
          <a:bodyPr wrap="none" anchor="ctr"/>
          <a:lstStyle/>
          <a:p>
            <a:pPr algn="ctr"/>
            <a:r>
              <a:rPr lang="en-US" sz="2800" b="1" dirty="0" smtClean="0">
                <a:noFill/>
              </a:rPr>
              <a:t>7</a:t>
            </a:r>
            <a:endParaRPr lang="en-US" sz="2800" b="1" dirty="0">
              <a:noFill/>
            </a:endParaRPr>
          </a:p>
        </p:txBody>
      </p:sp>
      <p:sp>
        <p:nvSpPr>
          <p:cNvPr id="50" name="Câu hỏi 1"/>
          <p:cNvSpPr>
            <a:spLocks noChangeArrowheads="1"/>
          </p:cNvSpPr>
          <p:nvPr/>
        </p:nvSpPr>
        <p:spPr bwMode="auto">
          <a:xfrm>
            <a:off x="288279" y="3439752"/>
            <a:ext cx="8760032" cy="1523692"/>
          </a:xfrm>
          <a:prstGeom prst="roundRect">
            <a:avLst>
              <a:gd name="adj" fmla="val 16667"/>
            </a:avLst>
          </a:prstGeom>
          <a:gradFill rotWithShape="1">
            <a:gsLst>
              <a:gs pos="0">
                <a:srgbClr val="FF99FF"/>
              </a:gs>
              <a:gs pos="50000">
                <a:schemeClr val="bg1"/>
              </a:gs>
              <a:gs pos="100000">
                <a:srgbClr val="FF99FF"/>
              </a:gs>
            </a:gsLst>
            <a:lin ang="5400000" scaled="1"/>
          </a:gradFill>
          <a:ln w="28575" algn="ctr">
            <a:solidFill>
              <a:schemeClr val="tx1"/>
            </a:solidFill>
            <a:prstDash val="sysDot"/>
            <a:round/>
            <a:headEnd/>
            <a:tailEnd/>
          </a:ln>
          <a:effectLst>
            <a:outerShdw dist="20000" dir="5400000" rotWithShape="0">
              <a:srgbClr val="000000">
                <a:alpha val="37999"/>
              </a:srgbClr>
            </a:outerShdw>
          </a:effectLst>
        </p:spPr>
        <p:txBody>
          <a:bodyPr/>
          <a:lstStyle/>
          <a:p>
            <a:pPr algn="ctr"/>
            <a:r>
              <a:rPr lang="vi-VN" sz="3200" dirty="0">
                <a:latin typeface="Times New Roman" pitchFamily="18" charset="0"/>
                <a:cs typeface="Times New Roman" pitchFamily="18" charset="0"/>
              </a:rPr>
              <a:t>Bác Hồ được Unesco ghi nhận và suy tôn Người là «Anh hùng giải phóng dân tộc nhà văn </a:t>
            </a:r>
            <a:r>
              <a:rPr lang="vi-VN" sz="3200" dirty="0" smtClean="0">
                <a:latin typeface="Times New Roman" pitchFamily="18" charset="0"/>
                <a:cs typeface="Times New Roman" pitchFamily="18" charset="0"/>
              </a:rPr>
              <a:t>hó</a:t>
            </a:r>
            <a:r>
              <a:rPr lang="en-US" sz="3200"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kiệt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xuất</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vào năm nào?</a:t>
            </a:r>
            <a:endParaRPr lang="en-US" sz="3200" dirty="0">
              <a:latin typeface="Times New Roman" pitchFamily="18" charset="0"/>
              <a:cs typeface="Times New Roman" pitchFamily="18" charset="0"/>
            </a:endParaRPr>
          </a:p>
        </p:txBody>
      </p:sp>
      <p:graphicFrame>
        <p:nvGraphicFramePr>
          <p:cNvPr id="69" name="Table 68"/>
          <p:cNvGraphicFramePr>
            <a:graphicFrameLocks noGrp="1"/>
          </p:cNvGraphicFramePr>
          <p:nvPr>
            <p:extLst>
              <p:ext uri="{D42A27DB-BD31-4B8C-83A1-F6EECF244321}">
                <p14:modId xmlns:p14="http://schemas.microsoft.com/office/powerpoint/2010/main" val="574745967"/>
              </p:ext>
            </p:extLst>
          </p:nvPr>
        </p:nvGraphicFramePr>
        <p:xfrm>
          <a:off x="2514600" y="456031"/>
          <a:ext cx="2194560" cy="411480"/>
        </p:xfrm>
        <a:graphic>
          <a:graphicData uri="http://schemas.openxmlformats.org/drawingml/2006/table">
            <a:tbl>
              <a:tblPr firstRow="1" bandRow="1">
                <a:solidFill>
                  <a:schemeClr val="accent5">
                    <a:lumMod val="60000"/>
                    <a:lumOff val="40000"/>
                  </a:schemeClr>
                </a:solidFill>
                <a:tableStyleId>{5C22544A-7EE6-4342-B048-85BDC9FD1C3A}</a:tableStyleId>
              </a:tblPr>
              <a:tblGrid>
                <a:gridCol w="548640"/>
                <a:gridCol w="548640"/>
                <a:gridCol w="548640"/>
                <a:gridCol w="548640"/>
              </a:tblGrid>
              <a:tr h="411480">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r>
            </a:tbl>
          </a:graphicData>
        </a:graphic>
      </p:graphicFrame>
      <p:graphicFrame>
        <p:nvGraphicFramePr>
          <p:cNvPr id="70" name="Table 69"/>
          <p:cNvGraphicFramePr>
            <a:graphicFrameLocks noGrp="1"/>
          </p:cNvGraphicFramePr>
          <p:nvPr>
            <p:extLst>
              <p:ext uri="{D42A27DB-BD31-4B8C-83A1-F6EECF244321}">
                <p14:modId xmlns:p14="http://schemas.microsoft.com/office/powerpoint/2010/main" val="1503691425"/>
              </p:ext>
            </p:extLst>
          </p:nvPr>
        </p:nvGraphicFramePr>
        <p:xfrm>
          <a:off x="2514600" y="856081"/>
          <a:ext cx="3840480" cy="411480"/>
        </p:xfrm>
        <a:graphic>
          <a:graphicData uri="http://schemas.openxmlformats.org/drawingml/2006/table">
            <a:tbl>
              <a:tblPr firstRow="1" bandRow="1">
                <a:solidFill>
                  <a:schemeClr val="accent5">
                    <a:lumMod val="60000"/>
                    <a:lumOff val="40000"/>
                  </a:schemeClr>
                </a:solidFill>
                <a:tableStyleId>{5C22544A-7EE6-4342-B048-85BDC9FD1C3A}</a:tableStyleId>
              </a:tblPr>
              <a:tblGrid>
                <a:gridCol w="548640"/>
                <a:gridCol w="548640"/>
                <a:gridCol w="548640"/>
                <a:gridCol w="548640"/>
                <a:gridCol w="548640"/>
                <a:gridCol w="548640"/>
                <a:gridCol w="548640"/>
              </a:tblGrid>
              <a:tr h="411480">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r>
            </a:tbl>
          </a:graphicData>
        </a:graphic>
      </p:graphicFrame>
      <p:graphicFrame>
        <p:nvGraphicFramePr>
          <p:cNvPr id="71" name="Table 70"/>
          <p:cNvGraphicFramePr>
            <a:graphicFrameLocks noGrp="1"/>
          </p:cNvGraphicFramePr>
          <p:nvPr>
            <p:extLst>
              <p:ext uri="{D42A27DB-BD31-4B8C-83A1-F6EECF244321}">
                <p14:modId xmlns:p14="http://schemas.microsoft.com/office/powerpoint/2010/main" val="3623779981"/>
              </p:ext>
            </p:extLst>
          </p:nvPr>
        </p:nvGraphicFramePr>
        <p:xfrm>
          <a:off x="2514600" y="1256131"/>
          <a:ext cx="3840480" cy="411480"/>
        </p:xfrm>
        <a:graphic>
          <a:graphicData uri="http://schemas.openxmlformats.org/drawingml/2006/table">
            <a:tbl>
              <a:tblPr firstRow="1" bandRow="1">
                <a:solidFill>
                  <a:schemeClr val="accent5">
                    <a:lumMod val="60000"/>
                    <a:lumOff val="40000"/>
                  </a:schemeClr>
                </a:solidFill>
                <a:tableStyleId>{5C22544A-7EE6-4342-B048-85BDC9FD1C3A}</a:tableStyleId>
              </a:tblPr>
              <a:tblGrid>
                <a:gridCol w="548640"/>
                <a:gridCol w="548640"/>
                <a:gridCol w="548640"/>
                <a:gridCol w="548640"/>
                <a:gridCol w="548640"/>
                <a:gridCol w="548640"/>
                <a:gridCol w="548640"/>
              </a:tblGrid>
              <a:tr h="411480">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endParaRPr lang="en-US" sz="2100" dirty="0">
                        <a:solidFill>
                          <a:schemeClr val="tx1"/>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r>
            </a:tbl>
          </a:graphicData>
        </a:graphic>
      </p:graphicFrame>
      <p:graphicFrame>
        <p:nvGraphicFramePr>
          <p:cNvPr id="72" name="Table 71"/>
          <p:cNvGraphicFramePr>
            <a:graphicFrameLocks noGrp="1"/>
          </p:cNvGraphicFramePr>
          <p:nvPr>
            <p:extLst>
              <p:ext uri="{D42A27DB-BD31-4B8C-83A1-F6EECF244321}">
                <p14:modId xmlns:p14="http://schemas.microsoft.com/office/powerpoint/2010/main" val="2538419308"/>
              </p:ext>
            </p:extLst>
          </p:nvPr>
        </p:nvGraphicFramePr>
        <p:xfrm>
          <a:off x="3611880" y="1670468"/>
          <a:ext cx="1645920" cy="411480"/>
        </p:xfrm>
        <a:graphic>
          <a:graphicData uri="http://schemas.openxmlformats.org/drawingml/2006/table">
            <a:tbl>
              <a:tblPr firstRow="1" bandRow="1">
                <a:solidFill>
                  <a:schemeClr val="accent5">
                    <a:lumMod val="60000"/>
                    <a:lumOff val="40000"/>
                  </a:schemeClr>
                </a:solidFill>
                <a:tableStyleId>{5C22544A-7EE6-4342-B048-85BDC9FD1C3A}</a:tableStyleId>
              </a:tblPr>
              <a:tblGrid>
                <a:gridCol w="548640"/>
                <a:gridCol w="548640"/>
                <a:gridCol w="548640"/>
              </a:tblGrid>
              <a:tr h="411480">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r>
            </a:tbl>
          </a:graphicData>
        </a:graphic>
      </p:graphicFrame>
      <p:graphicFrame>
        <p:nvGraphicFramePr>
          <p:cNvPr id="73" name="Table 72"/>
          <p:cNvGraphicFramePr>
            <a:graphicFrameLocks noGrp="1"/>
          </p:cNvGraphicFramePr>
          <p:nvPr>
            <p:extLst>
              <p:ext uri="{D42A27DB-BD31-4B8C-83A1-F6EECF244321}">
                <p14:modId xmlns:p14="http://schemas.microsoft.com/office/powerpoint/2010/main" val="1686238559"/>
              </p:ext>
            </p:extLst>
          </p:nvPr>
        </p:nvGraphicFramePr>
        <p:xfrm>
          <a:off x="3063732" y="2084806"/>
          <a:ext cx="4389120" cy="411480"/>
        </p:xfrm>
        <a:graphic>
          <a:graphicData uri="http://schemas.openxmlformats.org/drawingml/2006/table">
            <a:tbl>
              <a:tblPr firstRow="1" bandRow="1">
                <a:solidFill>
                  <a:schemeClr val="accent5">
                    <a:lumMod val="60000"/>
                    <a:lumOff val="40000"/>
                  </a:schemeClr>
                </a:solidFill>
                <a:tableStyleId>{5C22544A-7EE6-4342-B048-85BDC9FD1C3A}</a:tableStyleId>
              </a:tblPr>
              <a:tblGrid>
                <a:gridCol w="548640"/>
                <a:gridCol w="548640"/>
                <a:gridCol w="548640"/>
                <a:gridCol w="548640"/>
                <a:gridCol w="548640"/>
                <a:gridCol w="548640"/>
                <a:gridCol w="548640"/>
                <a:gridCol w="548640"/>
              </a:tblGrid>
              <a:tr h="411480">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endParaRPr lang="en-US" sz="2100" dirty="0">
                        <a:solidFill>
                          <a:schemeClr val="tx1"/>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r>
            </a:tbl>
          </a:graphicData>
        </a:graphic>
      </p:graphicFrame>
      <p:graphicFrame>
        <p:nvGraphicFramePr>
          <p:cNvPr id="74" name="Table 73"/>
          <p:cNvGraphicFramePr>
            <a:graphicFrameLocks noGrp="1"/>
          </p:cNvGraphicFramePr>
          <p:nvPr>
            <p:extLst>
              <p:ext uri="{D42A27DB-BD31-4B8C-83A1-F6EECF244321}">
                <p14:modId xmlns:p14="http://schemas.microsoft.com/office/powerpoint/2010/main" val="2277470694"/>
              </p:ext>
            </p:extLst>
          </p:nvPr>
        </p:nvGraphicFramePr>
        <p:xfrm>
          <a:off x="3063240" y="2499143"/>
          <a:ext cx="2194560" cy="411480"/>
        </p:xfrm>
        <a:graphic>
          <a:graphicData uri="http://schemas.openxmlformats.org/drawingml/2006/table">
            <a:tbl>
              <a:tblPr firstRow="1" bandRow="1">
                <a:solidFill>
                  <a:schemeClr val="accent5">
                    <a:lumMod val="60000"/>
                    <a:lumOff val="40000"/>
                  </a:schemeClr>
                </a:solidFill>
                <a:tableStyleId>{5C22544A-7EE6-4342-B048-85BDC9FD1C3A}</a:tableStyleId>
              </a:tblPr>
              <a:tblGrid>
                <a:gridCol w="548640"/>
                <a:gridCol w="548640"/>
                <a:gridCol w="548640"/>
                <a:gridCol w="548640"/>
              </a:tblGrid>
              <a:tr h="411480">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r>
            </a:tbl>
          </a:graphicData>
        </a:graphic>
      </p:graphicFrame>
      <p:graphicFrame>
        <p:nvGraphicFramePr>
          <p:cNvPr id="75" name="Table 74"/>
          <p:cNvGraphicFramePr>
            <a:graphicFrameLocks noGrp="1"/>
          </p:cNvGraphicFramePr>
          <p:nvPr>
            <p:extLst>
              <p:ext uri="{D42A27DB-BD31-4B8C-83A1-F6EECF244321}">
                <p14:modId xmlns:p14="http://schemas.microsoft.com/office/powerpoint/2010/main" val="3476562308"/>
              </p:ext>
            </p:extLst>
          </p:nvPr>
        </p:nvGraphicFramePr>
        <p:xfrm>
          <a:off x="1968294" y="2913481"/>
          <a:ext cx="2194560" cy="411480"/>
        </p:xfrm>
        <a:graphic>
          <a:graphicData uri="http://schemas.openxmlformats.org/drawingml/2006/table">
            <a:tbl>
              <a:tblPr firstRow="1" bandRow="1">
                <a:solidFill>
                  <a:schemeClr val="accent5">
                    <a:lumMod val="60000"/>
                    <a:lumOff val="40000"/>
                  </a:schemeClr>
                </a:solidFill>
                <a:tableStyleId>{5C22544A-7EE6-4342-B048-85BDC9FD1C3A}</a:tableStyleId>
              </a:tblPr>
              <a:tblGrid>
                <a:gridCol w="548640"/>
                <a:gridCol w="548640"/>
                <a:gridCol w="548640"/>
                <a:gridCol w="548640"/>
              </a:tblGrid>
              <a:tr h="411480">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endParaRPr lang="en-US" sz="2100" dirty="0">
                        <a:solidFill>
                          <a:schemeClr val="tx1">
                            <a:lumMod val="95000"/>
                            <a:lumOff val="5000"/>
                          </a:schemeClr>
                        </a:solidFill>
                        <a:latin typeface="Times New Roman" pitchFamily="18" charset="0"/>
                        <a:cs typeface="Times New Roman" pitchFamily="18" charset="0"/>
                      </a:endParaRPr>
                    </a:p>
                  </a:txBody>
                  <a:tcPr marT="34290" marB="3429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bl>
          </a:graphicData>
        </a:graphic>
      </p:graphicFrame>
      <p:sp>
        <p:nvSpPr>
          <p:cNvPr id="76" name="Số 1"/>
          <p:cNvSpPr>
            <a:spLocks noChangeArrowheads="1"/>
          </p:cNvSpPr>
          <p:nvPr/>
        </p:nvSpPr>
        <p:spPr bwMode="auto">
          <a:xfrm>
            <a:off x="3581400" y="0"/>
            <a:ext cx="548640" cy="411480"/>
          </a:xfrm>
          <a:prstGeom prst="rect">
            <a:avLst/>
          </a:prstGeom>
          <a:noFill/>
          <a:ln w="19050">
            <a:noFill/>
            <a:miter lim="800000"/>
            <a:headEnd/>
            <a:tailEnd/>
          </a:ln>
          <a:effectLst/>
          <a:extLst/>
        </p:spPr>
        <p:txBody>
          <a:bodyPr wrap="none" anchor="ctr"/>
          <a:lstStyle/>
          <a:p>
            <a:pPr algn="ctr"/>
            <a:r>
              <a:rPr lang="en-US" sz="2800" b="1" dirty="0">
                <a:noFill/>
              </a:rPr>
              <a:t>8</a:t>
            </a:r>
          </a:p>
        </p:txBody>
      </p:sp>
      <p:grpSp>
        <p:nvGrpSpPr>
          <p:cNvPr id="91" name="Group 90"/>
          <p:cNvGrpSpPr/>
          <p:nvPr/>
        </p:nvGrpSpPr>
        <p:grpSpPr>
          <a:xfrm>
            <a:off x="3606304" y="431800"/>
            <a:ext cx="558304" cy="2889021"/>
            <a:chOff x="7689850" y="450154"/>
            <a:chExt cx="558304" cy="3852028"/>
          </a:xfrm>
          <a:solidFill>
            <a:srgbClr val="FFFF00"/>
          </a:solidFill>
        </p:grpSpPr>
        <p:sp>
          <p:nvSpPr>
            <p:cNvPr id="84" name="Số 1"/>
            <p:cNvSpPr>
              <a:spLocks noChangeArrowheads="1"/>
            </p:cNvSpPr>
            <p:nvPr/>
          </p:nvSpPr>
          <p:spPr bwMode="auto">
            <a:xfrm>
              <a:off x="7689850" y="450154"/>
              <a:ext cx="551954" cy="548640"/>
            </a:xfrm>
            <a:prstGeom prst="rect">
              <a:avLst/>
            </a:prstGeom>
            <a:grpFill/>
            <a:ln w="28575">
              <a:solidFill>
                <a:schemeClr val="tx1"/>
              </a:solidFill>
              <a:miter lim="800000"/>
              <a:headEnd/>
              <a:tailEnd/>
            </a:ln>
            <a:effectLst/>
            <a:extLst/>
          </p:spPr>
          <p:txBody>
            <a:bodyPr wrap="none" anchor="ctr"/>
            <a:lstStyle/>
            <a:p>
              <a:pPr algn="ctr"/>
              <a:r>
                <a:rPr lang="en-US" sz="2100" b="1" dirty="0">
                  <a:solidFill>
                    <a:srgbClr val="FF0000"/>
                  </a:solidFill>
                  <a:latin typeface="Times New Roman" pitchFamily="18" charset="0"/>
                  <a:cs typeface="Times New Roman" pitchFamily="18" charset="0"/>
                </a:rPr>
                <a:t>1</a:t>
              </a:r>
            </a:p>
          </p:txBody>
        </p:sp>
        <p:sp>
          <p:nvSpPr>
            <p:cNvPr id="85" name="Số 1"/>
            <p:cNvSpPr>
              <a:spLocks noChangeArrowheads="1"/>
            </p:cNvSpPr>
            <p:nvPr/>
          </p:nvSpPr>
          <p:spPr bwMode="auto">
            <a:xfrm>
              <a:off x="7696200" y="1000622"/>
              <a:ext cx="551954" cy="548640"/>
            </a:xfrm>
            <a:prstGeom prst="rect">
              <a:avLst/>
            </a:prstGeom>
            <a:grpFill/>
            <a:ln w="28575">
              <a:solidFill>
                <a:schemeClr val="tx1"/>
              </a:solidFill>
              <a:miter lim="800000"/>
              <a:headEnd/>
              <a:tailEnd/>
            </a:ln>
            <a:effectLst/>
            <a:extLst/>
          </p:spPr>
          <p:txBody>
            <a:bodyPr wrap="none" anchor="ctr"/>
            <a:lstStyle/>
            <a:p>
              <a:pPr algn="ctr"/>
              <a:r>
                <a:rPr lang="en-US" sz="2100" b="1" dirty="0">
                  <a:solidFill>
                    <a:srgbClr val="FF0000"/>
                  </a:solidFill>
                  <a:latin typeface="Times New Roman" pitchFamily="18" charset="0"/>
                  <a:cs typeface="Times New Roman" pitchFamily="18" charset="0"/>
                </a:rPr>
                <a:t>9</a:t>
              </a:r>
            </a:p>
          </p:txBody>
        </p:sp>
        <p:sp>
          <p:nvSpPr>
            <p:cNvPr id="86" name="Số 1"/>
            <p:cNvSpPr>
              <a:spLocks noChangeArrowheads="1"/>
            </p:cNvSpPr>
            <p:nvPr/>
          </p:nvSpPr>
          <p:spPr bwMode="auto">
            <a:xfrm>
              <a:off x="7699514" y="1558982"/>
              <a:ext cx="548640" cy="548640"/>
            </a:xfrm>
            <a:prstGeom prst="rect">
              <a:avLst/>
            </a:prstGeom>
            <a:grpFill/>
            <a:ln w="28575">
              <a:solidFill>
                <a:schemeClr val="tx1"/>
              </a:solidFill>
              <a:miter lim="800000"/>
              <a:headEnd/>
              <a:tailEnd/>
            </a:ln>
            <a:effectLst/>
            <a:extLst/>
          </p:spPr>
          <p:txBody>
            <a:bodyPr wrap="none" anchor="ctr"/>
            <a:lstStyle/>
            <a:p>
              <a:pPr algn="ctr"/>
              <a:r>
                <a:rPr lang="en-US" sz="2100" b="1" dirty="0">
                  <a:solidFill>
                    <a:srgbClr val="FF0000"/>
                  </a:solidFill>
                  <a:latin typeface="Times New Roman" pitchFamily="18" charset="0"/>
                  <a:cs typeface="Times New Roman" pitchFamily="18" charset="0"/>
                </a:rPr>
                <a:t>5</a:t>
              </a:r>
            </a:p>
          </p:txBody>
        </p:sp>
        <p:sp>
          <p:nvSpPr>
            <p:cNvPr id="87" name="Số 1"/>
            <p:cNvSpPr>
              <a:spLocks noChangeArrowheads="1"/>
            </p:cNvSpPr>
            <p:nvPr/>
          </p:nvSpPr>
          <p:spPr bwMode="auto">
            <a:xfrm>
              <a:off x="7699514" y="2107622"/>
              <a:ext cx="548640" cy="548640"/>
            </a:xfrm>
            <a:prstGeom prst="rect">
              <a:avLst/>
            </a:prstGeom>
            <a:grpFill/>
            <a:ln w="28575">
              <a:solidFill>
                <a:schemeClr val="tx1"/>
              </a:solidFill>
              <a:miter lim="800000"/>
              <a:headEnd/>
              <a:tailEnd/>
            </a:ln>
            <a:effectLst/>
            <a:extLst/>
          </p:spPr>
          <p:txBody>
            <a:bodyPr wrap="none" anchor="ctr"/>
            <a:lstStyle/>
            <a:p>
              <a:pPr algn="ctr"/>
              <a:r>
                <a:rPr lang="en-US" sz="2100" b="1" dirty="0">
                  <a:solidFill>
                    <a:srgbClr val="FF0000"/>
                  </a:solidFill>
                  <a:latin typeface="Times New Roman" pitchFamily="18" charset="0"/>
                  <a:cs typeface="Times New Roman" pitchFamily="18" charset="0"/>
                </a:rPr>
                <a:t>1</a:t>
              </a:r>
            </a:p>
          </p:txBody>
        </p:sp>
        <p:sp>
          <p:nvSpPr>
            <p:cNvPr id="88" name="Số 1"/>
            <p:cNvSpPr>
              <a:spLocks noChangeArrowheads="1"/>
            </p:cNvSpPr>
            <p:nvPr/>
          </p:nvSpPr>
          <p:spPr bwMode="auto">
            <a:xfrm>
              <a:off x="7699514" y="2656262"/>
              <a:ext cx="548640" cy="548640"/>
            </a:xfrm>
            <a:prstGeom prst="rect">
              <a:avLst/>
            </a:prstGeom>
            <a:grpFill/>
            <a:ln w="28575">
              <a:solidFill>
                <a:schemeClr val="tx1"/>
              </a:solidFill>
              <a:miter lim="800000"/>
              <a:headEnd/>
              <a:tailEnd/>
            </a:ln>
            <a:effectLst/>
            <a:extLst/>
          </p:spPr>
          <p:txBody>
            <a:bodyPr wrap="none" anchor="ctr"/>
            <a:lstStyle/>
            <a:p>
              <a:pPr algn="ctr"/>
              <a:r>
                <a:rPr lang="en-US" sz="2100" b="1" dirty="0" smtClean="0">
                  <a:solidFill>
                    <a:srgbClr val="FF0000"/>
                  </a:solidFill>
                  <a:latin typeface="Times New Roman" pitchFamily="18" charset="0"/>
                  <a:cs typeface="Times New Roman" pitchFamily="18" charset="0"/>
                </a:rPr>
                <a:t>8</a:t>
              </a:r>
              <a:endParaRPr lang="en-US" sz="2100" b="1" dirty="0">
                <a:solidFill>
                  <a:srgbClr val="FF0000"/>
                </a:solidFill>
                <a:latin typeface="Times New Roman" pitchFamily="18" charset="0"/>
                <a:cs typeface="Times New Roman" pitchFamily="18" charset="0"/>
              </a:endParaRPr>
            </a:p>
          </p:txBody>
        </p:sp>
        <p:sp>
          <p:nvSpPr>
            <p:cNvPr id="89" name="Số 1"/>
            <p:cNvSpPr>
              <a:spLocks noChangeArrowheads="1"/>
            </p:cNvSpPr>
            <p:nvPr/>
          </p:nvSpPr>
          <p:spPr bwMode="auto">
            <a:xfrm>
              <a:off x="7699514" y="3204902"/>
              <a:ext cx="548640" cy="548640"/>
            </a:xfrm>
            <a:prstGeom prst="rect">
              <a:avLst/>
            </a:prstGeom>
            <a:grpFill/>
            <a:ln w="28575">
              <a:solidFill>
                <a:schemeClr val="tx1"/>
              </a:solidFill>
              <a:miter lim="800000"/>
              <a:headEnd/>
              <a:tailEnd/>
            </a:ln>
            <a:effectLst/>
            <a:extLst/>
          </p:spPr>
          <p:txBody>
            <a:bodyPr wrap="none" anchor="ctr"/>
            <a:lstStyle/>
            <a:p>
              <a:pPr algn="ctr"/>
              <a:r>
                <a:rPr lang="en-US" sz="2100" b="1" dirty="0">
                  <a:solidFill>
                    <a:srgbClr val="FF0000"/>
                  </a:solidFill>
                  <a:latin typeface="Times New Roman" pitchFamily="18" charset="0"/>
                  <a:cs typeface="Times New Roman" pitchFamily="18" charset="0"/>
                </a:rPr>
                <a:t>9</a:t>
              </a:r>
            </a:p>
          </p:txBody>
        </p:sp>
        <p:sp>
          <p:nvSpPr>
            <p:cNvPr id="90" name="Số 1"/>
            <p:cNvSpPr>
              <a:spLocks noChangeArrowheads="1"/>
            </p:cNvSpPr>
            <p:nvPr/>
          </p:nvSpPr>
          <p:spPr bwMode="auto">
            <a:xfrm>
              <a:off x="7699514" y="3753542"/>
              <a:ext cx="548640" cy="548640"/>
            </a:xfrm>
            <a:prstGeom prst="rect">
              <a:avLst/>
            </a:prstGeom>
            <a:grpFill/>
            <a:ln w="28575">
              <a:solidFill>
                <a:schemeClr val="tx1"/>
              </a:solidFill>
              <a:miter lim="800000"/>
              <a:headEnd/>
              <a:tailEnd/>
            </a:ln>
            <a:effectLst/>
            <a:extLst/>
          </p:spPr>
          <p:txBody>
            <a:bodyPr wrap="none" anchor="ctr"/>
            <a:lstStyle/>
            <a:p>
              <a:pPr algn="ctr"/>
              <a:r>
                <a:rPr lang="en-US" sz="2100" b="1" dirty="0">
                  <a:solidFill>
                    <a:srgbClr val="FF0000"/>
                  </a:solidFill>
                  <a:latin typeface="Times New Roman" pitchFamily="18" charset="0"/>
                  <a:cs typeface="Times New Roman" pitchFamily="18" charset="0"/>
                </a:rPr>
                <a:t>0</a:t>
              </a:r>
            </a:p>
          </p:txBody>
        </p:sp>
      </p:grpSp>
      <p:sp>
        <p:nvSpPr>
          <p:cNvPr id="92" name="Rectangle 311"/>
          <p:cNvSpPr>
            <a:spLocks noChangeArrowheads="1"/>
          </p:cNvSpPr>
          <p:nvPr/>
        </p:nvSpPr>
        <p:spPr bwMode="auto">
          <a:xfrm>
            <a:off x="7094715" y="184309"/>
            <a:ext cx="1476375" cy="520303"/>
          </a:xfrm>
          <a:prstGeom prst="rect">
            <a:avLst/>
          </a:prstGeom>
          <a:solidFill>
            <a:srgbClr val="FFFF00"/>
          </a:solidFill>
          <a:ln w="635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3000" b="1" dirty="0" err="1">
                <a:solidFill>
                  <a:srgbClr val="FF3300"/>
                </a:solidFill>
                <a:latin typeface=".VnArial" pitchFamily="34" charset="0"/>
              </a:rPr>
              <a:t>Hết</a:t>
            </a:r>
            <a:r>
              <a:rPr lang="en-US" sz="3000" b="1" dirty="0">
                <a:solidFill>
                  <a:srgbClr val="FF3300"/>
                </a:solidFill>
                <a:latin typeface=".VnArial" pitchFamily="34" charset="0"/>
              </a:rPr>
              <a:t> </a:t>
            </a:r>
            <a:r>
              <a:rPr lang="en-US" sz="3000" b="1" dirty="0" err="1">
                <a:solidFill>
                  <a:srgbClr val="FF3300"/>
                </a:solidFill>
                <a:latin typeface=".VnArial" pitchFamily="34" charset="0"/>
              </a:rPr>
              <a:t>giờ</a:t>
            </a:r>
            <a:endParaRPr lang="en-US" sz="3000" b="1" dirty="0">
              <a:solidFill>
                <a:srgbClr val="FF3300"/>
              </a:solidFill>
              <a:latin typeface=".VnArial" pitchFamily="34" charset="0"/>
            </a:endParaRPr>
          </a:p>
        </p:txBody>
      </p:sp>
      <p:sp>
        <p:nvSpPr>
          <p:cNvPr id="93" name="Oval 312"/>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10</a:t>
            </a:r>
          </a:p>
        </p:txBody>
      </p:sp>
      <p:sp>
        <p:nvSpPr>
          <p:cNvPr id="94" name="Oval 313"/>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9</a:t>
            </a:r>
          </a:p>
        </p:txBody>
      </p:sp>
      <p:sp>
        <p:nvSpPr>
          <p:cNvPr id="95" name="Oval 314"/>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8</a:t>
            </a:r>
          </a:p>
        </p:txBody>
      </p:sp>
      <p:sp>
        <p:nvSpPr>
          <p:cNvPr id="96" name="Oval 315"/>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7</a:t>
            </a:r>
          </a:p>
        </p:txBody>
      </p:sp>
      <p:sp>
        <p:nvSpPr>
          <p:cNvPr id="97" name="Oval 316"/>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6</a:t>
            </a:r>
          </a:p>
        </p:txBody>
      </p:sp>
      <p:sp>
        <p:nvSpPr>
          <p:cNvPr id="98" name="Oval 317"/>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5</a:t>
            </a:r>
          </a:p>
        </p:txBody>
      </p:sp>
      <p:sp>
        <p:nvSpPr>
          <p:cNvPr id="99" name="Oval 318"/>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4</a:t>
            </a:r>
          </a:p>
        </p:txBody>
      </p:sp>
      <p:sp>
        <p:nvSpPr>
          <p:cNvPr id="100" name="Oval 319"/>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3</a:t>
            </a:r>
          </a:p>
        </p:txBody>
      </p:sp>
      <p:sp>
        <p:nvSpPr>
          <p:cNvPr id="101" name="Oval 320"/>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a:solidFill>
                  <a:srgbClr val="00FF00"/>
                </a:solidFill>
                <a:effectLst>
                  <a:outerShdw blurRad="38100" dist="38100" dir="2700000" algn="tl">
                    <a:srgbClr val="000000"/>
                  </a:outerShdw>
                </a:effectLst>
                <a:latin typeface=".VnArial" pitchFamily="34" charset="0"/>
              </a:rPr>
              <a:t>2</a:t>
            </a:r>
          </a:p>
        </p:txBody>
      </p:sp>
      <p:sp>
        <p:nvSpPr>
          <p:cNvPr id="102" name="Oval 321"/>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1</a:t>
            </a:r>
          </a:p>
        </p:txBody>
      </p:sp>
      <p:sp>
        <p:nvSpPr>
          <p:cNvPr id="132" name="Rectangle 311"/>
          <p:cNvSpPr>
            <a:spLocks noChangeArrowheads="1"/>
          </p:cNvSpPr>
          <p:nvPr/>
        </p:nvSpPr>
        <p:spPr bwMode="auto">
          <a:xfrm>
            <a:off x="7094715" y="184309"/>
            <a:ext cx="1476375" cy="520303"/>
          </a:xfrm>
          <a:prstGeom prst="rect">
            <a:avLst/>
          </a:prstGeom>
          <a:solidFill>
            <a:srgbClr val="FFFF00"/>
          </a:solidFill>
          <a:ln w="635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3000" b="1" dirty="0" err="1">
                <a:solidFill>
                  <a:srgbClr val="FF3300"/>
                </a:solidFill>
                <a:latin typeface=".VnArial" pitchFamily="34" charset="0"/>
              </a:rPr>
              <a:t>Hết</a:t>
            </a:r>
            <a:r>
              <a:rPr lang="en-US" sz="3000" b="1" dirty="0">
                <a:solidFill>
                  <a:srgbClr val="FF3300"/>
                </a:solidFill>
                <a:latin typeface=".VnArial" pitchFamily="34" charset="0"/>
              </a:rPr>
              <a:t> </a:t>
            </a:r>
            <a:r>
              <a:rPr lang="en-US" sz="3000" b="1" dirty="0" err="1">
                <a:solidFill>
                  <a:srgbClr val="FF3300"/>
                </a:solidFill>
                <a:latin typeface=".VnArial" pitchFamily="34" charset="0"/>
              </a:rPr>
              <a:t>giờ</a:t>
            </a:r>
            <a:endParaRPr lang="en-US" sz="3000" b="1" dirty="0">
              <a:solidFill>
                <a:srgbClr val="FF3300"/>
              </a:solidFill>
              <a:latin typeface=".VnArial" pitchFamily="34" charset="0"/>
            </a:endParaRPr>
          </a:p>
        </p:txBody>
      </p:sp>
      <p:sp>
        <p:nvSpPr>
          <p:cNvPr id="133" name="Oval 312"/>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10</a:t>
            </a:r>
          </a:p>
        </p:txBody>
      </p:sp>
      <p:sp>
        <p:nvSpPr>
          <p:cNvPr id="134" name="Oval 313"/>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9</a:t>
            </a:r>
          </a:p>
        </p:txBody>
      </p:sp>
      <p:sp>
        <p:nvSpPr>
          <p:cNvPr id="135" name="Oval 314"/>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8</a:t>
            </a:r>
          </a:p>
        </p:txBody>
      </p:sp>
      <p:sp>
        <p:nvSpPr>
          <p:cNvPr id="136" name="Oval 315"/>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7</a:t>
            </a:r>
          </a:p>
        </p:txBody>
      </p:sp>
      <p:sp>
        <p:nvSpPr>
          <p:cNvPr id="137" name="Oval 316"/>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6</a:t>
            </a:r>
          </a:p>
        </p:txBody>
      </p:sp>
      <p:sp>
        <p:nvSpPr>
          <p:cNvPr id="138" name="Oval 317"/>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5</a:t>
            </a:r>
          </a:p>
        </p:txBody>
      </p:sp>
      <p:sp>
        <p:nvSpPr>
          <p:cNvPr id="139" name="Oval 318"/>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4</a:t>
            </a:r>
          </a:p>
        </p:txBody>
      </p:sp>
      <p:sp>
        <p:nvSpPr>
          <p:cNvPr id="140" name="Oval 319"/>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3</a:t>
            </a:r>
          </a:p>
        </p:txBody>
      </p:sp>
      <p:sp>
        <p:nvSpPr>
          <p:cNvPr id="141" name="Oval 320"/>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a:solidFill>
                  <a:srgbClr val="00FF00"/>
                </a:solidFill>
                <a:effectLst>
                  <a:outerShdw blurRad="38100" dist="38100" dir="2700000" algn="tl">
                    <a:srgbClr val="000000"/>
                  </a:outerShdw>
                </a:effectLst>
                <a:latin typeface=".VnArial" pitchFamily="34" charset="0"/>
              </a:rPr>
              <a:t>2</a:t>
            </a:r>
          </a:p>
        </p:txBody>
      </p:sp>
      <p:sp>
        <p:nvSpPr>
          <p:cNvPr id="142" name="Oval 321"/>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1</a:t>
            </a:r>
          </a:p>
        </p:txBody>
      </p:sp>
      <p:sp>
        <p:nvSpPr>
          <p:cNvPr id="143" name="Rectangle 311"/>
          <p:cNvSpPr>
            <a:spLocks noChangeArrowheads="1"/>
          </p:cNvSpPr>
          <p:nvPr/>
        </p:nvSpPr>
        <p:spPr bwMode="auto">
          <a:xfrm>
            <a:off x="7094715" y="184309"/>
            <a:ext cx="1476375" cy="520303"/>
          </a:xfrm>
          <a:prstGeom prst="rect">
            <a:avLst/>
          </a:prstGeom>
          <a:solidFill>
            <a:srgbClr val="FFFF00"/>
          </a:solidFill>
          <a:ln w="635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3000" b="1" dirty="0" err="1">
                <a:solidFill>
                  <a:srgbClr val="FF3300"/>
                </a:solidFill>
                <a:latin typeface=".VnArial" pitchFamily="34" charset="0"/>
              </a:rPr>
              <a:t>Hết</a:t>
            </a:r>
            <a:r>
              <a:rPr lang="en-US" sz="3000" b="1" dirty="0">
                <a:solidFill>
                  <a:srgbClr val="FF3300"/>
                </a:solidFill>
                <a:latin typeface=".VnArial" pitchFamily="34" charset="0"/>
              </a:rPr>
              <a:t> </a:t>
            </a:r>
            <a:r>
              <a:rPr lang="en-US" sz="3000" b="1" dirty="0" err="1">
                <a:solidFill>
                  <a:srgbClr val="FF3300"/>
                </a:solidFill>
                <a:latin typeface=".VnArial" pitchFamily="34" charset="0"/>
              </a:rPr>
              <a:t>giờ</a:t>
            </a:r>
            <a:endParaRPr lang="en-US" sz="3000" b="1" dirty="0">
              <a:solidFill>
                <a:srgbClr val="FF3300"/>
              </a:solidFill>
              <a:latin typeface=".VnArial" pitchFamily="34" charset="0"/>
            </a:endParaRPr>
          </a:p>
        </p:txBody>
      </p:sp>
      <p:sp>
        <p:nvSpPr>
          <p:cNvPr id="144" name="Oval 312"/>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10</a:t>
            </a:r>
          </a:p>
        </p:txBody>
      </p:sp>
      <p:sp>
        <p:nvSpPr>
          <p:cNvPr id="145" name="Oval 313"/>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9</a:t>
            </a:r>
          </a:p>
        </p:txBody>
      </p:sp>
      <p:sp>
        <p:nvSpPr>
          <p:cNvPr id="146" name="Oval 314"/>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8</a:t>
            </a:r>
          </a:p>
        </p:txBody>
      </p:sp>
      <p:sp>
        <p:nvSpPr>
          <p:cNvPr id="147" name="Oval 315"/>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7</a:t>
            </a:r>
          </a:p>
        </p:txBody>
      </p:sp>
      <p:sp>
        <p:nvSpPr>
          <p:cNvPr id="148" name="Oval 316"/>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6</a:t>
            </a:r>
          </a:p>
        </p:txBody>
      </p:sp>
      <p:sp>
        <p:nvSpPr>
          <p:cNvPr id="149" name="Oval 317"/>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5</a:t>
            </a:r>
          </a:p>
        </p:txBody>
      </p:sp>
      <p:sp>
        <p:nvSpPr>
          <p:cNvPr id="150" name="Oval 318"/>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4</a:t>
            </a:r>
          </a:p>
        </p:txBody>
      </p:sp>
      <p:sp>
        <p:nvSpPr>
          <p:cNvPr id="151" name="Oval 319"/>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3</a:t>
            </a:r>
          </a:p>
        </p:txBody>
      </p:sp>
      <p:sp>
        <p:nvSpPr>
          <p:cNvPr id="152" name="Oval 320"/>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a:solidFill>
                  <a:srgbClr val="00FF00"/>
                </a:solidFill>
                <a:effectLst>
                  <a:outerShdw blurRad="38100" dist="38100" dir="2700000" algn="tl">
                    <a:srgbClr val="000000"/>
                  </a:outerShdw>
                </a:effectLst>
                <a:latin typeface=".VnArial" pitchFamily="34" charset="0"/>
              </a:rPr>
              <a:t>2</a:t>
            </a:r>
          </a:p>
        </p:txBody>
      </p:sp>
      <p:sp>
        <p:nvSpPr>
          <p:cNvPr id="153" name="Oval 321"/>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1</a:t>
            </a:r>
          </a:p>
        </p:txBody>
      </p:sp>
      <p:sp>
        <p:nvSpPr>
          <p:cNvPr id="154" name="Rectangle 311"/>
          <p:cNvSpPr>
            <a:spLocks noChangeArrowheads="1"/>
          </p:cNvSpPr>
          <p:nvPr/>
        </p:nvSpPr>
        <p:spPr bwMode="auto">
          <a:xfrm>
            <a:off x="7094715" y="184309"/>
            <a:ext cx="1476375" cy="520303"/>
          </a:xfrm>
          <a:prstGeom prst="rect">
            <a:avLst/>
          </a:prstGeom>
          <a:solidFill>
            <a:srgbClr val="FFFF00"/>
          </a:solidFill>
          <a:ln w="635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3000" b="1" dirty="0" err="1">
                <a:solidFill>
                  <a:srgbClr val="FF3300"/>
                </a:solidFill>
                <a:latin typeface=".VnArial" pitchFamily="34" charset="0"/>
              </a:rPr>
              <a:t>Hết</a:t>
            </a:r>
            <a:r>
              <a:rPr lang="en-US" sz="3000" b="1" dirty="0">
                <a:solidFill>
                  <a:srgbClr val="FF3300"/>
                </a:solidFill>
                <a:latin typeface=".VnArial" pitchFamily="34" charset="0"/>
              </a:rPr>
              <a:t> </a:t>
            </a:r>
            <a:r>
              <a:rPr lang="en-US" sz="3000" b="1" dirty="0" err="1">
                <a:solidFill>
                  <a:srgbClr val="FF3300"/>
                </a:solidFill>
                <a:latin typeface=".VnArial" pitchFamily="34" charset="0"/>
              </a:rPr>
              <a:t>giờ</a:t>
            </a:r>
            <a:endParaRPr lang="en-US" sz="3000" b="1" dirty="0">
              <a:solidFill>
                <a:srgbClr val="FF3300"/>
              </a:solidFill>
              <a:latin typeface=".VnArial" pitchFamily="34" charset="0"/>
            </a:endParaRPr>
          </a:p>
        </p:txBody>
      </p:sp>
      <p:sp>
        <p:nvSpPr>
          <p:cNvPr id="155" name="Oval 312"/>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10</a:t>
            </a:r>
          </a:p>
        </p:txBody>
      </p:sp>
      <p:sp>
        <p:nvSpPr>
          <p:cNvPr id="156" name="Oval 313"/>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9</a:t>
            </a:r>
          </a:p>
        </p:txBody>
      </p:sp>
      <p:sp>
        <p:nvSpPr>
          <p:cNvPr id="157" name="Oval 314"/>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8</a:t>
            </a:r>
          </a:p>
        </p:txBody>
      </p:sp>
      <p:sp>
        <p:nvSpPr>
          <p:cNvPr id="158" name="Oval 315"/>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7</a:t>
            </a:r>
          </a:p>
        </p:txBody>
      </p:sp>
      <p:sp>
        <p:nvSpPr>
          <p:cNvPr id="159" name="Oval 316"/>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6</a:t>
            </a:r>
          </a:p>
        </p:txBody>
      </p:sp>
      <p:sp>
        <p:nvSpPr>
          <p:cNvPr id="160" name="Oval 317"/>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5</a:t>
            </a:r>
          </a:p>
        </p:txBody>
      </p:sp>
      <p:sp>
        <p:nvSpPr>
          <p:cNvPr id="161" name="Oval 318"/>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4</a:t>
            </a:r>
          </a:p>
        </p:txBody>
      </p:sp>
      <p:sp>
        <p:nvSpPr>
          <p:cNvPr id="162" name="Oval 319"/>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3</a:t>
            </a:r>
          </a:p>
        </p:txBody>
      </p:sp>
      <p:sp>
        <p:nvSpPr>
          <p:cNvPr id="163" name="Oval 320"/>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a:solidFill>
                  <a:srgbClr val="00FF00"/>
                </a:solidFill>
                <a:effectLst>
                  <a:outerShdw blurRad="38100" dist="38100" dir="2700000" algn="tl">
                    <a:srgbClr val="000000"/>
                  </a:outerShdw>
                </a:effectLst>
                <a:latin typeface=".VnArial" pitchFamily="34" charset="0"/>
              </a:rPr>
              <a:t>2</a:t>
            </a:r>
          </a:p>
        </p:txBody>
      </p:sp>
      <p:sp>
        <p:nvSpPr>
          <p:cNvPr id="164" name="Oval 321"/>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1</a:t>
            </a:r>
          </a:p>
        </p:txBody>
      </p:sp>
      <p:sp>
        <p:nvSpPr>
          <p:cNvPr id="165" name="Rectangle 311"/>
          <p:cNvSpPr>
            <a:spLocks noChangeArrowheads="1"/>
          </p:cNvSpPr>
          <p:nvPr/>
        </p:nvSpPr>
        <p:spPr bwMode="auto">
          <a:xfrm>
            <a:off x="7094715" y="184309"/>
            <a:ext cx="1476375" cy="520303"/>
          </a:xfrm>
          <a:prstGeom prst="rect">
            <a:avLst/>
          </a:prstGeom>
          <a:solidFill>
            <a:srgbClr val="FFFF00"/>
          </a:solidFill>
          <a:ln w="635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3000" b="1" dirty="0" err="1">
                <a:solidFill>
                  <a:srgbClr val="FF3300"/>
                </a:solidFill>
                <a:latin typeface=".VnArial" pitchFamily="34" charset="0"/>
              </a:rPr>
              <a:t>Hết</a:t>
            </a:r>
            <a:r>
              <a:rPr lang="en-US" sz="3000" b="1" dirty="0">
                <a:solidFill>
                  <a:srgbClr val="FF3300"/>
                </a:solidFill>
                <a:latin typeface=".VnArial" pitchFamily="34" charset="0"/>
              </a:rPr>
              <a:t> </a:t>
            </a:r>
            <a:r>
              <a:rPr lang="en-US" sz="3000" b="1" dirty="0" err="1">
                <a:solidFill>
                  <a:srgbClr val="FF3300"/>
                </a:solidFill>
                <a:latin typeface=".VnArial" pitchFamily="34" charset="0"/>
              </a:rPr>
              <a:t>giờ</a:t>
            </a:r>
            <a:endParaRPr lang="en-US" sz="3000" b="1" dirty="0">
              <a:solidFill>
                <a:srgbClr val="FF3300"/>
              </a:solidFill>
              <a:latin typeface=".VnArial" pitchFamily="34" charset="0"/>
            </a:endParaRPr>
          </a:p>
        </p:txBody>
      </p:sp>
      <p:sp>
        <p:nvSpPr>
          <p:cNvPr id="166" name="Oval 312"/>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10</a:t>
            </a:r>
          </a:p>
        </p:txBody>
      </p:sp>
      <p:sp>
        <p:nvSpPr>
          <p:cNvPr id="167" name="Oval 313"/>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9</a:t>
            </a:r>
          </a:p>
        </p:txBody>
      </p:sp>
      <p:sp>
        <p:nvSpPr>
          <p:cNvPr id="168" name="Oval 314"/>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8</a:t>
            </a:r>
          </a:p>
        </p:txBody>
      </p:sp>
      <p:sp>
        <p:nvSpPr>
          <p:cNvPr id="169" name="Oval 315"/>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7</a:t>
            </a:r>
          </a:p>
        </p:txBody>
      </p:sp>
      <p:sp>
        <p:nvSpPr>
          <p:cNvPr id="170" name="Oval 316"/>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6</a:t>
            </a:r>
          </a:p>
        </p:txBody>
      </p:sp>
      <p:sp>
        <p:nvSpPr>
          <p:cNvPr id="171" name="Oval 317"/>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5</a:t>
            </a:r>
          </a:p>
        </p:txBody>
      </p:sp>
      <p:sp>
        <p:nvSpPr>
          <p:cNvPr id="172" name="Oval 318"/>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4</a:t>
            </a:r>
          </a:p>
        </p:txBody>
      </p:sp>
      <p:sp>
        <p:nvSpPr>
          <p:cNvPr id="173" name="Oval 319"/>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3</a:t>
            </a:r>
          </a:p>
        </p:txBody>
      </p:sp>
      <p:sp>
        <p:nvSpPr>
          <p:cNvPr id="174" name="Oval 320"/>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a:solidFill>
                  <a:srgbClr val="00FF00"/>
                </a:solidFill>
                <a:effectLst>
                  <a:outerShdw blurRad="38100" dist="38100" dir="2700000" algn="tl">
                    <a:srgbClr val="000000"/>
                  </a:outerShdw>
                </a:effectLst>
                <a:latin typeface=".VnArial" pitchFamily="34" charset="0"/>
              </a:rPr>
              <a:t>2</a:t>
            </a:r>
          </a:p>
        </p:txBody>
      </p:sp>
      <p:sp>
        <p:nvSpPr>
          <p:cNvPr id="175" name="Oval 321"/>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1</a:t>
            </a:r>
          </a:p>
        </p:txBody>
      </p:sp>
      <p:sp>
        <p:nvSpPr>
          <p:cNvPr id="176" name="Rectangle 311"/>
          <p:cNvSpPr>
            <a:spLocks noChangeArrowheads="1"/>
          </p:cNvSpPr>
          <p:nvPr/>
        </p:nvSpPr>
        <p:spPr bwMode="auto">
          <a:xfrm>
            <a:off x="7094715" y="184309"/>
            <a:ext cx="1476375" cy="520303"/>
          </a:xfrm>
          <a:prstGeom prst="rect">
            <a:avLst/>
          </a:prstGeom>
          <a:solidFill>
            <a:srgbClr val="FFFF00"/>
          </a:solidFill>
          <a:ln w="635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3000" b="1" dirty="0" err="1">
                <a:solidFill>
                  <a:srgbClr val="FF3300"/>
                </a:solidFill>
                <a:latin typeface=".VnArial" pitchFamily="34" charset="0"/>
              </a:rPr>
              <a:t>Hết</a:t>
            </a:r>
            <a:r>
              <a:rPr lang="en-US" sz="3000" b="1" dirty="0">
                <a:solidFill>
                  <a:srgbClr val="FF3300"/>
                </a:solidFill>
                <a:latin typeface=".VnArial" pitchFamily="34" charset="0"/>
              </a:rPr>
              <a:t> </a:t>
            </a:r>
            <a:r>
              <a:rPr lang="en-US" sz="3000" b="1" dirty="0" err="1">
                <a:solidFill>
                  <a:srgbClr val="FF3300"/>
                </a:solidFill>
                <a:latin typeface=".VnArial" pitchFamily="34" charset="0"/>
              </a:rPr>
              <a:t>giờ</a:t>
            </a:r>
            <a:endParaRPr lang="en-US" sz="3000" b="1" dirty="0">
              <a:solidFill>
                <a:srgbClr val="FF3300"/>
              </a:solidFill>
              <a:latin typeface=".VnArial" pitchFamily="34" charset="0"/>
            </a:endParaRPr>
          </a:p>
        </p:txBody>
      </p:sp>
      <p:sp>
        <p:nvSpPr>
          <p:cNvPr id="177" name="Oval 312"/>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10</a:t>
            </a:r>
          </a:p>
        </p:txBody>
      </p:sp>
      <p:sp>
        <p:nvSpPr>
          <p:cNvPr id="178" name="Oval 313"/>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9</a:t>
            </a:r>
          </a:p>
        </p:txBody>
      </p:sp>
      <p:sp>
        <p:nvSpPr>
          <p:cNvPr id="179" name="Oval 314"/>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8</a:t>
            </a:r>
          </a:p>
        </p:txBody>
      </p:sp>
      <p:sp>
        <p:nvSpPr>
          <p:cNvPr id="180" name="Oval 315"/>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7</a:t>
            </a:r>
          </a:p>
        </p:txBody>
      </p:sp>
      <p:sp>
        <p:nvSpPr>
          <p:cNvPr id="181" name="Oval 316"/>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6</a:t>
            </a:r>
          </a:p>
        </p:txBody>
      </p:sp>
      <p:sp>
        <p:nvSpPr>
          <p:cNvPr id="182" name="Oval 317"/>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5</a:t>
            </a:r>
          </a:p>
        </p:txBody>
      </p:sp>
      <p:sp>
        <p:nvSpPr>
          <p:cNvPr id="183" name="Oval 318"/>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4</a:t>
            </a:r>
          </a:p>
        </p:txBody>
      </p:sp>
      <p:sp>
        <p:nvSpPr>
          <p:cNvPr id="184" name="Oval 319"/>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3</a:t>
            </a:r>
          </a:p>
        </p:txBody>
      </p:sp>
      <p:sp>
        <p:nvSpPr>
          <p:cNvPr id="185" name="Oval 320"/>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a:solidFill>
                  <a:srgbClr val="00FF00"/>
                </a:solidFill>
                <a:effectLst>
                  <a:outerShdw blurRad="38100" dist="38100" dir="2700000" algn="tl">
                    <a:srgbClr val="000000"/>
                  </a:outerShdw>
                </a:effectLst>
                <a:latin typeface=".VnArial" pitchFamily="34" charset="0"/>
              </a:rPr>
              <a:t>2</a:t>
            </a:r>
          </a:p>
        </p:txBody>
      </p:sp>
      <p:sp>
        <p:nvSpPr>
          <p:cNvPr id="186" name="Oval 321"/>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1</a:t>
            </a:r>
          </a:p>
        </p:txBody>
      </p:sp>
      <p:sp>
        <p:nvSpPr>
          <p:cNvPr id="187" name="Rectangle 311"/>
          <p:cNvSpPr>
            <a:spLocks noChangeArrowheads="1"/>
          </p:cNvSpPr>
          <p:nvPr/>
        </p:nvSpPr>
        <p:spPr bwMode="auto">
          <a:xfrm>
            <a:off x="7094715" y="184309"/>
            <a:ext cx="1476375" cy="520303"/>
          </a:xfrm>
          <a:prstGeom prst="rect">
            <a:avLst/>
          </a:prstGeom>
          <a:solidFill>
            <a:srgbClr val="FFFF00"/>
          </a:solidFill>
          <a:ln w="635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3000" b="1" dirty="0" err="1">
                <a:solidFill>
                  <a:srgbClr val="FF3300"/>
                </a:solidFill>
                <a:latin typeface=".VnArial" pitchFamily="34" charset="0"/>
              </a:rPr>
              <a:t>Hết</a:t>
            </a:r>
            <a:r>
              <a:rPr lang="en-US" sz="3000" b="1" dirty="0">
                <a:solidFill>
                  <a:srgbClr val="FF3300"/>
                </a:solidFill>
                <a:latin typeface=".VnArial" pitchFamily="34" charset="0"/>
              </a:rPr>
              <a:t> </a:t>
            </a:r>
            <a:r>
              <a:rPr lang="en-US" sz="3000" b="1" dirty="0" err="1">
                <a:solidFill>
                  <a:srgbClr val="FF3300"/>
                </a:solidFill>
                <a:latin typeface=".VnArial" pitchFamily="34" charset="0"/>
              </a:rPr>
              <a:t>giờ</a:t>
            </a:r>
            <a:endParaRPr lang="en-US" sz="3000" b="1" dirty="0">
              <a:solidFill>
                <a:srgbClr val="FF3300"/>
              </a:solidFill>
              <a:latin typeface=".VnArial" pitchFamily="34" charset="0"/>
            </a:endParaRPr>
          </a:p>
        </p:txBody>
      </p:sp>
      <p:sp>
        <p:nvSpPr>
          <p:cNvPr id="188" name="Oval 312"/>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10</a:t>
            </a:r>
          </a:p>
        </p:txBody>
      </p:sp>
      <p:sp>
        <p:nvSpPr>
          <p:cNvPr id="189" name="Oval 313"/>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9</a:t>
            </a:r>
          </a:p>
        </p:txBody>
      </p:sp>
      <p:sp>
        <p:nvSpPr>
          <p:cNvPr id="190" name="Oval 314"/>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8</a:t>
            </a:r>
          </a:p>
        </p:txBody>
      </p:sp>
      <p:sp>
        <p:nvSpPr>
          <p:cNvPr id="191" name="Oval 315"/>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7</a:t>
            </a:r>
          </a:p>
        </p:txBody>
      </p:sp>
      <p:sp>
        <p:nvSpPr>
          <p:cNvPr id="192" name="Oval 316"/>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6</a:t>
            </a:r>
          </a:p>
        </p:txBody>
      </p:sp>
      <p:sp>
        <p:nvSpPr>
          <p:cNvPr id="193" name="Oval 317"/>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5</a:t>
            </a:r>
          </a:p>
        </p:txBody>
      </p:sp>
      <p:sp>
        <p:nvSpPr>
          <p:cNvPr id="194" name="Oval 318"/>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4</a:t>
            </a:r>
          </a:p>
        </p:txBody>
      </p:sp>
      <p:sp>
        <p:nvSpPr>
          <p:cNvPr id="195" name="Oval 319"/>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3</a:t>
            </a:r>
          </a:p>
        </p:txBody>
      </p:sp>
      <p:sp>
        <p:nvSpPr>
          <p:cNvPr id="196" name="Oval 320"/>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a:solidFill>
                  <a:srgbClr val="00FF00"/>
                </a:solidFill>
                <a:effectLst>
                  <a:outerShdw blurRad="38100" dist="38100" dir="2700000" algn="tl">
                    <a:srgbClr val="000000"/>
                  </a:outerShdw>
                </a:effectLst>
                <a:latin typeface=".VnArial" pitchFamily="34" charset="0"/>
              </a:rPr>
              <a:t>2</a:t>
            </a:r>
          </a:p>
        </p:txBody>
      </p:sp>
      <p:sp>
        <p:nvSpPr>
          <p:cNvPr id="197" name="Oval 321"/>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1</a:t>
            </a:r>
          </a:p>
        </p:txBody>
      </p:sp>
      <p:sp>
        <p:nvSpPr>
          <p:cNvPr id="198" name="Rectangle 311"/>
          <p:cNvSpPr>
            <a:spLocks noChangeArrowheads="1"/>
          </p:cNvSpPr>
          <p:nvPr/>
        </p:nvSpPr>
        <p:spPr bwMode="auto">
          <a:xfrm>
            <a:off x="7094715" y="184309"/>
            <a:ext cx="1476375" cy="520303"/>
          </a:xfrm>
          <a:prstGeom prst="rect">
            <a:avLst/>
          </a:prstGeom>
          <a:solidFill>
            <a:srgbClr val="FFFF00"/>
          </a:solidFill>
          <a:ln w="635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3000" b="1" dirty="0" err="1">
                <a:solidFill>
                  <a:srgbClr val="FF3300"/>
                </a:solidFill>
                <a:latin typeface=".VnArial" pitchFamily="34" charset="0"/>
              </a:rPr>
              <a:t>Hết</a:t>
            </a:r>
            <a:r>
              <a:rPr lang="en-US" sz="3000" b="1" dirty="0">
                <a:solidFill>
                  <a:srgbClr val="FF3300"/>
                </a:solidFill>
                <a:latin typeface=".VnArial" pitchFamily="34" charset="0"/>
              </a:rPr>
              <a:t> </a:t>
            </a:r>
            <a:r>
              <a:rPr lang="en-US" sz="3000" b="1" dirty="0" err="1">
                <a:solidFill>
                  <a:srgbClr val="FF3300"/>
                </a:solidFill>
                <a:latin typeface=".VnArial" pitchFamily="34" charset="0"/>
              </a:rPr>
              <a:t>giờ</a:t>
            </a:r>
            <a:endParaRPr lang="en-US" sz="3000" b="1" dirty="0">
              <a:solidFill>
                <a:srgbClr val="FF3300"/>
              </a:solidFill>
              <a:latin typeface=".VnArial" pitchFamily="34" charset="0"/>
            </a:endParaRPr>
          </a:p>
        </p:txBody>
      </p:sp>
      <p:sp>
        <p:nvSpPr>
          <p:cNvPr id="199" name="Oval 312"/>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10</a:t>
            </a:r>
          </a:p>
        </p:txBody>
      </p:sp>
      <p:sp>
        <p:nvSpPr>
          <p:cNvPr id="200" name="Oval 313"/>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9</a:t>
            </a:r>
          </a:p>
        </p:txBody>
      </p:sp>
      <p:sp>
        <p:nvSpPr>
          <p:cNvPr id="201" name="Oval 314"/>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8</a:t>
            </a:r>
          </a:p>
        </p:txBody>
      </p:sp>
      <p:sp>
        <p:nvSpPr>
          <p:cNvPr id="202" name="Oval 315"/>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7</a:t>
            </a:r>
          </a:p>
        </p:txBody>
      </p:sp>
      <p:sp>
        <p:nvSpPr>
          <p:cNvPr id="203" name="Oval 316"/>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6</a:t>
            </a:r>
          </a:p>
        </p:txBody>
      </p:sp>
      <p:sp>
        <p:nvSpPr>
          <p:cNvPr id="204" name="Oval 317"/>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5</a:t>
            </a:r>
          </a:p>
        </p:txBody>
      </p:sp>
      <p:sp>
        <p:nvSpPr>
          <p:cNvPr id="205" name="Oval 318"/>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4</a:t>
            </a:r>
          </a:p>
        </p:txBody>
      </p:sp>
      <p:sp>
        <p:nvSpPr>
          <p:cNvPr id="206" name="Oval 319"/>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3</a:t>
            </a:r>
          </a:p>
        </p:txBody>
      </p:sp>
      <p:sp>
        <p:nvSpPr>
          <p:cNvPr id="207" name="Oval 320"/>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a:solidFill>
                  <a:srgbClr val="00FF00"/>
                </a:solidFill>
                <a:effectLst>
                  <a:outerShdw blurRad="38100" dist="38100" dir="2700000" algn="tl">
                    <a:srgbClr val="000000"/>
                  </a:outerShdw>
                </a:effectLst>
                <a:latin typeface=".VnArial" pitchFamily="34" charset="0"/>
              </a:rPr>
              <a:t>2</a:t>
            </a:r>
          </a:p>
        </p:txBody>
      </p:sp>
      <p:sp>
        <p:nvSpPr>
          <p:cNvPr id="208" name="Oval 321"/>
          <p:cNvSpPr>
            <a:spLocks noChangeArrowheads="1"/>
          </p:cNvSpPr>
          <p:nvPr/>
        </p:nvSpPr>
        <p:spPr bwMode="auto">
          <a:xfrm>
            <a:off x="7463807" y="184309"/>
            <a:ext cx="738188" cy="541734"/>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609" tIns="65305" rIns="130609" bIns="65305" anchor="ctr"/>
          <a:lstStyle/>
          <a:p>
            <a:pPr algn="ctr" defTabSz="1306513"/>
            <a:r>
              <a:rPr lang="en-US" sz="5000" b="1" dirty="0">
                <a:solidFill>
                  <a:srgbClr val="00FF00"/>
                </a:solidFill>
                <a:effectLst>
                  <a:outerShdw blurRad="38100" dist="38100" dir="2700000" algn="tl">
                    <a:srgbClr val="000000"/>
                  </a:outerShdw>
                </a:effectLst>
                <a:latin typeface=".VnArial" pitchFamily="34" charset="0"/>
              </a:rPr>
              <a:t>1</a:t>
            </a:r>
          </a:p>
        </p:txBody>
      </p:sp>
      <p:pic>
        <p:nvPicPr>
          <p:cNvPr id="16" name="Picture 15">
            <a:hlinkClick r:id="rId10" action="ppaction://hlinksldjump"/>
          </p:cNvPr>
          <p:cNvPicPr>
            <a:picLocks noChangeAspect="1"/>
          </p:cNvPicPr>
          <p:nvPr/>
        </p:nvPicPr>
        <p:blipFill rotWithShape="1">
          <a:blip r:embed="rId11">
            <a:extLst>
              <a:ext uri="{28A0092B-C50C-407E-A947-70E740481C1C}">
                <a14:useLocalDpi xmlns:a14="http://schemas.microsoft.com/office/drawing/2010/main" val="0"/>
              </a:ext>
            </a:extLst>
          </a:blip>
          <a:srcRect l="88095" t="9251" r="5953" b="78707"/>
          <a:stretch/>
        </p:blipFill>
        <p:spPr>
          <a:xfrm>
            <a:off x="4800600" y="457201"/>
            <a:ext cx="370359" cy="350690"/>
          </a:xfrm>
          <a:prstGeom prst="rect">
            <a:avLst/>
          </a:prstGeom>
          <a:ln>
            <a:noFill/>
          </a:ln>
          <a:effectLst>
            <a:softEdge rad="112500"/>
          </a:effectLst>
        </p:spPr>
      </p:pic>
      <p:pic>
        <p:nvPicPr>
          <p:cNvPr id="209" name="Picture 208">
            <a:hlinkClick r:id="rId12" action="ppaction://hlinksldjump"/>
          </p:cNvPr>
          <p:cNvPicPr>
            <a:picLocks noChangeAspect="1"/>
          </p:cNvPicPr>
          <p:nvPr/>
        </p:nvPicPr>
        <p:blipFill rotWithShape="1">
          <a:blip r:embed="rId11">
            <a:extLst>
              <a:ext uri="{28A0092B-C50C-407E-A947-70E740481C1C}">
                <a14:useLocalDpi xmlns:a14="http://schemas.microsoft.com/office/drawing/2010/main" val="0"/>
              </a:ext>
            </a:extLst>
          </a:blip>
          <a:srcRect l="88095" t="9251" r="5953" b="78707"/>
          <a:stretch/>
        </p:blipFill>
        <p:spPr>
          <a:xfrm>
            <a:off x="6477001" y="875686"/>
            <a:ext cx="370359" cy="350690"/>
          </a:xfrm>
          <a:prstGeom prst="rect">
            <a:avLst/>
          </a:prstGeom>
          <a:ln>
            <a:noFill/>
          </a:ln>
          <a:effectLst>
            <a:softEdge rad="112500"/>
          </a:effectLst>
        </p:spPr>
      </p:pic>
      <p:pic>
        <p:nvPicPr>
          <p:cNvPr id="210" name="Picture 209">
            <a:hlinkClick r:id="rId13" action="ppaction://hlinksldjump"/>
          </p:cNvPr>
          <p:cNvPicPr>
            <a:picLocks noChangeAspect="1"/>
          </p:cNvPicPr>
          <p:nvPr/>
        </p:nvPicPr>
        <p:blipFill rotWithShape="1">
          <a:blip r:embed="rId11">
            <a:extLst>
              <a:ext uri="{28A0092B-C50C-407E-A947-70E740481C1C}">
                <a14:useLocalDpi xmlns:a14="http://schemas.microsoft.com/office/drawing/2010/main" val="0"/>
              </a:ext>
            </a:extLst>
          </a:blip>
          <a:srcRect l="88095" t="9251" r="5953" b="78707"/>
          <a:stretch/>
        </p:blipFill>
        <p:spPr>
          <a:xfrm>
            <a:off x="6909535" y="1230708"/>
            <a:ext cx="370359" cy="350690"/>
          </a:xfrm>
          <a:prstGeom prst="rect">
            <a:avLst/>
          </a:prstGeom>
          <a:ln>
            <a:noFill/>
          </a:ln>
          <a:effectLst>
            <a:softEdge rad="112500"/>
          </a:effectLst>
        </p:spPr>
      </p:pic>
      <p:pic>
        <p:nvPicPr>
          <p:cNvPr id="211" name="Picture 210">
            <a:hlinkClick r:id="rId14" action="ppaction://hlinksldjump"/>
          </p:cNvPr>
          <p:cNvPicPr>
            <a:picLocks noChangeAspect="1"/>
          </p:cNvPicPr>
          <p:nvPr/>
        </p:nvPicPr>
        <p:blipFill rotWithShape="1">
          <a:blip r:embed="rId11">
            <a:extLst>
              <a:ext uri="{28A0092B-C50C-407E-A947-70E740481C1C}">
                <a14:useLocalDpi xmlns:a14="http://schemas.microsoft.com/office/drawing/2010/main" val="0"/>
              </a:ext>
            </a:extLst>
          </a:blip>
          <a:srcRect l="88095" t="9251" r="5953" b="78707"/>
          <a:stretch/>
        </p:blipFill>
        <p:spPr>
          <a:xfrm>
            <a:off x="5867401" y="1705296"/>
            <a:ext cx="370359" cy="350690"/>
          </a:xfrm>
          <a:prstGeom prst="rect">
            <a:avLst/>
          </a:prstGeom>
          <a:ln>
            <a:noFill/>
          </a:ln>
          <a:effectLst>
            <a:softEdge rad="112500"/>
          </a:effectLst>
        </p:spPr>
      </p:pic>
      <p:pic>
        <p:nvPicPr>
          <p:cNvPr id="212" name="Picture 211">
            <a:hlinkClick r:id="rId15" action="ppaction://hlinksldjump"/>
          </p:cNvPr>
          <p:cNvPicPr>
            <a:picLocks noChangeAspect="1"/>
          </p:cNvPicPr>
          <p:nvPr/>
        </p:nvPicPr>
        <p:blipFill rotWithShape="1">
          <a:blip r:embed="rId11">
            <a:extLst>
              <a:ext uri="{28A0092B-C50C-407E-A947-70E740481C1C}">
                <a14:useLocalDpi xmlns:a14="http://schemas.microsoft.com/office/drawing/2010/main" val="0"/>
              </a:ext>
            </a:extLst>
          </a:blip>
          <a:srcRect l="88095" t="9251" r="5953" b="78707"/>
          <a:stretch/>
        </p:blipFill>
        <p:spPr>
          <a:xfrm>
            <a:off x="7647722" y="2084784"/>
            <a:ext cx="370359" cy="350690"/>
          </a:xfrm>
          <a:prstGeom prst="rect">
            <a:avLst/>
          </a:prstGeom>
          <a:ln>
            <a:noFill/>
          </a:ln>
          <a:effectLst>
            <a:softEdge rad="112500"/>
          </a:effectLst>
        </p:spPr>
      </p:pic>
      <p:pic>
        <p:nvPicPr>
          <p:cNvPr id="213" name="Picture 212">
            <a:hlinkClick r:id="rId16" action="ppaction://hlinksldjump"/>
          </p:cNvPr>
          <p:cNvPicPr>
            <a:picLocks noChangeAspect="1"/>
          </p:cNvPicPr>
          <p:nvPr/>
        </p:nvPicPr>
        <p:blipFill rotWithShape="1">
          <a:blip r:embed="rId11">
            <a:extLst>
              <a:ext uri="{28A0092B-C50C-407E-A947-70E740481C1C}">
                <a14:useLocalDpi xmlns:a14="http://schemas.microsoft.com/office/drawing/2010/main" val="0"/>
              </a:ext>
            </a:extLst>
          </a:blip>
          <a:srcRect l="88095" t="9251" r="5953" b="78707"/>
          <a:stretch/>
        </p:blipFill>
        <p:spPr>
          <a:xfrm>
            <a:off x="6438222" y="2521422"/>
            <a:ext cx="370359" cy="350690"/>
          </a:xfrm>
          <a:prstGeom prst="rect">
            <a:avLst/>
          </a:prstGeom>
          <a:ln>
            <a:noFill/>
          </a:ln>
          <a:effectLst>
            <a:softEdge rad="112500"/>
          </a:effectLst>
        </p:spPr>
      </p:pic>
      <p:pic>
        <p:nvPicPr>
          <p:cNvPr id="214" name="Picture 213">
            <a:hlinkClick r:id="rId17" action="ppaction://hlinksldjump"/>
          </p:cNvPr>
          <p:cNvPicPr>
            <a:picLocks noChangeAspect="1"/>
          </p:cNvPicPr>
          <p:nvPr/>
        </p:nvPicPr>
        <p:blipFill rotWithShape="1">
          <a:blip r:embed="rId11">
            <a:extLst>
              <a:ext uri="{28A0092B-C50C-407E-A947-70E740481C1C}">
                <a14:useLocalDpi xmlns:a14="http://schemas.microsoft.com/office/drawing/2010/main" val="0"/>
              </a:ext>
            </a:extLst>
          </a:blip>
          <a:srcRect l="88095" t="9251" r="5953" b="78707"/>
          <a:stretch/>
        </p:blipFill>
        <p:spPr>
          <a:xfrm>
            <a:off x="5228722" y="2958060"/>
            <a:ext cx="370359" cy="350690"/>
          </a:xfrm>
          <a:prstGeom prst="rect">
            <a:avLst/>
          </a:prstGeom>
          <a:ln>
            <a:noFill/>
          </a:ln>
          <a:effectLst>
            <a:softEdge rad="112500"/>
          </a:effectLst>
        </p:spPr>
      </p:pic>
      <p:pic>
        <p:nvPicPr>
          <p:cNvPr id="2" name="Picture 1">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343900" y="784331"/>
            <a:ext cx="800100" cy="533400"/>
          </a:xfrm>
          <a:prstGeom prst="rect">
            <a:avLst/>
          </a:prstGeom>
          <a:ln>
            <a:noFill/>
          </a:ln>
          <a:effectLst>
            <a:softEdge rad="112500"/>
          </a:effectLst>
        </p:spPr>
      </p:pic>
    </p:spTree>
    <p:extLst>
      <p:ext uri="{BB962C8B-B14F-4D97-AF65-F5344CB8AC3E}">
        <p14:creationId xmlns:p14="http://schemas.microsoft.com/office/powerpoint/2010/main" val="22638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6"/>
                                        </p:tgtEl>
                                      </p:cBhvr>
                                    </p:animEffect>
                                    <p:animScale>
                                      <p:cBhvr>
                                        <p:cTn id="7" dur="250" autoRev="1" fill="hold"/>
                                        <p:tgtEl>
                                          <p:spTgt spid="7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grpId="0" nodeType="clickEffect">
                                  <p:stCondLst>
                                    <p:cond delay="0"/>
                                  </p:stCondLst>
                                  <p:childTnLst>
                                    <p:set>
                                      <p:cBhvr>
                                        <p:cTn id="11" dur="1000">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ding.wav"/>
                                        </p:tgtEl>
                                      </p:cMediaNode>
                                    </p:audio>
                                  </p:subTnLst>
                                </p:cTn>
                              </p:par>
                            </p:childTnLst>
                          </p:cTn>
                        </p:par>
                        <p:par>
                          <p:cTn id="12" fill="hold">
                            <p:stCondLst>
                              <p:cond delay="1000"/>
                            </p:stCondLst>
                            <p:childTnLst>
                              <p:par>
                                <p:cTn id="13" presetID="11" presetClass="entr" presetSubtype="0" fill="hold" grpId="0" nodeType="afterEffect">
                                  <p:stCondLst>
                                    <p:cond delay="0"/>
                                  </p:stCondLst>
                                  <p:childTnLst>
                                    <p:set>
                                      <p:cBhvr>
                                        <p:cTn id="14" dur="1000">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ding.wav"/>
                                        </p:tgtEl>
                                      </p:cMediaNode>
                                    </p:audio>
                                  </p:subTnLst>
                                </p:cTn>
                              </p:par>
                            </p:childTnLst>
                          </p:cTn>
                        </p:par>
                        <p:par>
                          <p:cTn id="15" fill="hold">
                            <p:stCondLst>
                              <p:cond delay="2000"/>
                            </p:stCondLst>
                            <p:childTnLst>
                              <p:par>
                                <p:cTn id="16" presetID="11" presetClass="entr" presetSubtype="0" fill="hold" grpId="0" nodeType="afterEffect">
                                  <p:stCondLst>
                                    <p:cond delay="0"/>
                                  </p:stCondLst>
                                  <p:childTnLst>
                                    <p:set>
                                      <p:cBhvr>
                                        <p:cTn id="17" dur="1000">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3" name="ding.wav"/>
                                        </p:tgtEl>
                                      </p:cMediaNode>
                                    </p:audio>
                                  </p:subTnLst>
                                </p:cTn>
                              </p:par>
                            </p:childTnLst>
                          </p:cTn>
                        </p:par>
                        <p:par>
                          <p:cTn id="18" fill="hold">
                            <p:stCondLst>
                              <p:cond delay="3000"/>
                            </p:stCondLst>
                            <p:childTnLst>
                              <p:par>
                                <p:cTn id="19" presetID="11" presetClass="entr" presetSubtype="0" fill="hold" grpId="0" nodeType="afterEffect">
                                  <p:stCondLst>
                                    <p:cond delay="0"/>
                                  </p:stCondLst>
                                  <p:childTnLst>
                                    <p:set>
                                      <p:cBhvr>
                                        <p:cTn id="20" dur="1000">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3" name="ding.wav"/>
                                        </p:tgtEl>
                                      </p:cMediaNode>
                                    </p:audio>
                                  </p:subTnLst>
                                </p:cTn>
                              </p:par>
                            </p:childTnLst>
                          </p:cTn>
                        </p:par>
                        <p:par>
                          <p:cTn id="21" fill="hold">
                            <p:stCondLst>
                              <p:cond delay="4000"/>
                            </p:stCondLst>
                            <p:childTnLst>
                              <p:par>
                                <p:cTn id="22" presetID="11" presetClass="entr" presetSubtype="0" fill="hold" grpId="0" nodeType="afterEffect">
                                  <p:stCondLst>
                                    <p:cond delay="0"/>
                                  </p:stCondLst>
                                  <p:childTnLst>
                                    <p:set>
                                      <p:cBhvr>
                                        <p:cTn id="23" dur="1000">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3" name="ding.wav"/>
                                        </p:tgtEl>
                                      </p:cMediaNode>
                                    </p:audio>
                                  </p:subTnLst>
                                </p:cTn>
                              </p:par>
                            </p:childTnLst>
                          </p:cTn>
                        </p:par>
                        <p:par>
                          <p:cTn id="24" fill="hold">
                            <p:stCondLst>
                              <p:cond delay="5000"/>
                            </p:stCondLst>
                            <p:childTnLst>
                              <p:par>
                                <p:cTn id="25" presetID="11" presetClass="entr" presetSubtype="0" fill="hold" grpId="0" nodeType="afterEffect">
                                  <p:stCondLst>
                                    <p:cond delay="0"/>
                                  </p:stCondLst>
                                  <p:childTnLst>
                                    <p:set>
                                      <p:cBhvr>
                                        <p:cTn id="26" dur="1000">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3" name="ding.wav"/>
                                        </p:tgtEl>
                                      </p:cMediaNode>
                                    </p:audio>
                                  </p:subTnLst>
                                </p:cTn>
                              </p:par>
                            </p:childTnLst>
                          </p:cTn>
                        </p:par>
                        <p:par>
                          <p:cTn id="27" fill="hold">
                            <p:stCondLst>
                              <p:cond delay="6000"/>
                            </p:stCondLst>
                            <p:childTnLst>
                              <p:par>
                                <p:cTn id="28" presetID="11" presetClass="entr" presetSubtype="0" fill="hold" grpId="0" nodeType="afterEffect">
                                  <p:stCondLst>
                                    <p:cond delay="0"/>
                                  </p:stCondLst>
                                  <p:childTnLst>
                                    <p:set>
                                      <p:cBhvr>
                                        <p:cTn id="29" dur="1000">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3" name="ding.wav"/>
                                        </p:tgtEl>
                                      </p:cMediaNode>
                                    </p:audio>
                                  </p:subTnLst>
                                </p:cTn>
                              </p:par>
                            </p:childTnLst>
                          </p:cTn>
                        </p:par>
                        <p:par>
                          <p:cTn id="30" fill="hold">
                            <p:stCondLst>
                              <p:cond delay="7000"/>
                            </p:stCondLst>
                            <p:childTnLst>
                              <p:par>
                                <p:cTn id="31" presetID="11" presetClass="entr" presetSubtype="0" fill="hold" grpId="0" nodeType="afterEffect">
                                  <p:stCondLst>
                                    <p:cond delay="0"/>
                                  </p:stCondLst>
                                  <p:childTnLst>
                                    <p:set>
                                      <p:cBhvr>
                                        <p:cTn id="32" dur="1000">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3" name="ding.wav"/>
                                        </p:tgtEl>
                                      </p:cMediaNode>
                                    </p:audio>
                                  </p:subTnLst>
                                </p:cTn>
                              </p:par>
                            </p:childTnLst>
                          </p:cTn>
                        </p:par>
                        <p:par>
                          <p:cTn id="33" fill="hold">
                            <p:stCondLst>
                              <p:cond delay="8000"/>
                            </p:stCondLst>
                            <p:childTnLst>
                              <p:par>
                                <p:cTn id="34" presetID="11" presetClass="entr" presetSubtype="0" fill="hold" grpId="0" nodeType="afterEffect">
                                  <p:stCondLst>
                                    <p:cond delay="0"/>
                                  </p:stCondLst>
                                  <p:childTnLst>
                                    <p:set>
                                      <p:cBhvr>
                                        <p:cTn id="35" dur="1000">
                                          <p:stCondLst>
                                            <p:cond delay="0"/>
                                          </p:stCondLst>
                                        </p:cTn>
                                        <p:tgtEl>
                                          <p:spTgt spid="101"/>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ding.wav"/>
                                        </p:tgtEl>
                                      </p:cMediaNode>
                                    </p:audio>
                                  </p:subTnLst>
                                </p:cTn>
                              </p:par>
                            </p:childTnLst>
                          </p:cTn>
                        </p:par>
                        <p:par>
                          <p:cTn id="36" fill="hold">
                            <p:stCondLst>
                              <p:cond delay="9000"/>
                            </p:stCondLst>
                            <p:childTnLst>
                              <p:par>
                                <p:cTn id="37" presetID="11" presetClass="entr" presetSubtype="0" fill="hold" grpId="0" nodeType="afterEffect">
                                  <p:stCondLst>
                                    <p:cond delay="0"/>
                                  </p:stCondLst>
                                  <p:childTnLst>
                                    <p:set>
                                      <p:cBhvr>
                                        <p:cTn id="38" dur="1000">
                                          <p:stCondLst>
                                            <p:cond delay="0"/>
                                          </p:stCondLst>
                                        </p:cTn>
                                        <p:tgtEl>
                                          <p:spTgt spid="102"/>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ding.wav"/>
                                        </p:tgtEl>
                                      </p:cMediaNode>
                                    </p:audio>
                                  </p:subTnLst>
                                </p:cTn>
                              </p:par>
                              <p:par>
                                <p:cTn id="39" presetID="4" presetClass="entr" presetSubtype="16" fill="hold" grpId="0" nodeType="withEffect">
                                  <p:stCondLst>
                                    <p:cond delay="1000"/>
                                  </p:stCondLst>
                                  <p:childTnLst>
                                    <p:set>
                                      <p:cBhvr>
                                        <p:cTn id="40" dur="1" fill="hold">
                                          <p:stCondLst>
                                            <p:cond delay="0"/>
                                          </p:stCondLst>
                                        </p:cTn>
                                        <p:tgtEl>
                                          <p:spTgt spid="92"/>
                                        </p:tgtEl>
                                        <p:attrNameLst>
                                          <p:attrName>style.visibility</p:attrName>
                                        </p:attrNameLst>
                                      </p:cBhvr>
                                      <p:to>
                                        <p:strVal val="visible"/>
                                      </p:to>
                                    </p:set>
                                    <p:animEffect transition="in" filter="box(in)">
                                      <p:cBhvr>
                                        <p:cTn id="41" dur="2000"/>
                                        <p:tgtEl>
                                          <p:spTgt spid="92"/>
                                        </p:tgtEl>
                                      </p:cBhvr>
                                    </p:animEffect>
                                  </p:childTnLst>
                                  <p:subTnLst>
                                    <p:audio>
                                      <p:cMediaNode>
                                        <p:cTn display="0" masterRel="sameClick">
                                          <p:stCondLst>
                                            <p:cond evt="begin" delay="0">
                                              <p:tn val="39"/>
                                            </p:cond>
                                          </p:stCondLst>
                                          <p:endCondLst>
                                            <p:cond evt="onStopAudio" delay="0">
                                              <p:tgtEl>
                                                <p:sldTgt/>
                                              </p:tgtEl>
                                            </p:cond>
                                          </p:endCondLst>
                                        </p:cTn>
                                        <p:tgtEl>
                                          <p:sndTgt r:embed="rId4" name="ringin.wav"/>
                                        </p:tgtEl>
                                      </p:cMediaNode>
                                    </p:audio>
                                  </p:subTnLst>
                                </p:cTn>
                              </p:par>
                              <p:par>
                                <p:cTn id="42" presetID="10" presetClass="exit" presetSubtype="0" fill="hold" grpId="1" nodeType="withEffect">
                                  <p:stCondLst>
                                    <p:cond delay="3300"/>
                                  </p:stCondLst>
                                  <p:childTnLst>
                                    <p:animEffect transition="out" filter="fade">
                                      <p:cBhvr>
                                        <p:cTn id="43" dur="1700"/>
                                        <p:tgtEl>
                                          <p:spTgt spid="92"/>
                                        </p:tgtEl>
                                      </p:cBhvr>
                                    </p:animEffect>
                                    <p:set>
                                      <p:cBhvr>
                                        <p:cTn id="44" dur="1" fill="hold">
                                          <p:stCondLst>
                                            <p:cond delay="1699"/>
                                          </p:stCondLst>
                                        </p:cTn>
                                        <p:tgtEl>
                                          <p:spTgt spid="9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1" presetClass="entr" presetSubtype="0" fill="hold" grpId="0" nodeType="clickEffect">
                                  <p:stCondLst>
                                    <p:cond delay="0"/>
                                  </p:stCondLst>
                                  <p:childTnLst>
                                    <p:set>
                                      <p:cBhvr>
                                        <p:cTn id="48" dur="1000">
                                          <p:stCondLst>
                                            <p:cond delay="0"/>
                                          </p:stCondLst>
                                        </p:cTn>
                                        <p:tgtEl>
                                          <p:spTgt spid="13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ding.wav"/>
                                        </p:tgtEl>
                                      </p:cMediaNode>
                                    </p:audio>
                                  </p:subTnLst>
                                </p:cTn>
                              </p:par>
                            </p:childTnLst>
                          </p:cTn>
                        </p:par>
                        <p:par>
                          <p:cTn id="49" fill="hold">
                            <p:stCondLst>
                              <p:cond delay="1000"/>
                            </p:stCondLst>
                            <p:childTnLst>
                              <p:par>
                                <p:cTn id="50" presetID="11" presetClass="entr" presetSubtype="0" fill="hold" grpId="0" nodeType="afterEffect">
                                  <p:stCondLst>
                                    <p:cond delay="0"/>
                                  </p:stCondLst>
                                  <p:childTnLst>
                                    <p:set>
                                      <p:cBhvr>
                                        <p:cTn id="51" dur="1000">
                                          <p:stCondLst>
                                            <p:cond delay="0"/>
                                          </p:stCondLst>
                                        </p:cTn>
                                        <p:tgtEl>
                                          <p:spTgt spid="134"/>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ding.wav"/>
                                        </p:tgtEl>
                                      </p:cMediaNode>
                                    </p:audio>
                                  </p:subTnLst>
                                </p:cTn>
                              </p:par>
                            </p:childTnLst>
                          </p:cTn>
                        </p:par>
                        <p:par>
                          <p:cTn id="52" fill="hold">
                            <p:stCondLst>
                              <p:cond delay="2000"/>
                            </p:stCondLst>
                            <p:childTnLst>
                              <p:par>
                                <p:cTn id="53" presetID="11" presetClass="entr" presetSubtype="0" fill="hold" grpId="0" nodeType="afterEffect">
                                  <p:stCondLst>
                                    <p:cond delay="0"/>
                                  </p:stCondLst>
                                  <p:childTnLst>
                                    <p:set>
                                      <p:cBhvr>
                                        <p:cTn id="54" dur="1000">
                                          <p:stCondLst>
                                            <p:cond delay="0"/>
                                          </p:stCondLst>
                                        </p:cTn>
                                        <p:tgtEl>
                                          <p:spTgt spid="13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3" name="ding.wav"/>
                                        </p:tgtEl>
                                      </p:cMediaNode>
                                    </p:audio>
                                  </p:subTnLst>
                                </p:cTn>
                              </p:par>
                            </p:childTnLst>
                          </p:cTn>
                        </p:par>
                        <p:par>
                          <p:cTn id="55" fill="hold">
                            <p:stCondLst>
                              <p:cond delay="3000"/>
                            </p:stCondLst>
                            <p:childTnLst>
                              <p:par>
                                <p:cTn id="56" presetID="11" presetClass="entr" presetSubtype="0" fill="hold" grpId="0" nodeType="afterEffect">
                                  <p:stCondLst>
                                    <p:cond delay="0"/>
                                  </p:stCondLst>
                                  <p:childTnLst>
                                    <p:set>
                                      <p:cBhvr>
                                        <p:cTn id="57" dur="1000">
                                          <p:stCondLst>
                                            <p:cond delay="0"/>
                                          </p:stCondLst>
                                        </p:cTn>
                                        <p:tgtEl>
                                          <p:spTgt spid="13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ding.wav"/>
                                        </p:tgtEl>
                                      </p:cMediaNode>
                                    </p:audio>
                                  </p:subTnLst>
                                </p:cTn>
                              </p:par>
                            </p:childTnLst>
                          </p:cTn>
                        </p:par>
                        <p:par>
                          <p:cTn id="58" fill="hold">
                            <p:stCondLst>
                              <p:cond delay="4000"/>
                            </p:stCondLst>
                            <p:childTnLst>
                              <p:par>
                                <p:cTn id="59" presetID="11" presetClass="entr" presetSubtype="0" fill="hold" grpId="0" nodeType="afterEffect">
                                  <p:stCondLst>
                                    <p:cond delay="0"/>
                                  </p:stCondLst>
                                  <p:childTnLst>
                                    <p:set>
                                      <p:cBhvr>
                                        <p:cTn id="60" dur="1000">
                                          <p:stCondLst>
                                            <p:cond delay="0"/>
                                          </p:stCondLst>
                                        </p:cTn>
                                        <p:tgtEl>
                                          <p:spTgt spid="13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ding.wav"/>
                                        </p:tgtEl>
                                      </p:cMediaNode>
                                    </p:audio>
                                  </p:subTnLst>
                                </p:cTn>
                              </p:par>
                            </p:childTnLst>
                          </p:cTn>
                        </p:par>
                        <p:par>
                          <p:cTn id="61" fill="hold">
                            <p:stCondLst>
                              <p:cond delay="5000"/>
                            </p:stCondLst>
                            <p:childTnLst>
                              <p:par>
                                <p:cTn id="62" presetID="11" presetClass="entr" presetSubtype="0" fill="hold" grpId="0" nodeType="afterEffect">
                                  <p:stCondLst>
                                    <p:cond delay="0"/>
                                  </p:stCondLst>
                                  <p:childTnLst>
                                    <p:set>
                                      <p:cBhvr>
                                        <p:cTn id="63" dur="1000">
                                          <p:stCondLst>
                                            <p:cond delay="0"/>
                                          </p:stCondLst>
                                        </p:cTn>
                                        <p:tgtEl>
                                          <p:spTgt spid="13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3" name="ding.wav"/>
                                        </p:tgtEl>
                                      </p:cMediaNode>
                                    </p:audio>
                                  </p:subTnLst>
                                </p:cTn>
                              </p:par>
                            </p:childTnLst>
                          </p:cTn>
                        </p:par>
                        <p:par>
                          <p:cTn id="64" fill="hold">
                            <p:stCondLst>
                              <p:cond delay="6000"/>
                            </p:stCondLst>
                            <p:childTnLst>
                              <p:par>
                                <p:cTn id="65" presetID="11" presetClass="entr" presetSubtype="0" fill="hold" grpId="0" nodeType="afterEffect">
                                  <p:stCondLst>
                                    <p:cond delay="0"/>
                                  </p:stCondLst>
                                  <p:childTnLst>
                                    <p:set>
                                      <p:cBhvr>
                                        <p:cTn id="66" dur="1000">
                                          <p:stCondLst>
                                            <p:cond delay="0"/>
                                          </p:stCondLst>
                                        </p:cTn>
                                        <p:tgtEl>
                                          <p:spTgt spid="13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3" name="ding.wav"/>
                                        </p:tgtEl>
                                      </p:cMediaNode>
                                    </p:audio>
                                  </p:subTnLst>
                                </p:cTn>
                              </p:par>
                            </p:childTnLst>
                          </p:cTn>
                        </p:par>
                        <p:par>
                          <p:cTn id="67" fill="hold">
                            <p:stCondLst>
                              <p:cond delay="7000"/>
                            </p:stCondLst>
                            <p:childTnLst>
                              <p:par>
                                <p:cTn id="68" presetID="11" presetClass="entr" presetSubtype="0" fill="hold" grpId="0" nodeType="afterEffect">
                                  <p:stCondLst>
                                    <p:cond delay="0"/>
                                  </p:stCondLst>
                                  <p:childTnLst>
                                    <p:set>
                                      <p:cBhvr>
                                        <p:cTn id="69" dur="1000">
                                          <p:stCondLst>
                                            <p:cond delay="0"/>
                                          </p:stCondLst>
                                        </p:cTn>
                                        <p:tgtEl>
                                          <p:spTgt spid="14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ding.wav"/>
                                        </p:tgtEl>
                                      </p:cMediaNode>
                                    </p:audio>
                                  </p:subTnLst>
                                </p:cTn>
                              </p:par>
                            </p:childTnLst>
                          </p:cTn>
                        </p:par>
                        <p:par>
                          <p:cTn id="70" fill="hold">
                            <p:stCondLst>
                              <p:cond delay="8000"/>
                            </p:stCondLst>
                            <p:childTnLst>
                              <p:par>
                                <p:cTn id="71" presetID="11" presetClass="entr" presetSubtype="0" fill="hold" grpId="0" nodeType="afterEffect">
                                  <p:stCondLst>
                                    <p:cond delay="0"/>
                                  </p:stCondLst>
                                  <p:childTnLst>
                                    <p:set>
                                      <p:cBhvr>
                                        <p:cTn id="72" dur="1000">
                                          <p:stCondLst>
                                            <p:cond delay="0"/>
                                          </p:stCondLst>
                                        </p:cTn>
                                        <p:tgtEl>
                                          <p:spTgt spid="14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3" name="ding.wav"/>
                                        </p:tgtEl>
                                      </p:cMediaNode>
                                    </p:audio>
                                  </p:subTnLst>
                                </p:cTn>
                              </p:par>
                            </p:childTnLst>
                          </p:cTn>
                        </p:par>
                        <p:par>
                          <p:cTn id="73" fill="hold">
                            <p:stCondLst>
                              <p:cond delay="9000"/>
                            </p:stCondLst>
                            <p:childTnLst>
                              <p:par>
                                <p:cTn id="74" presetID="11" presetClass="entr" presetSubtype="0" fill="hold" grpId="0" nodeType="afterEffect">
                                  <p:stCondLst>
                                    <p:cond delay="0"/>
                                  </p:stCondLst>
                                  <p:childTnLst>
                                    <p:set>
                                      <p:cBhvr>
                                        <p:cTn id="75" dur="1000">
                                          <p:stCondLst>
                                            <p:cond delay="0"/>
                                          </p:stCondLst>
                                        </p:cTn>
                                        <p:tgtEl>
                                          <p:spTgt spid="14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3" name="ding.wav"/>
                                        </p:tgtEl>
                                      </p:cMediaNode>
                                    </p:audio>
                                  </p:subTnLst>
                                </p:cTn>
                              </p:par>
                              <p:par>
                                <p:cTn id="76" presetID="4" presetClass="entr" presetSubtype="16" fill="hold" grpId="0" nodeType="withEffect">
                                  <p:stCondLst>
                                    <p:cond delay="1000"/>
                                  </p:stCondLst>
                                  <p:childTnLst>
                                    <p:set>
                                      <p:cBhvr>
                                        <p:cTn id="77" dur="1" fill="hold">
                                          <p:stCondLst>
                                            <p:cond delay="0"/>
                                          </p:stCondLst>
                                        </p:cTn>
                                        <p:tgtEl>
                                          <p:spTgt spid="132"/>
                                        </p:tgtEl>
                                        <p:attrNameLst>
                                          <p:attrName>style.visibility</p:attrName>
                                        </p:attrNameLst>
                                      </p:cBhvr>
                                      <p:to>
                                        <p:strVal val="visible"/>
                                      </p:to>
                                    </p:set>
                                    <p:animEffect transition="in" filter="box(in)">
                                      <p:cBhvr>
                                        <p:cTn id="78" dur="2000"/>
                                        <p:tgtEl>
                                          <p:spTgt spid="132"/>
                                        </p:tgtEl>
                                      </p:cBhvr>
                                    </p:animEffect>
                                  </p:childTnLst>
                                  <p:subTnLst>
                                    <p:audio>
                                      <p:cMediaNode>
                                        <p:cTn display="0" masterRel="sameClick">
                                          <p:stCondLst>
                                            <p:cond evt="begin" delay="0">
                                              <p:tn val="76"/>
                                            </p:cond>
                                          </p:stCondLst>
                                          <p:endCondLst>
                                            <p:cond evt="onStopAudio" delay="0">
                                              <p:tgtEl>
                                                <p:sldTgt/>
                                              </p:tgtEl>
                                            </p:cond>
                                          </p:endCondLst>
                                        </p:cTn>
                                        <p:tgtEl>
                                          <p:sndTgt r:embed="rId4" name="ringin.wav"/>
                                        </p:tgtEl>
                                      </p:cMediaNode>
                                    </p:audio>
                                  </p:subTnLst>
                                </p:cTn>
                              </p:par>
                              <p:par>
                                <p:cTn id="79" presetID="10" presetClass="exit" presetSubtype="0" fill="hold" grpId="1" nodeType="withEffect">
                                  <p:stCondLst>
                                    <p:cond delay="3300"/>
                                  </p:stCondLst>
                                  <p:childTnLst>
                                    <p:animEffect transition="out" filter="fade">
                                      <p:cBhvr>
                                        <p:cTn id="80" dur="1700"/>
                                        <p:tgtEl>
                                          <p:spTgt spid="132"/>
                                        </p:tgtEl>
                                      </p:cBhvr>
                                    </p:animEffect>
                                    <p:set>
                                      <p:cBhvr>
                                        <p:cTn id="81" dur="1" fill="hold">
                                          <p:stCondLst>
                                            <p:cond delay="1699"/>
                                          </p:stCondLst>
                                        </p:cTn>
                                        <p:tgtEl>
                                          <p:spTgt spid="132"/>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1" presetClass="entr" presetSubtype="0" fill="hold" grpId="0" nodeType="clickEffect">
                                  <p:stCondLst>
                                    <p:cond delay="0"/>
                                  </p:stCondLst>
                                  <p:childTnLst>
                                    <p:set>
                                      <p:cBhvr>
                                        <p:cTn id="85" dur="1000">
                                          <p:stCondLst>
                                            <p:cond delay="0"/>
                                          </p:stCondLst>
                                        </p:cTn>
                                        <p:tgtEl>
                                          <p:spTgt spid="144"/>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3" name="ding.wav"/>
                                        </p:tgtEl>
                                      </p:cMediaNode>
                                    </p:audio>
                                  </p:subTnLst>
                                </p:cTn>
                              </p:par>
                            </p:childTnLst>
                          </p:cTn>
                        </p:par>
                        <p:par>
                          <p:cTn id="86" fill="hold">
                            <p:stCondLst>
                              <p:cond delay="1000"/>
                            </p:stCondLst>
                            <p:childTnLst>
                              <p:par>
                                <p:cTn id="87" presetID="11" presetClass="entr" presetSubtype="0" fill="hold" grpId="0" nodeType="afterEffect">
                                  <p:stCondLst>
                                    <p:cond delay="0"/>
                                  </p:stCondLst>
                                  <p:childTnLst>
                                    <p:set>
                                      <p:cBhvr>
                                        <p:cTn id="88" dur="1000">
                                          <p:stCondLst>
                                            <p:cond delay="0"/>
                                          </p:stCondLst>
                                        </p:cTn>
                                        <p:tgtEl>
                                          <p:spTgt spid="145"/>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3" name="ding.wav"/>
                                        </p:tgtEl>
                                      </p:cMediaNode>
                                    </p:audio>
                                  </p:subTnLst>
                                </p:cTn>
                              </p:par>
                            </p:childTnLst>
                          </p:cTn>
                        </p:par>
                        <p:par>
                          <p:cTn id="89" fill="hold">
                            <p:stCondLst>
                              <p:cond delay="2000"/>
                            </p:stCondLst>
                            <p:childTnLst>
                              <p:par>
                                <p:cTn id="90" presetID="11" presetClass="entr" presetSubtype="0" fill="hold" grpId="0" nodeType="afterEffect">
                                  <p:stCondLst>
                                    <p:cond delay="0"/>
                                  </p:stCondLst>
                                  <p:childTnLst>
                                    <p:set>
                                      <p:cBhvr>
                                        <p:cTn id="91" dur="1000">
                                          <p:stCondLst>
                                            <p:cond delay="0"/>
                                          </p:stCondLst>
                                        </p:cTn>
                                        <p:tgtEl>
                                          <p:spTgt spid="146"/>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3" name="ding.wav"/>
                                        </p:tgtEl>
                                      </p:cMediaNode>
                                    </p:audio>
                                  </p:subTnLst>
                                </p:cTn>
                              </p:par>
                            </p:childTnLst>
                          </p:cTn>
                        </p:par>
                        <p:par>
                          <p:cTn id="92" fill="hold">
                            <p:stCondLst>
                              <p:cond delay="3000"/>
                            </p:stCondLst>
                            <p:childTnLst>
                              <p:par>
                                <p:cTn id="93" presetID="11" presetClass="entr" presetSubtype="0" fill="hold" grpId="0" nodeType="afterEffect">
                                  <p:stCondLst>
                                    <p:cond delay="0"/>
                                  </p:stCondLst>
                                  <p:childTnLst>
                                    <p:set>
                                      <p:cBhvr>
                                        <p:cTn id="94" dur="1000">
                                          <p:stCondLst>
                                            <p:cond delay="0"/>
                                          </p:stCondLst>
                                        </p:cTn>
                                        <p:tgtEl>
                                          <p:spTgt spid="147"/>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3" name="ding.wav"/>
                                        </p:tgtEl>
                                      </p:cMediaNode>
                                    </p:audio>
                                  </p:subTnLst>
                                </p:cTn>
                              </p:par>
                            </p:childTnLst>
                          </p:cTn>
                        </p:par>
                        <p:par>
                          <p:cTn id="95" fill="hold">
                            <p:stCondLst>
                              <p:cond delay="4000"/>
                            </p:stCondLst>
                            <p:childTnLst>
                              <p:par>
                                <p:cTn id="96" presetID="11" presetClass="entr" presetSubtype="0" fill="hold" grpId="0" nodeType="afterEffect">
                                  <p:stCondLst>
                                    <p:cond delay="0"/>
                                  </p:stCondLst>
                                  <p:childTnLst>
                                    <p:set>
                                      <p:cBhvr>
                                        <p:cTn id="97" dur="1000">
                                          <p:stCondLst>
                                            <p:cond delay="0"/>
                                          </p:stCondLst>
                                        </p:cTn>
                                        <p:tgtEl>
                                          <p:spTgt spid="148"/>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3" name="ding.wav"/>
                                        </p:tgtEl>
                                      </p:cMediaNode>
                                    </p:audio>
                                  </p:subTnLst>
                                </p:cTn>
                              </p:par>
                            </p:childTnLst>
                          </p:cTn>
                        </p:par>
                        <p:par>
                          <p:cTn id="98" fill="hold">
                            <p:stCondLst>
                              <p:cond delay="5000"/>
                            </p:stCondLst>
                            <p:childTnLst>
                              <p:par>
                                <p:cTn id="99" presetID="11" presetClass="entr" presetSubtype="0" fill="hold" grpId="0" nodeType="afterEffect">
                                  <p:stCondLst>
                                    <p:cond delay="0"/>
                                  </p:stCondLst>
                                  <p:childTnLst>
                                    <p:set>
                                      <p:cBhvr>
                                        <p:cTn id="100" dur="1000">
                                          <p:stCondLst>
                                            <p:cond delay="0"/>
                                          </p:stCondLst>
                                        </p:cTn>
                                        <p:tgtEl>
                                          <p:spTgt spid="149"/>
                                        </p:tgtEl>
                                        <p:attrNameLst>
                                          <p:attrName>style.visibility</p:attrName>
                                        </p:attrNameLst>
                                      </p:cBhvr>
                                      <p:to>
                                        <p:strVal val="visible"/>
                                      </p:to>
                                    </p:set>
                                  </p:childTnLst>
                                  <p:subTnLst>
                                    <p:audio>
                                      <p:cMediaNode>
                                        <p:cTn display="0" masterRel="sameClick">
                                          <p:stCondLst>
                                            <p:cond evt="begin" delay="0">
                                              <p:tn val="99"/>
                                            </p:cond>
                                          </p:stCondLst>
                                          <p:endCondLst>
                                            <p:cond evt="onStopAudio" delay="0">
                                              <p:tgtEl>
                                                <p:sldTgt/>
                                              </p:tgtEl>
                                            </p:cond>
                                          </p:endCondLst>
                                        </p:cTn>
                                        <p:tgtEl>
                                          <p:sndTgt r:embed="rId3" name="ding.wav"/>
                                        </p:tgtEl>
                                      </p:cMediaNode>
                                    </p:audio>
                                  </p:subTnLst>
                                </p:cTn>
                              </p:par>
                            </p:childTnLst>
                          </p:cTn>
                        </p:par>
                        <p:par>
                          <p:cTn id="101" fill="hold">
                            <p:stCondLst>
                              <p:cond delay="6000"/>
                            </p:stCondLst>
                            <p:childTnLst>
                              <p:par>
                                <p:cTn id="102" presetID="11" presetClass="entr" presetSubtype="0" fill="hold" grpId="0" nodeType="afterEffect">
                                  <p:stCondLst>
                                    <p:cond delay="0"/>
                                  </p:stCondLst>
                                  <p:childTnLst>
                                    <p:set>
                                      <p:cBhvr>
                                        <p:cTn id="103" dur="1000">
                                          <p:stCondLst>
                                            <p:cond delay="0"/>
                                          </p:stCondLst>
                                        </p:cTn>
                                        <p:tgtEl>
                                          <p:spTgt spid="150"/>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3" name="ding.wav"/>
                                        </p:tgtEl>
                                      </p:cMediaNode>
                                    </p:audio>
                                  </p:subTnLst>
                                </p:cTn>
                              </p:par>
                            </p:childTnLst>
                          </p:cTn>
                        </p:par>
                        <p:par>
                          <p:cTn id="104" fill="hold">
                            <p:stCondLst>
                              <p:cond delay="7000"/>
                            </p:stCondLst>
                            <p:childTnLst>
                              <p:par>
                                <p:cTn id="105" presetID="11" presetClass="entr" presetSubtype="0" fill="hold" grpId="0" nodeType="afterEffect">
                                  <p:stCondLst>
                                    <p:cond delay="0"/>
                                  </p:stCondLst>
                                  <p:childTnLst>
                                    <p:set>
                                      <p:cBhvr>
                                        <p:cTn id="106" dur="1000">
                                          <p:stCondLst>
                                            <p:cond delay="0"/>
                                          </p:stCondLst>
                                        </p:cTn>
                                        <p:tgtEl>
                                          <p:spTgt spid="151"/>
                                        </p:tgtEl>
                                        <p:attrNameLst>
                                          <p:attrName>style.visibility</p:attrName>
                                        </p:attrNameLst>
                                      </p:cBhvr>
                                      <p:to>
                                        <p:strVal val="visible"/>
                                      </p:to>
                                    </p:set>
                                  </p:childTnLst>
                                  <p:subTnLst>
                                    <p:audio>
                                      <p:cMediaNode>
                                        <p:cTn display="0" masterRel="sameClick">
                                          <p:stCondLst>
                                            <p:cond evt="begin" delay="0">
                                              <p:tn val="105"/>
                                            </p:cond>
                                          </p:stCondLst>
                                          <p:endCondLst>
                                            <p:cond evt="onStopAudio" delay="0">
                                              <p:tgtEl>
                                                <p:sldTgt/>
                                              </p:tgtEl>
                                            </p:cond>
                                          </p:endCondLst>
                                        </p:cTn>
                                        <p:tgtEl>
                                          <p:sndTgt r:embed="rId3" name="ding.wav"/>
                                        </p:tgtEl>
                                      </p:cMediaNode>
                                    </p:audio>
                                  </p:subTnLst>
                                </p:cTn>
                              </p:par>
                            </p:childTnLst>
                          </p:cTn>
                        </p:par>
                        <p:par>
                          <p:cTn id="107" fill="hold">
                            <p:stCondLst>
                              <p:cond delay="8000"/>
                            </p:stCondLst>
                            <p:childTnLst>
                              <p:par>
                                <p:cTn id="108" presetID="11" presetClass="entr" presetSubtype="0" fill="hold" grpId="0" nodeType="afterEffect">
                                  <p:stCondLst>
                                    <p:cond delay="0"/>
                                  </p:stCondLst>
                                  <p:childTnLst>
                                    <p:set>
                                      <p:cBhvr>
                                        <p:cTn id="109" dur="1000">
                                          <p:stCondLst>
                                            <p:cond delay="0"/>
                                          </p:stCondLst>
                                        </p:cTn>
                                        <p:tgtEl>
                                          <p:spTgt spid="152"/>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3" name="ding.wav"/>
                                        </p:tgtEl>
                                      </p:cMediaNode>
                                    </p:audio>
                                  </p:subTnLst>
                                </p:cTn>
                              </p:par>
                            </p:childTnLst>
                          </p:cTn>
                        </p:par>
                        <p:par>
                          <p:cTn id="110" fill="hold">
                            <p:stCondLst>
                              <p:cond delay="9000"/>
                            </p:stCondLst>
                            <p:childTnLst>
                              <p:par>
                                <p:cTn id="111" presetID="11" presetClass="entr" presetSubtype="0" fill="hold" grpId="0" nodeType="afterEffect">
                                  <p:stCondLst>
                                    <p:cond delay="0"/>
                                  </p:stCondLst>
                                  <p:childTnLst>
                                    <p:set>
                                      <p:cBhvr>
                                        <p:cTn id="112" dur="1000">
                                          <p:stCondLst>
                                            <p:cond delay="0"/>
                                          </p:stCondLst>
                                        </p:cTn>
                                        <p:tgtEl>
                                          <p:spTgt spid="153"/>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3" name="ding.wav"/>
                                        </p:tgtEl>
                                      </p:cMediaNode>
                                    </p:audio>
                                  </p:subTnLst>
                                </p:cTn>
                              </p:par>
                              <p:par>
                                <p:cTn id="113" presetID="4" presetClass="entr" presetSubtype="16" fill="hold" grpId="0" nodeType="withEffect">
                                  <p:stCondLst>
                                    <p:cond delay="1000"/>
                                  </p:stCondLst>
                                  <p:childTnLst>
                                    <p:set>
                                      <p:cBhvr>
                                        <p:cTn id="114" dur="1" fill="hold">
                                          <p:stCondLst>
                                            <p:cond delay="0"/>
                                          </p:stCondLst>
                                        </p:cTn>
                                        <p:tgtEl>
                                          <p:spTgt spid="143"/>
                                        </p:tgtEl>
                                        <p:attrNameLst>
                                          <p:attrName>style.visibility</p:attrName>
                                        </p:attrNameLst>
                                      </p:cBhvr>
                                      <p:to>
                                        <p:strVal val="visible"/>
                                      </p:to>
                                    </p:set>
                                    <p:animEffect transition="in" filter="box(in)">
                                      <p:cBhvr>
                                        <p:cTn id="115" dur="2000"/>
                                        <p:tgtEl>
                                          <p:spTgt spid="143"/>
                                        </p:tgtEl>
                                      </p:cBhvr>
                                    </p:animEffect>
                                  </p:childTnLst>
                                  <p:subTnLst>
                                    <p:audio>
                                      <p:cMediaNode>
                                        <p:cTn display="0" masterRel="sameClick">
                                          <p:stCondLst>
                                            <p:cond evt="begin" delay="0">
                                              <p:tn val="113"/>
                                            </p:cond>
                                          </p:stCondLst>
                                          <p:endCondLst>
                                            <p:cond evt="onStopAudio" delay="0">
                                              <p:tgtEl>
                                                <p:sldTgt/>
                                              </p:tgtEl>
                                            </p:cond>
                                          </p:endCondLst>
                                        </p:cTn>
                                        <p:tgtEl>
                                          <p:sndTgt r:embed="rId4" name="ringin.wav"/>
                                        </p:tgtEl>
                                      </p:cMediaNode>
                                    </p:audio>
                                  </p:subTnLst>
                                </p:cTn>
                              </p:par>
                              <p:par>
                                <p:cTn id="116" presetID="10" presetClass="exit" presetSubtype="0" fill="hold" grpId="1" nodeType="withEffect">
                                  <p:stCondLst>
                                    <p:cond delay="3300"/>
                                  </p:stCondLst>
                                  <p:childTnLst>
                                    <p:animEffect transition="out" filter="fade">
                                      <p:cBhvr>
                                        <p:cTn id="117" dur="1700"/>
                                        <p:tgtEl>
                                          <p:spTgt spid="143"/>
                                        </p:tgtEl>
                                      </p:cBhvr>
                                    </p:animEffect>
                                    <p:set>
                                      <p:cBhvr>
                                        <p:cTn id="118" dur="1" fill="hold">
                                          <p:stCondLst>
                                            <p:cond delay="1699"/>
                                          </p:stCondLst>
                                        </p:cTn>
                                        <p:tgtEl>
                                          <p:spTgt spid="143"/>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1" presetClass="entr" presetSubtype="0" fill="hold" grpId="0" nodeType="clickEffect">
                                  <p:stCondLst>
                                    <p:cond delay="0"/>
                                  </p:stCondLst>
                                  <p:childTnLst>
                                    <p:set>
                                      <p:cBhvr>
                                        <p:cTn id="122" dur="1000">
                                          <p:stCondLst>
                                            <p:cond delay="0"/>
                                          </p:stCondLst>
                                        </p:cTn>
                                        <p:tgtEl>
                                          <p:spTgt spid="155"/>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3" name="ding.wav"/>
                                        </p:tgtEl>
                                      </p:cMediaNode>
                                    </p:audio>
                                  </p:subTnLst>
                                </p:cTn>
                              </p:par>
                            </p:childTnLst>
                          </p:cTn>
                        </p:par>
                        <p:par>
                          <p:cTn id="123" fill="hold">
                            <p:stCondLst>
                              <p:cond delay="1000"/>
                            </p:stCondLst>
                            <p:childTnLst>
                              <p:par>
                                <p:cTn id="124" presetID="11" presetClass="entr" presetSubtype="0" fill="hold" grpId="0" nodeType="afterEffect">
                                  <p:stCondLst>
                                    <p:cond delay="0"/>
                                  </p:stCondLst>
                                  <p:childTnLst>
                                    <p:set>
                                      <p:cBhvr>
                                        <p:cTn id="125" dur="1000">
                                          <p:stCondLst>
                                            <p:cond delay="0"/>
                                          </p:stCondLst>
                                        </p:cTn>
                                        <p:tgtEl>
                                          <p:spTgt spid="156"/>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3" name="ding.wav"/>
                                        </p:tgtEl>
                                      </p:cMediaNode>
                                    </p:audio>
                                  </p:subTnLst>
                                </p:cTn>
                              </p:par>
                            </p:childTnLst>
                          </p:cTn>
                        </p:par>
                        <p:par>
                          <p:cTn id="126" fill="hold">
                            <p:stCondLst>
                              <p:cond delay="2000"/>
                            </p:stCondLst>
                            <p:childTnLst>
                              <p:par>
                                <p:cTn id="127" presetID="11" presetClass="entr" presetSubtype="0" fill="hold" grpId="0" nodeType="afterEffect">
                                  <p:stCondLst>
                                    <p:cond delay="0"/>
                                  </p:stCondLst>
                                  <p:childTnLst>
                                    <p:set>
                                      <p:cBhvr>
                                        <p:cTn id="128" dur="1000">
                                          <p:stCondLst>
                                            <p:cond delay="0"/>
                                          </p:stCondLst>
                                        </p:cTn>
                                        <p:tgtEl>
                                          <p:spTgt spid="157"/>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3" name="ding.wav"/>
                                        </p:tgtEl>
                                      </p:cMediaNode>
                                    </p:audio>
                                  </p:subTnLst>
                                </p:cTn>
                              </p:par>
                            </p:childTnLst>
                          </p:cTn>
                        </p:par>
                        <p:par>
                          <p:cTn id="129" fill="hold">
                            <p:stCondLst>
                              <p:cond delay="3000"/>
                            </p:stCondLst>
                            <p:childTnLst>
                              <p:par>
                                <p:cTn id="130" presetID="11" presetClass="entr" presetSubtype="0" fill="hold" grpId="0" nodeType="afterEffect">
                                  <p:stCondLst>
                                    <p:cond delay="0"/>
                                  </p:stCondLst>
                                  <p:childTnLst>
                                    <p:set>
                                      <p:cBhvr>
                                        <p:cTn id="131" dur="1000">
                                          <p:stCondLst>
                                            <p:cond delay="0"/>
                                          </p:stCondLst>
                                        </p:cTn>
                                        <p:tgtEl>
                                          <p:spTgt spid="158"/>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3" name="ding.wav"/>
                                        </p:tgtEl>
                                      </p:cMediaNode>
                                    </p:audio>
                                  </p:subTnLst>
                                </p:cTn>
                              </p:par>
                            </p:childTnLst>
                          </p:cTn>
                        </p:par>
                        <p:par>
                          <p:cTn id="132" fill="hold">
                            <p:stCondLst>
                              <p:cond delay="4000"/>
                            </p:stCondLst>
                            <p:childTnLst>
                              <p:par>
                                <p:cTn id="133" presetID="11" presetClass="entr" presetSubtype="0" fill="hold" grpId="0" nodeType="afterEffect">
                                  <p:stCondLst>
                                    <p:cond delay="0"/>
                                  </p:stCondLst>
                                  <p:childTnLst>
                                    <p:set>
                                      <p:cBhvr>
                                        <p:cTn id="134" dur="1000">
                                          <p:stCondLst>
                                            <p:cond delay="0"/>
                                          </p:stCondLst>
                                        </p:cTn>
                                        <p:tgtEl>
                                          <p:spTgt spid="159"/>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3" name="ding.wav"/>
                                        </p:tgtEl>
                                      </p:cMediaNode>
                                    </p:audio>
                                  </p:subTnLst>
                                </p:cTn>
                              </p:par>
                            </p:childTnLst>
                          </p:cTn>
                        </p:par>
                        <p:par>
                          <p:cTn id="135" fill="hold">
                            <p:stCondLst>
                              <p:cond delay="5000"/>
                            </p:stCondLst>
                            <p:childTnLst>
                              <p:par>
                                <p:cTn id="136" presetID="11" presetClass="entr" presetSubtype="0" fill="hold" grpId="0" nodeType="afterEffect">
                                  <p:stCondLst>
                                    <p:cond delay="0"/>
                                  </p:stCondLst>
                                  <p:childTnLst>
                                    <p:set>
                                      <p:cBhvr>
                                        <p:cTn id="137" dur="1000">
                                          <p:stCondLst>
                                            <p:cond delay="0"/>
                                          </p:stCondLst>
                                        </p:cTn>
                                        <p:tgtEl>
                                          <p:spTgt spid="160"/>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3" name="ding.wav"/>
                                        </p:tgtEl>
                                      </p:cMediaNode>
                                    </p:audio>
                                  </p:subTnLst>
                                </p:cTn>
                              </p:par>
                            </p:childTnLst>
                          </p:cTn>
                        </p:par>
                        <p:par>
                          <p:cTn id="138" fill="hold">
                            <p:stCondLst>
                              <p:cond delay="6000"/>
                            </p:stCondLst>
                            <p:childTnLst>
                              <p:par>
                                <p:cTn id="139" presetID="11" presetClass="entr" presetSubtype="0" fill="hold" grpId="0" nodeType="afterEffect">
                                  <p:stCondLst>
                                    <p:cond delay="0"/>
                                  </p:stCondLst>
                                  <p:childTnLst>
                                    <p:set>
                                      <p:cBhvr>
                                        <p:cTn id="140" dur="1000">
                                          <p:stCondLst>
                                            <p:cond delay="0"/>
                                          </p:stCondLst>
                                        </p:cTn>
                                        <p:tgtEl>
                                          <p:spTgt spid="161"/>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3" name="ding.wav"/>
                                        </p:tgtEl>
                                      </p:cMediaNode>
                                    </p:audio>
                                  </p:subTnLst>
                                </p:cTn>
                              </p:par>
                            </p:childTnLst>
                          </p:cTn>
                        </p:par>
                        <p:par>
                          <p:cTn id="141" fill="hold">
                            <p:stCondLst>
                              <p:cond delay="7000"/>
                            </p:stCondLst>
                            <p:childTnLst>
                              <p:par>
                                <p:cTn id="142" presetID="11" presetClass="entr" presetSubtype="0" fill="hold" grpId="0" nodeType="afterEffect">
                                  <p:stCondLst>
                                    <p:cond delay="0"/>
                                  </p:stCondLst>
                                  <p:childTnLst>
                                    <p:set>
                                      <p:cBhvr>
                                        <p:cTn id="143" dur="1000">
                                          <p:stCondLst>
                                            <p:cond delay="0"/>
                                          </p:stCondLst>
                                        </p:cTn>
                                        <p:tgtEl>
                                          <p:spTgt spid="162"/>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3" name="ding.wav"/>
                                        </p:tgtEl>
                                      </p:cMediaNode>
                                    </p:audio>
                                  </p:subTnLst>
                                </p:cTn>
                              </p:par>
                            </p:childTnLst>
                          </p:cTn>
                        </p:par>
                        <p:par>
                          <p:cTn id="144" fill="hold">
                            <p:stCondLst>
                              <p:cond delay="8000"/>
                            </p:stCondLst>
                            <p:childTnLst>
                              <p:par>
                                <p:cTn id="145" presetID="11" presetClass="entr" presetSubtype="0" fill="hold" grpId="0" nodeType="afterEffect">
                                  <p:stCondLst>
                                    <p:cond delay="0"/>
                                  </p:stCondLst>
                                  <p:childTnLst>
                                    <p:set>
                                      <p:cBhvr>
                                        <p:cTn id="146" dur="1000">
                                          <p:stCondLst>
                                            <p:cond delay="0"/>
                                          </p:stCondLst>
                                        </p:cTn>
                                        <p:tgtEl>
                                          <p:spTgt spid="163"/>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3" name="ding.wav"/>
                                        </p:tgtEl>
                                      </p:cMediaNode>
                                    </p:audio>
                                  </p:subTnLst>
                                </p:cTn>
                              </p:par>
                            </p:childTnLst>
                          </p:cTn>
                        </p:par>
                        <p:par>
                          <p:cTn id="147" fill="hold">
                            <p:stCondLst>
                              <p:cond delay="9000"/>
                            </p:stCondLst>
                            <p:childTnLst>
                              <p:par>
                                <p:cTn id="148" presetID="11" presetClass="entr" presetSubtype="0" fill="hold" grpId="0" nodeType="afterEffect">
                                  <p:stCondLst>
                                    <p:cond delay="0"/>
                                  </p:stCondLst>
                                  <p:childTnLst>
                                    <p:set>
                                      <p:cBhvr>
                                        <p:cTn id="149" dur="1000">
                                          <p:stCondLst>
                                            <p:cond delay="0"/>
                                          </p:stCondLst>
                                        </p:cTn>
                                        <p:tgtEl>
                                          <p:spTgt spid="164"/>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3" name="ding.wav"/>
                                        </p:tgtEl>
                                      </p:cMediaNode>
                                    </p:audio>
                                  </p:subTnLst>
                                </p:cTn>
                              </p:par>
                              <p:par>
                                <p:cTn id="150" presetID="4" presetClass="entr" presetSubtype="16" fill="hold" grpId="0" nodeType="withEffect">
                                  <p:stCondLst>
                                    <p:cond delay="1000"/>
                                  </p:stCondLst>
                                  <p:childTnLst>
                                    <p:set>
                                      <p:cBhvr>
                                        <p:cTn id="151" dur="1" fill="hold">
                                          <p:stCondLst>
                                            <p:cond delay="0"/>
                                          </p:stCondLst>
                                        </p:cTn>
                                        <p:tgtEl>
                                          <p:spTgt spid="154"/>
                                        </p:tgtEl>
                                        <p:attrNameLst>
                                          <p:attrName>style.visibility</p:attrName>
                                        </p:attrNameLst>
                                      </p:cBhvr>
                                      <p:to>
                                        <p:strVal val="visible"/>
                                      </p:to>
                                    </p:set>
                                    <p:animEffect transition="in" filter="box(in)">
                                      <p:cBhvr>
                                        <p:cTn id="152" dur="2000"/>
                                        <p:tgtEl>
                                          <p:spTgt spid="154"/>
                                        </p:tgtEl>
                                      </p:cBhvr>
                                    </p:animEffect>
                                  </p:childTnLst>
                                  <p:subTnLst>
                                    <p:audio>
                                      <p:cMediaNode>
                                        <p:cTn display="0" masterRel="sameClick">
                                          <p:stCondLst>
                                            <p:cond evt="begin" delay="0">
                                              <p:tn val="150"/>
                                            </p:cond>
                                          </p:stCondLst>
                                          <p:endCondLst>
                                            <p:cond evt="onStopAudio" delay="0">
                                              <p:tgtEl>
                                                <p:sldTgt/>
                                              </p:tgtEl>
                                            </p:cond>
                                          </p:endCondLst>
                                        </p:cTn>
                                        <p:tgtEl>
                                          <p:sndTgt r:embed="rId4" name="ringin.wav"/>
                                        </p:tgtEl>
                                      </p:cMediaNode>
                                    </p:audio>
                                  </p:subTnLst>
                                </p:cTn>
                              </p:par>
                              <p:par>
                                <p:cTn id="153" presetID="10" presetClass="exit" presetSubtype="0" fill="hold" grpId="1" nodeType="withEffect">
                                  <p:stCondLst>
                                    <p:cond delay="3300"/>
                                  </p:stCondLst>
                                  <p:childTnLst>
                                    <p:animEffect transition="out" filter="fade">
                                      <p:cBhvr>
                                        <p:cTn id="154" dur="1700"/>
                                        <p:tgtEl>
                                          <p:spTgt spid="154"/>
                                        </p:tgtEl>
                                      </p:cBhvr>
                                    </p:animEffect>
                                    <p:set>
                                      <p:cBhvr>
                                        <p:cTn id="155" dur="1" fill="hold">
                                          <p:stCondLst>
                                            <p:cond delay="1699"/>
                                          </p:stCondLst>
                                        </p:cTn>
                                        <p:tgtEl>
                                          <p:spTgt spid="154"/>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11" presetClass="entr" presetSubtype="0" fill="hold" grpId="0" nodeType="clickEffect">
                                  <p:stCondLst>
                                    <p:cond delay="0"/>
                                  </p:stCondLst>
                                  <p:childTnLst>
                                    <p:set>
                                      <p:cBhvr>
                                        <p:cTn id="159" dur="1000">
                                          <p:stCondLst>
                                            <p:cond delay="0"/>
                                          </p:stCondLst>
                                        </p:cTn>
                                        <p:tgtEl>
                                          <p:spTgt spid="166"/>
                                        </p:tgtEl>
                                        <p:attrNameLst>
                                          <p:attrName>style.visibility</p:attrName>
                                        </p:attrNameLst>
                                      </p:cBhvr>
                                      <p:to>
                                        <p:strVal val="visible"/>
                                      </p:to>
                                    </p:set>
                                  </p:childTnLst>
                                  <p:subTnLst>
                                    <p:audio>
                                      <p:cMediaNode>
                                        <p:cTn display="0" masterRel="sameClick">
                                          <p:stCondLst>
                                            <p:cond evt="begin" delay="0">
                                              <p:tn val="158"/>
                                            </p:cond>
                                          </p:stCondLst>
                                          <p:endCondLst>
                                            <p:cond evt="onStopAudio" delay="0">
                                              <p:tgtEl>
                                                <p:sldTgt/>
                                              </p:tgtEl>
                                            </p:cond>
                                          </p:endCondLst>
                                        </p:cTn>
                                        <p:tgtEl>
                                          <p:sndTgt r:embed="rId3" name="ding.wav"/>
                                        </p:tgtEl>
                                      </p:cMediaNode>
                                    </p:audio>
                                  </p:subTnLst>
                                </p:cTn>
                              </p:par>
                            </p:childTnLst>
                          </p:cTn>
                        </p:par>
                        <p:par>
                          <p:cTn id="160" fill="hold">
                            <p:stCondLst>
                              <p:cond delay="1000"/>
                            </p:stCondLst>
                            <p:childTnLst>
                              <p:par>
                                <p:cTn id="161" presetID="11" presetClass="entr" presetSubtype="0" fill="hold" grpId="0" nodeType="afterEffect">
                                  <p:stCondLst>
                                    <p:cond delay="0"/>
                                  </p:stCondLst>
                                  <p:childTnLst>
                                    <p:set>
                                      <p:cBhvr>
                                        <p:cTn id="162" dur="1000">
                                          <p:stCondLst>
                                            <p:cond delay="0"/>
                                          </p:stCondLst>
                                        </p:cTn>
                                        <p:tgtEl>
                                          <p:spTgt spid="167"/>
                                        </p:tgtEl>
                                        <p:attrNameLst>
                                          <p:attrName>style.visibility</p:attrName>
                                        </p:attrNameLst>
                                      </p:cBhvr>
                                      <p:to>
                                        <p:strVal val="visible"/>
                                      </p:to>
                                    </p:set>
                                  </p:childTnLst>
                                  <p:subTnLst>
                                    <p:audio>
                                      <p:cMediaNode>
                                        <p:cTn display="0" masterRel="sameClick">
                                          <p:stCondLst>
                                            <p:cond evt="begin" delay="0">
                                              <p:tn val="161"/>
                                            </p:cond>
                                          </p:stCondLst>
                                          <p:endCondLst>
                                            <p:cond evt="onStopAudio" delay="0">
                                              <p:tgtEl>
                                                <p:sldTgt/>
                                              </p:tgtEl>
                                            </p:cond>
                                          </p:endCondLst>
                                        </p:cTn>
                                        <p:tgtEl>
                                          <p:sndTgt r:embed="rId3" name="ding.wav"/>
                                        </p:tgtEl>
                                      </p:cMediaNode>
                                    </p:audio>
                                  </p:subTnLst>
                                </p:cTn>
                              </p:par>
                            </p:childTnLst>
                          </p:cTn>
                        </p:par>
                        <p:par>
                          <p:cTn id="163" fill="hold">
                            <p:stCondLst>
                              <p:cond delay="2000"/>
                            </p:stCondLst>
                            <p:childTnLst>
                              <p:par>
                                <p:cTn id="164" presetID="11" presetClass="entr" presetSubtype="0" fill="hold" grpId="0" nodeType="afterEffect">
                                  <p:stCondLst>
                                    <p:cond delay="0"/>
                                  </p:stCondLst>
                                  <p:childTnLst>
                                    <p:set>
                                      <p:cBhvr>
                                        <p:cTn id="165" dur="1000">
                                          <p:stCondLst>
                                            <p:cond delay="0"/>
                                          </p:stCondLst>
                                        </p:cTn>
                                        <p:tgtEl>
                                          <p:spTgt spid="168"/>
                                        </p:tgtEl>
                                        <p:attrNameLst>
                                          <p:attrName>style.visibility</p:attrName>
                                        </p:attrNameLst>
                                      </p:cBhvr>
                                      <p:to>
                                        <p:strVal val="visible"/>
                                      </p:to>
                                    </p:set>
                                  </p:childTnLst>
                                  <p:subTnLst>
                                    <p:audio>
                                      <p:cMediaNode>
                                        <p:cTn display="0" masterRel="sameClick">
                                          <p:stCondLst>
                                            <p:cond evt="begin" delay="0">
                                              <p:tn val="164"/>
                                            </p:cond>
                                          </p:stCondLst>
                                          <p:endCondLst>
                                            <p:cond evt="onStopAudio" delay="0">
                                              <p:tgtEl>
                                                <p:sldTgt/>
                                              </p:tgtEl>
                                            </p:cond>
                                          </p:endCondLst>
                                        </p:cTn>
                                        <p:tgtEl>
                                          <p:sndTgt r:embed="rId3" name="ding.wav"/>
                                        </p:tgtEl>
                                      </p:cMediaNode>
                                    </p:audio>
                                  </p:subTnLst>
                                </p:cTn>
                              </p:par>
                            </p:childTnLst>
                          </p:cTn>
                        </p:par>
                        <p:par>
                          <p:cTn id="166" fill="hold">
                            <p:stCondLst>
                              <p:cond delay="3000"/>
                            </p:stCondLst>
                            <p:childTnLst>
                              <p:par>
                                <p:cTn id="167" presetID="11" presetClass="entr" presetSubtype="0" fill="hold" grpId="0" nodeType="afterEffect">
                                  <p:stCondLst>
                                    <p:cond delay="0"/>
                                  </p:stCondLst>
                                  <p:childTnLst>
                                    <p:set>
                                      <p:cBhvr>
                                        <p:cTn id="168" dur="1000">
                                          <p:stCondLst>
                                            <p:cond delay="0"/>
                                          </p:stCondLst>
                                        </p:cTn>
                                        <p:tgtEl>
                                          <p:spTgt spid="169"/>
                                        </p:tgtEl>
                                        <p:attrNameLst>
                                          <p:attrName>style.visibility</p:attrName>
                                        </p:attrNameLst>
                                      </p:cBhvr>
                                      <p:to>
                                        <p:strVal val="visible"/>
                                      </p:to>
                                    </p:set>
                                  </p:childTnLst>
                                  <p:subTnLst>
                                    <p:audio>
                                      <p:cMediaNode>
                                        <p:cTn display="0" masterRel="sameClick">
                                          <p:stCondLst>
                                            <p:cond evt="begin" delay="0">
                                              <p:tn val="167"/>
                                            </p:cond>
                                          </p:stCondLst>
                                          <p:endCondLst>
                                            <p:cond evt="onStopAudio" delay="0">
                                              <p:tgtEl>
                                                <p:sldTgt/>
                                              </p:tgtEl>
                                            </p:cond>
                                          </p:endCondLst>
                                        </p:cTn>
                                        <p:tgtEl>
                                          <p:sndTgt r:embed="rId3" name="ding.wav"/>
                                        </p:tgtEl>
                                      </p:cMediaNode>
                                    </p:audio>
                                  </p:subTnLst>
                                </p:cTn>
                              </p:par>
                            </p:childTnLst>
                          </p:cTn>
                        </p:par>
                        <p:par>
                          <p:cTn id="169" fill="hold">
                            <p:stCondLst>
                              <p:cond delay="4000"/>
                            </p:stCondLst>
                            <p:childTnLst>
                              <p:par>
                                <p:cTn id="170" presetID="11" presetClass="entr" presetSubtype="0" fill="hold" grpId="0" nodeType="afterEffect">
                                  <p:stCondLst>
                                    <p:cond delay="0"/>
                                  </p:stCondLst>
                                  <p:childTnLst>
                                    <p:set>
                                      <p:cBhvr>
                                        <p:cTn id="171" dur="1000">
                                          <p:stCondLst>
                                            <p:cond delay="0"/>
                                          </p:stCondLst>
                                        </p:cTn>
                                        <p:tgtEl>
                                          <p:spTgt spid="170"/>
                                        </p:tgtEl>
                                        <p:attrNameLst>
                                          <p:attrName>style.visibility</p:attrName>
                                        </p:attrNameLst>
                                      </p:cBhvr>
                                      <p:to>
                                        <p:strVal val="visible"/>
                                      </p:to>
                                    </p:set>
                                  </p:childTnLst>
                                  <p:subTnLst>
                                    <p:audio>
                                      <p:cMediaNode>
                                        <p:cTn display="0" masterRel="sameClick">
                                          <p:stCondLst>
                                            <p:cond evt="begin" delay="0">
                                              <p:tn val="170"/>
                                            </p:cond>
                                          </p:stCondLst>
                                          <p:endCondLst>
                                            <p:cond evt="onStopAudio" delay="0">
                                              <p:tgtEl>
                                                <p:sldTgt/>
                                              </p:tgtEl>
                                            </p:cond>
                                          </p:endCondLst>
                                        </p:cTn>
                                        <p:tgtEl>
                                          <p:sndTgt r:embed="rId3" name="ding.wav"/>
                                        </p:tgtEl>
                                      </p:cMediaNode>
                                    </p:audio>
                                  </p:subTnLst>
                                </p:cTn>
                              </p:par>
                            </p:childTnLst>
                          </p:cTn>
                        </p:par>
                        <p:par>
                          <p:cTn id="172" fill="hold">
                            <p:stCondLst>
                              <p:cond delay="5000"/>
                            </p:stCondLst>
                            <p:childTnLst>
                              <p:par>
                                <p:cTn id="173" presetID="11" presetClass="entr" presetSubtype="0" fill="hold" grpId="0" nodeType="afterEffect">
                                  <p:stCondLst>
                                    <p:cond delay="0"/>
                                  </p:stCondLst>
                                  <p:childTnLst>
                                    <p:set>
                                      <p:cBhvr>
                                        <p:cTn id="174" dur="1000">
                                          <p:stCondLst>
                                            <p:cond delay="0"/>
                                          </p:stCondLst>
                                        </p:cTn>
                                        <p:tgtEl>
                                          <p:spTgt spid="171"/>
                                        </p:tgtEl>
                                        <p:attrNameLst>
                                          <p:attrName>style.visibility</p:attrName>
                                        </p:attrNameLst>
                                      </p:cBhvr>
                                      <p:to>
                                        <p:strVal val="visible"/>
                                      </p:to>
                                    </p:set>
                                  </p:childTnLst>
                                  <p:subTnLst>
                                    <p:audio>
                                      <p:cMediaNode>
                                        <p:cTn display="0" masterRel="sameClick">
                                          <p:stCondLst>
                                            <p:cond evt="begin" delay="0">
                                              <p:tn val="173"/>
                                            </p:cond>
                                          </p:stCondLst>
                                          <p:endCondLst>
                                            <p:cond evt="onStopAudio" delay="0">
                                              <p:tgtEl>
                                                <p:sldTgt/>
                                              </p:tgtEl>
                                            </p:cond>
                                          </p:endCondLst>
                                        </p:cTn>
                                        <p:tgtEl>
                                          <p:sndTgt r:embed="rId3" name="ding.wav"/>
                                        </p:tgtEl>
                                      </p:cMediaNode>
                                    </p:audio>
                                  </p:subTnLst>
                                </p:cTn>
                              </p:par>
                            </p:childTnLst>
                          </p:cTn>
                        </p:par>
                        <p:par>
                          <p:cTn id="175" fill="hold">
                            <p:stCondLst>
                              <p:cond delay="6000"/>
                            </p:stCondLst>
                            <p:childTnLst>
                              <p:par>
                                <p:cTn id="176" presetID="11" presetClass="entr" presetSubtype="0" fill="hold" grpId="0" nodeType="afterEffect">
                                  <p:stCondLst>
                                    <p:cond delay="0"/>
                                  </p:stCondLst>
                                  <p:childTnLst>
                                    <p:set>
                                      <p:cBhvr>
                                        <p:cTn id="177" dur="1000">
                                          <p:stCondLst>
                                            <p:cond delay="0"/>
                                          </p:stCondLst>
                                        </p:cTn>
                                        <p:tgtEl>
                                          <p:spTgt spid="172"/>
                                        </p:tgtEl>
                                        <p:attrNameLst>
                                          <p:attrName>style.visibility</p:attrName>
                                        </p:attrNameLst>
                                      </p:cBhvr>
                                      <p:to>
                                        <p:strVal val="visible"/>
                                      </p:to>
                                    </p:set>
                                  </p:childTnLst>
                                  <p:subTnLst>
                                    <p:audio>
                                      <p:cMediaNode>
                                        <p:cTn display="0" masterRel="sameClick">
                                          <p:stCondLst>
                                            <p:cond evt="begin" delay="0">
                                              <p:tn val="176"/>
                                            </p:cond>
                                          </p:stCondLst>
                                          <p:endCondLst>
                                            <p:cond evt="onStopAudio" delay="0">
                                              <p:tgtEl>
                                                <p:sldTgt/>
                                              </p:tgtEl>
                                            </p:cond>
                                          </p:endCondLst>
                                        </p:cTn>
                                        <p:tgtEl>
                                          <p:sndTgt r:embed="rId3" name="ding.wav"/>
                                        </p:tgtEl>
                                      </p:cMediaNode>
                                    </p:audio>
                                  </p:subTnLst>
                                </p:cTn>
                              </p:par>
                            </p:childTnLst>
                          </p:cTn>
                        </p:par>
                        <p:par>
                          <p:cTn id="178" fill="hold">
                            <p:stCondLst>
                              <p:cond delay="7000"/>
                            </p:stCondLst>
                            <p:childTnLst>
                              <p:par>
                                <p:cTn id="179" presetID="11" presetClass="entr" presetSubtype="0" fill="hold" grpId="0" nodeType="afterEffect">
                                  <p:stCondLst>
                                    <p:cond delay="0"/>
                                  </p:stCondLst>
                                  <p:childTnLst>
                                    <p:set>
                                      <p:cBhvr>
                                        <p:cTn id="180" dur="1000">
                                          <p:stCondLst>
                                            <p:cond delay="0"/>
                                          </p:stCondLst>
                                        </p:cTn>
                                        <p:tgtEl>
                                          <p:spTgt spid="173"/>
                                        </p:tgtEl>
                                        <p:attrNameLst>
                                          <p:attrName>style.visibility</p:attrName>
                                        </p:attrNameLst>
                                      </p:cBhvr>
                                      <p:to>
                                        <p:strVal val="visible"/>
                                      </p:to>
                                    </p:set>
                                  </p:childTnLst>
                                  <p:subTnLst>
                                    <p:audio>
                                      <p:cMediaNode>
                                        <p:cTn display="0" masterRel="sameClick">
                                          <p:stCondLst>
                                            <p:cond evt="begin" delay="0">
                                              <p:tn val="179"/>
                                            </p:cond>
                                          </p:stCondLst>
                                          <p:endCondLst>
                                            <p:cond evt="onStopAudio" delay="0">
                                              <p:tgtEl>
                                                <p:sldTgt/>
                                              </p:tgtEl>
                                            </p:cond>
                                          </p:endCondLst>
                                        </p:cTn>
                                        <p:tgtEl>
                                          <p:sndTgt r:embed="rId3" name="ding.wav"/>
                                        </p:tgtEl>
                                      </p:cMediaNode>
                                    </p:audio>
                                  </p:subTnLst>
                                </p:cTn>
                              </p:par>
                            </p:childTnLst>
                          </p:cTn>
                        </p:par>
                        <p:par>
                          <p:cTn id="181" fill="hold">
                            <p:stCondLst>
                              <p:cond delay="8000"/>
                            </p:stCondLst>
                            <p:childTnLst>
                              <p:par>
                                <p:cTn id="182" presetID="11" presetClass="entr" presetSubtype="0" fill="hold" grpId="0" nodeType="afterEffect">
                                  <p:stCondLst>
                                    <p:cond delay="0"/>
                                  </p:stCondLst>
                                  <p:childTnLst>
                                    <p:set>
                                      <p:cBhvr>
                                        <p:cTn id="183" dur="1000">
                                          <p:stCondLst>
                                            <p:cond delay="0"/>
                                          </p:stCondLst>
                                        </p:cTn>
                                        <p:tgtEl>
                                          <p:spTgt spid="174"/>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3" name="ding.wav"/>
                                        </p:tgtEl>
                                      </p:cMediaNode>
                                    </p:audio>
                                  </p:subTnLst>
                                </p:cTn>
                              </p:par>
                            </p:childTnLst>
                          </p:cTn>
                        </p:par>
                        <p:par>
                          <p:cTn id="184" fill="hold">
                            <p:stCondLst>
                              <p:cond delay="9000"/>
                            </p:stCondLst>
                            <p:childTnLst>
                              <p:par>
                                <p:cTn id="185" presetID="11" presetClass="entr" presetSubtype="0" fill="hold" grpId="0" nodeType="afterEffect">
                                  <p:stCondLst>
                                    <p:cond delay="0"/>
                                  </p:stCondLst>
                                  <p:childTnLst>
                                    <p:set>
                                      <p:cBhvr>
                                        <p:cTn id="186" dur="1000">
                                          <p:stCondLst>
                                            <p:cond delay="0"/>
                                          </p:stCondLst>
                                        </p:cTn>
                                        <p:tgtEl>
                                          <p:spTgt spid="175"/>
                                        </p:tgtEl>
                                        <p:attrNameLst>
                                          <p:attrName>style.visibility</p:attrName>
                                        </p:attrNameLst>
                                      </p:cBhvr>
                                      <p:to>
                                        <p:strVal val="visible"/>
                                      </p:to>
                                    </p:set>
                                  </p:childTnLst>
                                  <p:subTnLst>
                                    <p:audio>
                                      <p:cMediaNode>
                                        <p:cTn display="0" masterRel="sameClick">
                                          <p:stCondLst>
                                            <p:cond evt="begin" delay="0">
                                              <p:tn val="185"/>
                                            </p:cond>
                                          </p:stCondLst>
                                          <p:endCondLst>
                                            <p:cond evt="onStopAudio" delay="0">
                                              <p:tgtEl>
                                                <p:sldTgt/>
                                              </p:tgtEl>
                                            </p:cond>
                                          </p:endCondLst>
                                        </p:cTn>
                                        <p:tgtEl>
                                          <p:sndTgt r:embed="rId3" name="ding.wav"/>
                                        </p:tgtEl>
                                      </p:cMediaNode>
                                    </p:audio>
                                  </p:subTnLst>
                                </p:cTn>
                              </p:par>
                              <p:par>
                                <p:cTn id="187" presetID="4" presetClass="entr" presetSubtype="16" fill="hold" grpId="0" nodeType="withEffect">
                                  <p:stCondLst>
                                    <p:cond delay="1000"/>
                                  </p:stCondLst>
                                  <p:childTnLst>
                                    <p:set>
                                      <p:cBhvr>
                                        <p:cTn id="188" dur="1" fill="hold">
                                          <p:stCondLst>
                                            <p:cond delay="0"/>
                                          </p:stCondLst>
                                        </p:cTn>
                                        <p:tgtEl>
                                          <p:spTgt spid="165"/>
                                        </p:tgtEl>
                                        <p:attrNameLst>
                                          <p:attrName>style.visibility</p:attrName>
                                        </p:attrNameLst>
                                      </p:cBhvr>
                                      <p:to>
                                        <p:strVal val="visible"/>
                                      </p:to>
                                    </p:set>
                                    <p:animEffect transition="in" filter="box(in)">
                                      <p:cBhvr>
                                        <p:cTn id="189" dur="2000"/>
                                        <p:tgtEl>
                                          <p:spTgt spid="165"/>
                                        </p:tgtEl>
                                      </p:cBhvr>
                                    </p:animEffect>
                                  </p:childTnLst>
                                  <p:subTnLst>
                                    <p:audio>
                                      <p:cMediaNode>
                                        <p:cTn display="0" masterRel="sameClick">
                                          <p:stCondLst>
                                            <p:cond evt="begin" delay="0">
                                              <p:tn val="187"/>
                                            </p:cond>
                                          </p:stCondLst>
                                          <p:endCondLst>
                                            <p:cond evt="onStopAudio" delay="0">
                                              <p:tgtEl>
                                                <p:sldTgt/>
                                              </p:tgtEl>
                                            </p:cond>
                                          </p:endCondLst>
                                        </p:cTn>
                                        <p:tgtEl>
                                          <p:sndTgt r:embed="rId4" name="ringin.wav"/>
                                        </p:tgtEl>
                                      </p:cMediaNode>
                                    </p:audio>
                                  </p:subTnLst>
                                </p:cTn>
                              </p:par>
                              <p:par>
                                <p:cTn id="190" presetID="10" presetClass="exit" presetSubtype="0" fill="hold" grpId="1" nodeType="withEffect">
                                  <p:stCondLst>
                                    <p:cond delay="3300"/>
                                  </p:stCondLst>
                                  <p:childTnLst>
                                    <p:animEffect transition="out" filter="fade">
                                      <p:cBhvr>
                                        <p:cTn id="191" dur="1700"/>
                                        <p:tgtEl>
                                          <p:spTgt spid="165"/>
                                        </p:tgtEl>
                                      </p:cBhvr>
                                    </p:animEffect>
                                    <p:set>
                                      <p:cBhvr>
                                        <p:cTn id="192" dur="1" fill="hold">
                                          <p:stCondLst>
                                            <p:cond delay="1699"/>
                                          </p:stCondLst>
                                        </p:cTn>
                                        <p:tgtEl>
                                          <p:spTgt spid="165"/>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11" presetClass="entr" presetSubtype="0" fill="hold" grpId="0" nodeType="clickEffect">
                                  <p:stCondLst>
                                    <p:cond delay="0"/>
                                  </p:stCondLst>
                                  <p:childTnLst>
                                    <p:set>
                                      <p:cBhvr>
                                        <p:cTn id="196" dur="1000">
                                          <p:stCondLst>
                                            <p:cond delay="0"/>
                                          </p:stCondLst>
                                        </p:cTn>
                                        <p:tgtEl>
                                          <p:spTgt spid="177"/>
                                        </p:tgtEl>
                                        <p:attrNameLst>
                                          <p:attrName>style.visibility</p:attrName>
                                        </p:attrNameLst>
                                      </p:cBhvr>
                                      <p:to>
                                        <p:strVal val="visible"/>
                                      </p:to>
                                    </p:set>
                                  </p:childTnLst>
                                  <p:subTnLst>
                                    <p:audio>
                                      <p:cMediaNode>
                                        <p:cTn display="0" masterRel="sameClick">
                                          <p:stCondLst>
                                            <p:cond evt="begin" delay="0">
                                              <p:tn val="195"/>
                                            </p:cond>
                                          </p:stCondLst>
                                          <p:endCondLst>
                                            <p:cond evt="onStopAudio" delay="0">
                                              <p:tgtEl>
                                                <p:sldTgt/>
                                              </p:tgtEl>
                                            </p:cond>
                                          </p:endCondLst>
                                        </p:cTn>
                                        <p:tgtEl>
                                          <p:sndTgt r:embed="rId3" name="ding.wav"/>
                                        </p:tgtEl>
                                      </p:cMediaNode>
                                    </p:audio>
                                  </p:subTnLst>
                                </p:cTn>
                              </p:par>
                            </p:childTnLst>
                          </p:cTn>
                        </p:par>
                        <p:par>
                          <p:cTn id="197" fill="hold">
                            <p:stCondLst>
                              <p:cond delay="1000"/>
                            </p:stCondLst>
                            <p:childTnLst>
                              <p:par>
                                <p:cTn id="198" presetID="11" presetClass="entr" presetSubtype="0" fill="hold" grpId="0" nodeType="afterEffect">
                                  <p:stCondLst>
                                    <p:cond delay="0"/>
                                  </p:stCondLst>
                                  <p:childTnLst>
                                    <p:set>
                                      <p:cBhvr>
                                        <p:cTn id="199" dur="1000">
                                          <p:stCondLst>
                                            <p:cond delay="0"/>
                                          </p:stCondLst>
                                        </p:cTn>
                                        <p:tgtEl>
                                          <p:spTgt spid="178"/>
                                        </p:tgtEl>
                                        <p:attrNameLst>
                                          <p:attrName>style.visibility</p:attrName>
                                        </p:attrNameLst>
                                      </p:cBhvr>
                                      <p:to>
                                        <p:strVal val="visible"/>
                                      </p:to>
                                    </p:set>
                                  </p:childTnLst>
                                  <p:subTnLst>
                                    <p:audio>
                                      <p:cMediaNode>
                                        <p:cTn display="0" masterRel="sameClick">
                                          <p:stCondLst>
                                            <p:cond evt="begin" delay="0">
                                              <p:tn val="198"/>
                                            </p:cond>
                                          </p:stCondLst>
                                          <p:endCondLst>
                                            <p:cond evt="onStopAudio" delay="0">
                                              <p:tgtEl>
                                                <p:sldTgt/>
                                              </p:tgtEl>
                                            </p:cond>
                                          </p:endCondLst>
                                        </p:cTn>
                                        <p:tgtEl>
                                          <p:sndTgt r:embed="rId3" name="ding.wav"/>
                                        </p:tgtEl>
                                      </p:cMediaNode>
                                    </p:audio>
                                  </p:subTnLst>
                                </p:cTn>
                              </p:par>
                            </p:childTnLst>
                          </p:cTn>
                        </p:par>
                        <p:par>
                          <p:cTn id="200" fill="hold">
                            <p:stCondLst>
                              <p:cond delay="2000"/>
                            </p:stCondLst>
                            <p:childTnLst>
                              <p:par>
                                <p:cTn id="201" presetID="11" presetClass="entr" presetSubtype="0" fill="hold" grpId="0" nodeType="afterEffect">
                                  <p:stCondLst>
                                    <p:cond delay="0"/>
                                  </p:stCondLst>
                                  <p:childTnLst>
                                    <p:set>
                                      <p:cBhvr>
                                        <p:cTn id="202" dur="1000">
                                          <p:stCondLst>
                                            <p:cond delay="0"/>
                                          </p:stCondLst>
                                        </p:cTn>
                                        <p:tgtEl>
                                          <p:spTgt spid="179"/>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3" name="ding.wav"/>
                                        </p:tgtEl>
                                      </p:cMediaNode>
                                    </p:audio>
                                  </p:subTnLst>
                                </p:cTn>
                              </p:par>
                            </p:childTnLst>
                          </p:cTn>
                        </p:par>
                        <p:par>
                          <p:cTn id="203" fill="hold">
                            <p:stCondLst>
                              <p:cond delay="3000"/>
                            </p:stCondLst>
                            <p:childTnLst>
                              <p:par>
                                <p:cTn id="204" presetID="11" presetClass="entr" presetSubtype="0" fill="hold" grpId="0" nodeType="afterEffect">
                                  <p:stCondLst>
                                    <p:cond delay="0"/>
                                  </p:stCondLst>
                                  <p:childTnLst>
                                    <p:set>
                                      <p:cBhvr>
                                        <p:cTn id="205" dur="1000">
                                          <p:stCondLst>
                                            <p:cond delay="0"/>
                                          </p:stCondLst>
                                        </p:cTn>
                                        <p:tgtEl>
                                          <p:spTgt spid="180"/>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3" name="ding.wav"/>
                                        </p:tgtEl>
                                      </p:cMediaNode>
                                    </p:audio>
                                  </p:subTnLst>
                                </p:cTn>
                              </p:par>
                            </p:childTnLst>
                          </p:cTn>
                        </p:par>
                        <p:par>
                          <p:cTn id="206" fill="hold">
                            <p:stCondLst>
                              <p:cond delay="4000"/>
                            </p:stCondLst>
                            <p:childTnLst>
                              <p:par>
                                <p:cTn id="207" presetID="11" presetClass="entr" presetSubtype="0" fill="hold" grpId="0" nodeType="afterEffect">
                                  <p:stCondLst>
                                    <p:cond delay="0"/>
                                  </p:stCondLst>
                                  <p:childTnLst>
                                    <p:set>
                                      <p:cBhvr>
                                        <p:cTn id="208" dur="1000">
                                          <p:stCondLst>
                                            <p:cond delay="0"/>
                                          </p:stCondLst>
                                        </p:cTn>
                                        <p:tgtEl>
                                          <p:spTgt spid="181"/>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3" name="ding.wav"/>
                                        </p:tgtEl>
                                      </p:cMediaNode>
                                    </p:audio>
                                  </p:subTnLst>
                                </p:cTn>
                              </p:par>
                            </p:childTnLst>
                          </p:cTn>
                        </p:par>
                        <p:par>
                          <p:cTn id="209" fill="hold">
                            <p:stCondLst>
                              <p:cond delay="5000"/>
                            </p:stCondLst>
                            <p:childTnLst>
                              <p:par>
                                <p:cTn id="210" presetID="11" presetClass="entr" presetSubtype="0" fill="hold" grpId="0" nodeType="afterEffect">
                                  <p:stCondLst>
                                    <p:cond delay="0"/>
                                  </p:stCondLst>
                                  <p:childTnLst>
                                    <p:set>
                                      <p:cBhvr>
                                        <p:cTn id="211" dur="1000">
                                          <p:stCondLst>
                                            <p:cond delay="0"/>
                                          </p:stCondLst>
                                        </p:cTn>
                                        <p:tgtEl>
                                          <p:spTgt spid="182"/>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3" name="ding.wav"/>
                                        </p:tgtEl>
                                      </p:cMediaNode>
                                    </p:audio>
                                  </p:subTnLst>
                                </p:cTn>
                              </p:par>
                            </p:childTnLst>
                          </p:cTn>
                        </p:par>
                        <p:par>
                          <p:cTn id="212" fill="hold">
                            <p:stCondLst>
                              <p:cond delay="6000"/>
                            </p:stCondLst>
                            <p:childTnLst>
                              <p:par>
                                <p:cTn id="213" presetID="11" presetClass="entr" presetSubtype="0" fill="hold" grpId="0" nodeType="afterEffect">
                                  <p:stCondLst>
                                    <p:cond delay="0"/>
                                  </p:stCondLst>
                                  <p:childTnLst>
                                    <p:set>
                                      <p:cBhvr>
                                        <p:cTn id="214" dur="1000">
                                          <p:stCondLst>
                                            <p:cond delay="0"/>
                                          </p:stCondLst>
                                        </p:cTn>
                                        <p:tgtEl>
                                          <p:spTgt spid="183"/>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3" name="ding.wav"/>
                                        </p:tgtEl>
                                      </p:cMediaNode>
                                    </p:audio>
                                  </p:subTnLst>
                                </p:cTn>
                              </p:par>
                            </p:childTnLst>
                          </p:cTn>
                        </p:par>
                        <p:par>
                          <p:cTn id="215" fill="hold">
                            <p:stCondLst>
                              <p:cond delay="7000"/>
                            </p:stCondLst>
                            <p:childTnLst>
                              <p:par>
                                <p:cTn id="216" presetID="11" presetClass="entr" presetSubtype="0" fill="hold" grpId="0" nodeType="afterEffect">
                                  <p:stCondLst>
                                    <p:cond delay="0"/>
                                  </p:stCondLst>
                                  <p:childTnLst>
                                    <p:set>
                                      <p:cBhvr>
                                        <p:cTn id="217" dur="1000">
                                          <p:stCondLst>
                                            <p:cond delay="0"/>
                                          </p:stCondLst>
                                        </p:cTn>
                                        <p:tgtEl>
                                          <p:spTgt spid="184"/>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3" name="ding.wav"/>
                                        </p:tgtEl>
                                      </p:cMediaNode>
                                    </p:audio>
                                  </p:subTnLst>
                                </p:cTn>
                              </p:par>
                            </p:childTnLst>
                          </p:cTn>
                        </p:par>
                        <p:par>
                          <p:cTn id="218" fill="hold">
                            <p:stCondLst>
                              <p:cond delay="8000"/>
                            </p:stCondLst>
                            <p:childTnLst>
                              <p:par>
                                <p:cTn id="219" presetID="11" presetClass="entr" presetSubtype="0" fill="hold" grpId="0" nodeType="afterEffect">
                                  <p:stCondLst>
                                    <p:cond delay="0"/>
                                  </p:stCondLst>
                                  <p:childTnLst>
                                    <p:set>
                                      <p:cBhvr>
                                        <p:cTn id="220" dur="1000">
                                          <p:stCondLst>
                                            <p:cond delay="0"/>
                                          </p:stCondLst>
                                        </p:cTn>
                                        <p:tgtEl>
                                          <p:spTgt spid="185"/>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3" name="ding.wav"/>
                                        </p:tgtEl>
                                      </p:cMediaNode>
                                    </p:audio>
                                  </p:subTnLst>
                                </p:cTn>
                              </p:par>
                            </p:childTnLst>
                          </p:cTn>
                        </p:par>
                        <p:par>
                          <p:cTn id="221" fill="hold">
                            <p:stCondLst>
                              <p:cond delay="9000"/>
                            </p:stCondLst>
                            <p:childTnLst>
                              <p:par>
                                <p:cTn id="222" presetID="11" presetClass="entr" presetSubtype="0" fill="hold" grpId="0" nodeType="afterEffect">
                                  <p:stCondLst>
                                    <p:cond delay="0"/>
                                  </p:stCondLst>
                                  <p:childTnLst>
                                    <p:set>
                                      <p:cBhvr>
                                        <p:cTn id="223" dur="1000">
                                          <p:stCondLst>
                                            <p:cond delay="0"/>
                                          </p:stCondLst>
                                        </p:cTn>
                                        <p:tgtEl>
                                          <p:spTgt spid="186"/>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3" name="ding.wav"/>
                                        </p:tgtEl>
                                      </p:cMediaNode>
                                    </p:audio>
                                  </p:subTnLst>
                                </p:cTn>
                              </p:par>
                              <p:par>
                                <p:cTn id="224" presetID="4" presetClass="entr" presetSubtype="16" fill="hold" grpId="0" nodeType="withEffect">
                                  <p:stCondLst>
                                    <p:cond delay="1000"/>
                                  </p:stCondLst>
                                  <p:childTnLst>
                                    <p:set>
                                      <p:cBhvr>
                                        <p:cTn id="225" dur="1" fill="hold">
                                          <p:stCondLst>
                                            <p:cond delay="0"/>
                                          </p:stCondLst>
                                        </p:cTn>
                                        <p:tgtEl>
                                          <p:spTgt spid="176"/>
                                        </p:tgtEl>
                                        <p:attrNameLst>
                                          <p:attrName>style.visibility</p:attrName>
                                        </p:attrNameLst>
                                      </p:cBhvr>
                                      <p:to>
                                        <p:strVal val="visible"/>
                                      </p:to>
                                    </p:set>
                                    <p:animEffect transition="in" filter="box(in)">
                                      <p:cBhvr>
                                        <p:cTn id="226" dur="2000"/>
                                        <p:tgtEl>
                                          <p:spTgt spid="176"/>
                                        </p:tgtEl>
                                      </p:cBhvr>
                                    </p:animEffect>
                                  </p:childTnLst>
                                  <p:subTnLst>
                                    <p:audio>
                                      <p:cMediaNode>
                                        <p:cTn display="0" masterRel="sameClick">
                                          <p:stCondLst>
                                            <p:cond evt="begin" delay="0">
                                              <p:tn val="224"/>
                                            </p:cond>
                                          </p:stCondLst>
                                          <p:endCondLst>
                                            <p:cond evt="onStopAudio" delay="0">
                                              <p:tgtEl>
                                                <p:sldTgt/>
                                              </p:tgtEl>
                                            </p:cond>
                                          </p:endCondLst>
                                        </p:cTn>
                                        <p:tgtEl>
                                          <p:sndTgt r:embed="rId4" name="ringin.wav"/>
                                        </p:tgtEl>
                                      </p:cMediaNode>
                                    </p:audio>
                                  </p:subTnLst>
                                </p:cTn>
                              </p:par>
                              <p:par>
                                <p:cTn id="227" presetID="10" presetClass="exit" presetSubtype="0" fill="hold" grpId="1" nodeType="withEffect">
                                  <p:stCondLst>
                                    <p:cond delay="3300"/>
                                  </p:stCondLst>
                                  <p:childTnLst>
                                    <p:animEffect transition="out" filter="fade">
                                      <p:cBhvr>
                                        <p:cTn id="228" dur="1700"/>
                                        <p:tgtEl>
                                          <p:spTgt spid="176"/>
                                        </p:tgtEl>
                                      </p:cBhvr>
                                    </p:animEffect>
                                    <p:set>
                                      <p:cBhvr>
                                        <p:cTn id="229" dur="1" fill="hold">
                                          <p:stCondLst>
                                            <p:cond delay="1699"/>
                                          </p:stCondLst>
                                        </p:cTn>
                                        <p:tgtEl>
                                          <p:spTgt spid="176"/>
                                        </p:tgtEl>
                                        <p:attrNameLst>
                                          <p:attrName>style.visibility</p:attrName>
                                        </p:attrNameLst>
                                      </p:cBhvr>
                                      <p:to>
                                        <p:strVal val="hidden"/>
                                      </p:to>
                                    </p:set>
                                  </p:childTnLst>
                                </p:cTn>
                              </p:par>
                            </p:childTnLst>
                          </p:cTn>
                        </p:par>
                      </p:childTnLst>
                    </p:cTn>
                  </p:par>
                  <p:par>
                    <p:cTn id="230" fill="hold">
                      <p:stCondLst>
                        <p:cond delay="indefinite"/>
                      </p:stCondLst>
                      <p:childTnLst>
                        <p:par>
                          <p:cTn id="231" fill="hold">
                            <p:stCondLst>
                              <p:cond delay="0"/>
                            </p:stCondLst>
                            <p:childTnLst>
                              <p:par>
                                <p:cTn id="232" presetID="11" presetClass="entr" presetSubtype="0" fill="hold" grpId="0" nodeType="clickEffect">
                                  <p:stCondLst>
                                    <p:cond delay="0"/>
                                  </p:stCondLst>
                                  <p:childTnLst>
                                    <p:set>
                                      <p:cBhvr>
                                        <p:cTn id="233" dur="1000">
                                          <p:stCondLst>
                                            <p:cond delay="0"/>
                                          </p:stCondLst>
                                        </p:cTn>
                                        <p:tgtEl>
                                          <p:spTgt spid="188"/>
                                        </p:tgtEl>
                                        <p:attrNameLst>
                                          <p:attrName>style.visibility</p:attrName>
                                        </p:attrNameLst>
                                      </p:cBhvr>
                                      <p:to>
                                        <p:strVal val="visible"/>
                                      </p:to>
                                    </p:set>
                                  </p:childTnLst>
                                  <p:subTnLst>
                                    <p:audio>
                                      <p:cMediaNode>
                                        <p:cTn display="0" masterRel="sameClick">
                                          <p:stCondLst>
                                            <p:cond evt="begin" delay="0">
                                              <p:tn val="232"/>
                                            </p:cond>
                                          </p:stCondLst>
                                          <p:endCondLst>
                                            <p:cond evt="onStopAudio" delay="0">
                                              <p:tgtEl>
                                                <p:sldTgt/>
                                              </p:tgtEl>
                                            </p:cond>
                                          </p:endCondLst>
                                        </p:cTn>
                                        <p:tgtEl>
                                          <p:sndTgt r:embed="rId3" name="ding.wav"/>
                                        </p:tgtEl>
                                      </p:cMediaNode>
                                    </p:audio>
                                  </p:subTnLst>
                                </p:cTn>
                              </p:par>
                            </p:childTnLst>
                          </p:cTn>
                        </p:par>
                        <p:par>
                          <p:cTn id="234" fill="hold">
                            <p:stCondLst>
                              <p:cond delay="1000"/>
                            </p:stCondLst>
                            <p:childTnLst>
                              <p:par>
                                <p:cTn id="235" presetID="11" presetClass="entr" presetSubtype="0" fill="hold" grpId="0" nodeType="afterEffect">
                                  <p:stCondLst>
                                    <p:cond delay="0"/>
                                  </p:stCondLst>
                                  <p:childTnLst>
                                    <p:set>
                                      <p:cBhvr>
                                        <p:cTn id="236" dur="1000">
                                          <p:stCondLst>
                                            <p:cond delay="0"/>
                                          </p:stCondLst>
                                        </p:cTn>
                                        <p:tgtEl>
                                          <p:spTgt spid="189"/>
                                        </p:tgtEl>
                                        <p:attrNameLst>
                                          <p:attrName>style.visibility</p:attrName>
                                        </p:attrNameLst>
                                      </p:cBhvr>
                                      <p:to>
                                        <p:strVal val="visible"/>
                                      </p:to>
                                    </p:set>
                                  </p:childTnLst>
                                  <p:subTnLst>
                                    <p:audio>
                                      <p:cMediaNode>
                                        <p:cTn display="0" masterRel="sameClick">
                                          <p:stCondLst>
                                            <p:cond evt="begin" delay="0">
                                              <p:tn val="235"/>
                                            </p:cond>
                                          </p:stCondLst>
                                          <p:endCondLst>
                                            <p:cond evt="onStopAudio" delay="0">
                                              <p:tgtEl>
                                                <p:sldTgt/>
                                              </p:tgtEl>
                                            </p:cond>
                                          </p:endCondLst>
                                        </p:cTn>
                                        <p:tgtEl>
                                          <p:sndTgt r:embed="rId3" name="ding.wav"/>
                                        </p:tgtEl>
                                      </p:cMediaNode>
                                    </p:audio>
                                  </p:subTnLst>
                                </p:cTn>
                              </p:par>
                            </p:childTnLst>
                          </p:cTn>
                        </p:par>
                        <p:par>
                          <p:cTn id="237" fill="hold">
                            <p:stCondLst>
                              <p:cond delay="2000"/>
                            </p:stCondLst>
                            <p:childTnLst>
                              <p:par>
                                <p:cTn id="238" presetID="11" presetClass="entr" presetSubtype="0" fill="hold" grpId="0" nodeType="afterEffect">
                                  <p:stCondLst>
                                    <p:cond delay="0"/>
                                  </p:stCondLst>
                                  <p:childTnLst>
                                    <p:set>
                                      <p:cBhvr>
                                        <p:cTn id="239" dur="1000">
                                          <p:stCondLst>
                                            <p:cond delay="0"/>
                                          </p:stCondLst>
                                        </p:cTn>
                                        <p:tgtEl>
                                          <p:spTgt spid="190"/>
                                        </p:tgtEl>
                                        <p:attrNameLst>
                                          <p:attrName>style.visibility</p:attrName>
                                        </p:attrNameLst>
                                      </p:cBhvr>
                                      <p:to>
                                        <p:strVal val="visible"/>
                                      </p:to>
                                    </p:set>
                                  </p:childTnLst>
                                  <p:subTnLst>
                                    <p:audio>
                                      <p:cMediaNode>
                                        <p:cTn display="0" masterRel="sameClick">
                                          <p:stCondLst>
                                            <p:cond evt="begin" delay="0">
                                              <p:tn val="238"/>
                                            </p:cond>
                                          </p:stCondLst>
                                          <p:endCondLst>
                                            <p:cond evt="onStopAudio" delay="0">
                                              <p:tgtEl>
                                                <p:sldTgt/>
                                              </p:tgtEl>
                                            </p:cond>
                                          </p:endCondLst>
                                        </p:cTn>
                                        <p:tgtEl>
                                          <p:sndTgt r:embed="rId3" name="ding.wav"/>
                                        </p:tgtEl>
                                      </p:cMediaNode>
                                    </p:audio>
                                  </p:subTnLst>
                                </p:cTn>
                              </p:par>
                            </p:childTnLst>
                          </p:cTn>
                        </p:par>
                        <p:par>
                          <p:cTn id="240" fill="hold">
                            <p:stCondLst>
                              <p:cond delay="3000"/>
                            </p:stCondLst>
                            <p:childTnLst>
                              <p:par>
                                <p:cTn id="241" presetID="11" presetClass="entr" presetSubtype="0" fill="hold" grpId="0" nodeType="afterEffect">
                                  <p:stCondLst>
                                    <p:cond delay="0"/>
                                  </p:stCondLst>
                                  <p:childTnLst>
                                    <p:set>
                                      <p:cBhvr>
                                        <p:cTn id="242" dur="1000">
                                          <p:stCondLst>
                                            <p:cond delay="0"/>
                                          </p:stCondLst>
                                        </p:cTn>
                                        <p:tgtEl>
                                          <p:spTgt spid="191"/>
                                        </p:tgtEl>
                                        <p:attrNameLst>
                                          <p:attrName>style.visibility</p:attrName>
                                        </p:attrNameLst>
                                      </p:cBhvr>
                                      <p:to>
                                        <p:strVal val="visible"/>
                                      </p:to>
                                    </p:set>
                                  </p:childTnLst>
                                  <p:subTnLst>
                                    <p:audio>
                                      <p:cMediaNode>
                                        <p:cTn display="0" masterRel="sameClick">
                                          <p:stCondLst>
                                            <p:cond evt="begin" delay="0">
                                              <p:tn val="241"/>
                                            </p:cond>
                                          </p:stCondLst>
                                          <p:endCondLst>
                                            <p:cond evt="onStopAudio" delay="0">
                                              <p:tgtEl>
                                                <p:sldTgt/>
                                              </p:tgtEl>
                                            </p:cond>
                                          </p:endCondLst>
                                        </p:cTn>
                                        <p:tgtEl>
                                          <p:sndTgt r:embed="rId3" name="ding.wav"/>
                                        </p:tgtEl>
                                      </p:cMediaNode>
                                    </p:audio>
                                  </p:subTnLst>
                                </p:cTn>
                              </p:par>
                            </p:childTnLst>
                          </p:cTn>
                        </p:par>
                        <p:par>
                          <p:cTn id="243" fill="hold">
                            <p:stCondLst>
                              <p:cond delay="4000"/>
                            </p:stCondLst>
                            <p:childTnLst>
                              <p:par>
                                <p:cTn id="244" presetID="11" presetClass="entr" presetSubtype="0" fill="hold" grpId="0" nodeType="afterEffect">
                                  <p:stCondLst>
                                    <p:cond delay="0"/>
                                  </p:stCondLst>
                                  <p:childTnLst>
                                    <p:set>
                                      <p:cBhvr>
                                        <p:cTn id="245" dur="1000">
                                          <p:stCondLst>
                                            <p:cond delay="0"/>
                                          </p:stCondLst>
                                        </p:cTn>
                                        <p:tgtEl>
                                          <p:spTgt spid="192"/>
                                        </p:tgtEl>
                                        <p:attrNameLst>
                                          <p:attrName>style.visibility</p:attrName>
                                        </p:attrNameLst>
                                      </p:cBhvr>
                                      <p:to>
                                        <p:strVal val="visible"/>
                                      </p:to>
                                    </p:set>
                                  </p:childTnLst>
                                  <p:subTnLst>
                                    <p:audio>
                                      <p:cMediaNode>
                                        <p:cTn display="0" masterRel="sameClick">
                                          <p:stCondLst>
                                            <p:cond evt="begin" delay="0">
                                              <p:tn val="244"/>
                                            </p:cond>
                                          </p:stCondLst>
                                          <p:endCondLst>
                                            <p:cond evt="onStopAudio" delay="0">
                                              <p:tgtEl>
                                                <p:sldTgt/>
                                              </p:tgtEl>
                                            </p:cond>
                                          </p:endCondLst>
                                        </p:cTn>
                                        <p:tgtEl>
                                          <p:sndTgt r:embed="rId3" name="ding.wav"/>
                                        </p:tgtEl>
                                      </p:cMediaNode>
                                    </p:audio>
                                  </p:subTnLst>
                                </p:cTn>
                              </p:par>
                            </p:childTnLst>
                          </p:cTn>
                        </p:par>
                        <p:par>
                          <p:cTn id="246" fill="hold">
                            <p:stCondLst>
                              <p:cond delay="5000"/>
                            </p:stCondLst>
                            <p:childTnLst>
                              <p:par>
                                <p:cTn id="247" presetID="11" presetClass="entr" presetSubtype="0" fill="hold" grpId="0" nodeType="afterEffect">
                                  <p:stCondLst>
                                    <p:cond delay="0"/>
                                  </p:stCondLst>
                                  <p:childTnLst>
                                    <p:set>
                                      <p:cBhvr>
                                        <p:cTn id="248" dur="1000">
                                          <p:stCondLst>
                                            <p:cond delay="0"/>
                                          </p:stCondLst>
                                        </p:cTn>
                                        <p:tgtEl>
                                          <p:spTgt spid="193"/>
                                        </p:tgtEl>
                                        <p:attrNameLst>
                                          <p:attrName>style.visibility</p:attrName>
                                        </p:attrNameLst>
                                      </p:cBhvr>
                                      <p:to>
                                        <p:strVal val="visible"/>
                                      </p:to>
                                    </p:set>
                                  </p:childTnLst>
                                  <p:subTnLst>
                                    <p:audio>
                                      <p:cMediaNode>
                                        <p:cTn display="0" masterRel="sameClick">
                                          <p:stCondLst>
                                            <p:cond evt="begin" delay="0">
                                              <p:tn val="247"/>
                                            </p:cond>
                                          </p:stCondLst>
                                          <p:endCondLst>
                                            <p:cond evt="onStopAudio" delay="0">
                                              <p:tgtEl>
                                                <p:sldTgt/>
                                              </p:tgtEl>
                                            </p:cond>
                                          </p:endCondLst>
                                        </p:cTn>
                                        <p:tgtEl>
                                          <p:sndTgt r:embed="rId3" name="ding.wav"/>
                                        </p:tgtEl>
                                      </p:cMediaNode>
                                    </p:audio>
                                  </p:subTnLst>
                                </p:cTn>
                              </p:par>
                            </p:childTnLst>
                          </p:cTn>
                        </p:par>
                        <p:par>
                          <p:cTn id="249" fill="hold">
                            <p:stCondLst>
                              <p:cond delay="6000"/>
                            </p:stCondLst>
                            <p:childTnLst>
                              <p:par>
                                <p:cTn id="250" presetID="11" presetClass="entr" presetSubtype="0" fill="hold" grpId="0" nodeType="afterEffect">
                                  <p:stCondLst>
                                    <p:cond delay="0"/>
                                  </p:stCondLst>
                                  <p:childTnLst>
                                    <p:set>
                                      <p:cBhvr>
                                        <p:cTn id="251" dur="1000">
                                          <p:stCondLst>
                                            <p:cond delay="0"/>
                                          </p:stCondLst>
                                        </p:cTn>
                                        <p:tgtEl>
                                          <p:spTgt spid="194"/>
                                        </p:tgtEl>
                                        <p:attrNameLst>
                                          <p:attrName>style.visibility</p:attrName>
                                        </p:attrNameLst>
                                      </p:cBhvr>
                                      <p:to>
                                        <p:strVal val="visible"/>
                                      </p:to>
                                    </p:set>
                                  </p:childTnLst>
                                  <p:subTnLst>
                                    <p:audio>
                                      <p:cMediaNode>
                                        <p:cTn display="0" masterRel="sameClick">
                                          <p:stCondLst>
                                            <p:cond evt="begin" delay="0">
                                              <p:tn val="250"/>
                                            </p:cond>
                                          </p:stCondLst>
                                          <p:endCondLst>
                                            <p:cond evt="onStopAudio" delay="0">
                                              <p:tgtEl>
                                                <p:sldTgt/>
                                              </p:tgtEl>
                                            </p:cond>
                                          </p:endCondLst>
                                        </p:cTn>
                                        <p:tgtEl>
                                          <p:sndTgt r:embed="rId3" name="ding.wav"/>
                                        </p:tgtEl>
                                      </p:cMediaNode>
                                    </p:audio>
                                  </p:subTnLst>
                                </p:cTn>
                              </p:par>
                            </p:childTnLst>
                          </p:cTn>
                        </p:par>
                        <p:par>
                          <p:cTn id="252" fill="hold">
                            <p:stCondLst>
                              <p:cond delay="7000"/>
                            </p:stCondLst>
                            <p:childTnLst>
                              <p:par>
                                <p:cTn id="253" presetID="11" presetClass="entr" presetSubtype="0" fill="hold" grpId="0" nodeType="afterEffect">
                                  <p:stCondLst>
                                    <p:cond delay="0"/>
                                  </p:stCondLst>
                                  <p:childTnLst>
                                    <p:set>
                                      <p:cBhvr>
                                        <p:cTn id="254" dur="1000">
                                          <p:stCondLst>
                                            <p:cond delay="0"/>
                                          </p:stCondLst>
                                        </p:cTn>
                                        <p:tgtEl>
                                          <p:spTgt spid="195"/>
                                        </p:tgtEl>
                                        <p:attrNameLst>
                                          <p:attrName>style.visibility</p:attrName>
                                        </p:attrNameLst>
                                      </p:cBhvr>
                                      <p:to>
                                        <p:strVal val="visible"/>
                                      </p:to>
                                    </p:set>
                                  </p:childTnLst>
                                  <p:subTnLst>
                                    <p:audio>
                                      <p:cMediaNode>
                                        <p:cTn display="0" masterRel="sameClick">
                                          <p:stCondLst>
                                            <p:cond evt="begin" delay="0">
                                              <p:tn val="253"/>
                                            </p:cond>
                                          </p:stCondLst>
                                          <p:endCondLst>
                                            <p:cond evt="onStopAudio" delay="0">
                                              <p:tgtEl>
                                                <p:sldTgt/>
                                              </p:tgtEl>
                                            </p:cond>
                                          </p:endCondLst>
                                        </p:cTn>
                                        <p:tgtEl>
                                          <p:sndTgt r:embed="rId3" name="ding.wav"/>
                                        </p:tgtEl>
                                      </p:cMediaNode>
                                    </p:audio>
                                  </p:subTnLst>
                                </p:cTn>
                              </p:par>
                            </p:childTnLst>
                          </p:cTn>
                        </p:par>
                        <p:par>
                          <p:cTn id="255" fill="hold">
                            <p:stCondLst>
                              <p:cond delay="8000"/>
                            </p:stCondLst>
                            <p:childTnLst>
                              <p:par>
                                <p:cTn id="256" presetID="11" presetClass="entr" presetSubtype="0" fill="hold" grpId="0" nodeType="afterEffect">
                                  <p:stCondLst>
                                    <p:cond delay="0"/>
                                  </p:stCondLst>
                                  <p:childTnLst>
                                    <p:set>
                                      <p:cBhvr>
                                        <p:cTn id="257" dur="1000">
                                          <p:stCondLst>
                                            <p:cond delay="0"/>
                                          </p:stCondLst>
                                        </p:cTn>
                                        <p:tgtEl>
                                          <p:spTgt spid="196"/>
                                        </p:tgtEl>
                                        <p:attrNameLst>
                                          <p:attrName>style.visibility</p:attrName>
                                        </p:attrNameLst>
                                      </p:cBhvr>
                                      <p:to>
                                        <p:strVal val="visible"/>
                                      </p:to>
                                    </p:set>
                                  </p:childTnLst>
                                  <p:subTnLst>
                                    <p:audio>
                                      <p:cMediaNode>
                                        <p:cTn display="0" masterRel="sameClick">
                                          <p:stCondLst>
                                            <p:cond evt="begin" delay="0">
                                              <p:tn val="256"/>
                                            </p:cond>
                                          </p:stCondLst>
                                          <p:endCondLst>
                                            <p:cond evt="onStopAudio" delay="0">
                                              <p:tgtEl>
                                                <p:sldTgt/>
                                              </p:tgtEl>
                                            </p:cond>
                                          </p:endCondLst>
                                        </p:cTn>
                                        <p:tgtEl>
                                          <p:sndTgt r:embed="rId3" name="ding.wav"/>
                                        </p:tgtEl>
                                      </p:cMediaNode>
                                    </p:audio>
                                  </p:subTnLst>
                                </p:cTn>
                              </p:par>
                            </p:childTnLst>
                          </p:cTn>
                        </p:par>
                        <p:par>
                          <p:cTn id="258" fill="hold">
                            <p:stCondLst>
                              <p:cond delay="9000"/>
                            </p:stCondLst>
                            <p:childTnLst>
                              <p:par>
                                <p:cTn id="259" presetID="11" presetClass="entr" presetSubtype="0" fill="hold" grpId="0" nodeType="afterEffect">
                                  <p:stCondLst>
                                    <p:cond delay="0"/>
                                  </p:stCondLst>
                                  <p:childTnLst>
                                    <p:set>
                                      <p:cBhvr>
                                        <p:cTn id="260" dur="1000">
                                          <p:stCondLst>
                                            <p:cond delay="0"/>
                                          </p:stCondLst>
                                        </p:cTn>
                                        <p:tgtEl>
                                          <p:spTgt spid="197"/>
                                        </p:tgtEl>
                                        <p:attrNameLst>
                                          <p:attrName>style.visibility</p:attrName>
                                        </p:attrNameLst>
                                      </p:cBhvr>
                                      <p:to>
                                        <p:strVal val="visible"/>
                                      </p:to>
                                    </p:set>
                                  </p:childTnLst>
                                  <p:subTnLst>
                                    <p:audio>
                                      <p:cMediaNode>
                                        <p:cTn display="0" masterRel="sameClick">
                                          <p:stCondLst>
                                            <p:cond evt="begin" delay="0">
                                              <p:tn val="259"/>
                                            </p:cond>
                                          </p:stCondLst>
                                          <p:endCondLst>
                                            <p:cond evt="onStopAudio" delay="0">
                                              <p:tgtEl>
                                                <p:sldTgt/>
                                              </p:tgtEl>
                                            </p:cond>
                                          </p:endCondLst>
                                        </p:cTn>
                                        <p:tgtEl>
                                          <p:sndTgt r:embed="rId3" name="ding.wav"/>
                                        </p:tgtEl>
                                      </p:cMediaNode>
                                    </p:audio>
                                  </p:subTnLst>
                                </p:cTn>
                              </p:par>
                              <p:par>
                                <p:cTn id="261" presetID="4" presetClass="entr" presetSubtype="16" fill="hold" grpId="0" nodeType="withEffect">
                                  <p:stCondLst>
                                    <p:cond delay="1000"/>
                                  </p:stCondLst>
                                  <p:childTnLst>
                                    <p:set>
                                      <p:cBhvr>
                                        <p:cTn id="262" dur="1" fill="hold">
                                          <p:stCondLst>
                                            <p:cond delay="0"/>
                                          </p:stCondLst>
                                        </p:cTn>
                                        <p:tgtEl>
                                          <p:spTgt spid="187"/>
                                        </p:tgtEl>
                                        <p:attrNameLst>
                                          <p:attrName>style.visibility</p:attrName>
                                        </p:attrNameLst>
                                      </p:cBhvr>
                                      <p:to>
                                        <p:strVal val="visible"/>
                                      </p:to>
                                    </p:set>
                                    <p:animEffect transition="in" filter="box(in)">
                                      <p:cBhvr>
                                        <p:cTn id="263" dur="2000"/>
                                        <p:tgtEl>
                                          <p:spTgt spid="187"/>
                                        </p:tgtEl>
                                      </p:cBhvr>
                                    </p:animEffect>
                                  </p:childTnLst>
                                  <p:subTnLst>
                                    <p:audio>
                                      <p:cMediaNode>
                                        <p:cTn display="0" masterRel="sameClick">
                                          <p:stCondLst>
                                            <p:cond evt="begin" delay="0">
                                              <p:tn val="261"/>
                                            </p:cond>
                                          </p:stCondLst>
                                          <p:endCondLst>
                                            <p:cond evt="onStopAudio" delay="0">
                                              <p:tgtEl>
                                                <p:sldTgt/>
                                              </p:tgtEl>
                                            </p:cond>
                                          </p:endCondLst>
                                        </p:cTn>
                                        <p:tgtEl>
                                          <p:sndTgt r:embed="rId4" name="ringin.wav"/>
                                        </p:tgtEl>
                                      </p:cMediaNode>
                                    </p:audio>
                                  </p:subTnLst>
                                </p:cTn>
                              </p:par>
                              <p:par>
                                <p:cTn id="264" presetID="10" presetClass="exit" presetSubtype="0" fill="hold" grpId="1" nodeType="withEffect">
                                  <p:stCondLst>
                                    <p:cond delay="3300"/>
                                  </p:stCondLst>
                                  <p:childTnLst>
                                    <p:animEffect transition="out" filter="fade">
                                      <p:cBhvr>
                                        <p:cTn id="265" dur="1700"/>
                                        <p:tgtEl>
                                          <p:spTgt spid="187"/>
                                        </p:tgtEl>
                                      </p:cBhvr>
                                    </p:animEffect>
                                    <p:set>
                                      <p:cBhvr>
                                        <p:cTn id="266" dur="1" fill="hold">
                                          <p:stCondLst>
                                            <p:cond delay="1699"/>
                                          </p:stCondLst>
                                        </p:cTn>
                                        <p:tgtEl>
                                          <p:spTgt spid="187"/>
                                        </p:tgtEl>
                                        <p:attrNameLst>
                                          <p:attrName>style.visibility</p:attrName>
                                        </p:attrNameLst>
                                      </p:cBhvr>
                                      <p:to>
                                        <p:strVal val="hidden"/>
                                      </p:to>
                                    </p:set>
                                  </p:childTnLst>
                                </p:cTn>
                              </p:par>
                            </p:childTnLst>
                          </p:cTn>
                        </p:par>
                      </p:childTnLst>
                    </p:cTn>
                  </p:par>
                  <p:par>
                    <p:cTn id="267" fill="hold">
                      <p:stCondLst>
                        <p:cond delay="indefinite"/>
                      </p:stCondLst>
                      <p:childTnLst>
                        <p:par>
                          <p:cTn id="268" fill="hold">
                            <p:stCondLst>
                              <p:cond delay="0"/>
                            </p:stCondLst>
                            <p:childTnLst>
                              <p:par>
                                <p:cTn id="269" presetID="11" presetClass="entr" presetSubtype="0" fill="hold" grpId="0" nodeType="clickEffect">
                                  <p:stCondLst>
                                    <p:cond delay="0"/>
                                  </p:stCondLst>
                                  <p:childTnLst>
                                    <p:set>
                                      <p:cBhvr>
                                        <p:cTn id="270" dur="1000">
                                          <p:stCondLst>
                                            <p:cond delay="0"/>
                                          </p:stCondLst>
                                        </p:cTn>
                                        <p:tgtEl>
                                          <p:spTgt spid="199"/>
                                        </p:tgtEl>
                                        <p:attrNameLst>
                                          <p:attrName>style.visibility</p:attrName>
                                        </p:attrNameLst>
                                      </p:cBhvr>
                                      <p:to>
                                        <p:strVal val="visible"/>
                                      </p:to>
                                    </p:set>
                                  </p:childTnLst>
                                  <p:subTnLst>
                                    <p:audio>
                                      <p:cMediaNode>
                                        <p:cTn display="0" masterRel="sameClick">
                                          <p:stCondLst>
                                            <p:cond evt="begin" delay="0">
                                              <p:tn val="269"/>
                                            </p:cond>
                                          </p:stCondLst>
                                          <p:endCondLst>
                                            <p:cond evt="onStopAudio" delay="0">
                                              <p:tgtEl>
                                                <p:sldTgt/>
                                              </p:tgtEl>
                                            </p:cond>
                                          </p:endCondLst>
                                        </p:cTn>
                                        <p:tgtEl>
                                          <p:sndTgt r:embed="rId3" name="ding.wav"/>
                                        </p:tgtEl>
                                      </p:cMediaNode>
                                    </p:audio>
                                  </p:subTnLst>
                                </p:cTn>
                              </p:par>
                            </p:childTnLst>
                          </p:cTn>
                        </p:par>
                        <p:par>
                          <p:cTn id="271" fill="hold">
                            <p:stCondLst>
                              <p:cond delay="1000"/>
                            </p:stCondLst>
                            <p:childTnLst>
                              <p:par>
                                <p:cTn id="272" presetID="11" presetClass="entr" presetSubtype="0" fill="hold" grpId="0" nodeType="afterEffect">
                                  <p:stCondLst>
                                    <p:cond delay="0"/>
                                  </p:stCondLst>
                                  <p:childTnLst>
                                    <p:set>
                                      <p:cBhvr>
                                        <p:cTn id="273" dur="1000">
                                          <p:stCondLst>
                                            <p:cond delay="0"/>
                                          </p:stCondLst>
                                        </p:cTn>
                                        <p:tgtEl>
                                          <p:spTgt spid="200"/>
                                        </p:tgtEl>
                                        <p:attrNameLst>
                                          <p:attrName>style.visibility</p:attrName>
                                        </p:attrNameLst>
                                      </p:cBhvr>
                                      <p:to>
                                        <p:strVal val="visible"/>
                                      </p:to>
                                    </p:set>
                                  </p:childTnLst>
                                  <p:subTnLst>
                                    <p:audio>
                                      <p:cMediaNode>
                                        <p:cTn display="0" masterRel="sameClick">
                                          <p:stCondLst>
                                            <p:cond evt="begin" delay="0">
                                              <p:tn val="272"/>
                                            </p:cond>
                                          </p:stCondLst>
                                          <p:endCondLst>
                                            <p:cond evt="onStopAudio" delay="0">
                                              <p:tgtEl>
                                                <p:sldTgt/>
                                              </p:tgtEl>
                                            </p:cond>
                                          </p:endCondLst>
                                        </p:cTn>
                                        <p:tgtEl>
                                          <p:sndTgt r:embed="rId3" name="ding.wav"/>
                                        </p:tgtEl>
                                      </p:cMediaNode>
                                    </p:audio>
                                  </p:subTnLst>
                                </p:cTn>
                              </p:par>
                            </p:childTnLst>
                          </p:cTn>
                        </p:par>
                        <p:par>
                          <p:cTn id="274" fill="hold">
                            <p:stCondLst>
                              <p:cond delay="2000"/>
                            </p:stCondLst>
                            <p:childTnLst>
                              <p:par>
                                <p:cTn id="275" presetID="11" presetClass="entr" presetSubtype="0" fill="hold" grpId="0" nodeType="afterEffect">
                                  <p:stCondLst>
                                    <p:cond delay="0"/>
                                  </p:stCondLst>
                                  <p:childTnLst>
                                    <p:set>
                                      <p:cBhvr>
                                        <p:cTn id="276" dur="1000">
                                          <p:stCondLst>
                                            <p:cond delay="0"/>
                                          </p:stCondLst>
                                        </p:cTn>
                                        <p:tgtEl>
                                          <p:spTgt spid="201"/>
                                        </p:tgtEl>
                                        <p:attrNameLst>
                                          <p:attrName>style.visibility</p:attrName>
                                        </p:attrNameLst>
                                      </p:cBhvr>
                                      <p:to>
                                        <p:strVal val="visible"/>
                                      </p:to>
                                    </p:set>
                                  </p:childTnLst>
                                  <p:subTnLst>
                                    <p:audio>
                                      <p:cMediaNode>
                                        <p:cTn display="0" masterRel="sameClick">
                                          <p:stCondLst>
                                            <p:cond evt="begin" delay="0">
                                              <p:tn val="275"/>
                                            </p:cond>
                                          </p:stCondLst>
                                          <p:endCondLst>
                                            <p:cond evt="onStopAudio" delay="0">
                                              <p:tgtEl>
                                                <p:sldTgt/>
                                              </p:tgtEl>
                                            </p:cond>
                                          </p:endCondLst>
                                        </p:cTn>
                                        <p:tgtEl>
                                          <p:sndTgt r:embed="rId3" name="ding.wav"/>
                                        </p:tgtEl>
                                      </p:cMediaNode>
                                    </p:audio>
                                  </p:subTnLst>
                                </p:cTn>
                              </p:par>
                            </p:childTnLst>
                          </p:cTn>
                        </p:par>
                        <p:par>
                          <p:cTn id="277" fill="hold">
                            <p:stCondLst>
                              <p:cond delay="3000"/>
                            </p:stCondLst>
                            <p:childTnLst>
                              <p:par>
                                <p:cTn id="278" presetID="11" presetClass="entr" presetSubtype="0" fill="hold" grpId="0" nodeType="afterEffect">
                                  <p:stCondLst>
                                    <p:cond delay="0"/>
                                  </p:stCondLst>
                                  <p:childTnLst>
                                    <p:set>
                                      <p:cBhvr>
                                        <p:cTn id="279" dur="1000">
                                          <p:stCondLst>
                                            <p:cond delay="0"/>
                                          </p:stCondLst>
                                        </p:cTn>
                                        <p:tgtEl>
                                          <p:spTgt spid="202"/>
                                        </p:tgtEl>
                                        <p:attrNameLst>
                                          <p:attrName>style.visibility</p:attrName>
                                        </p:attrNameLst>
                                      </p:cBhvr>
                                      <p:to>
                                        <p:strVal val="visible"/>
                                      </p:to>
                                    </p:set>
                                  </p:childTnLst>
                                  <p:subTnLst>
                                    <p:audio>
                                      <p:cMediaNode>
                                        <p:cTn display="0" masterRel="sameClick">
                                          <p:stCondLst>
                                            <p:cond evt="begin" delay="0">
                                              <p:tn val="278"/>
                                            </p:cond>
                                          </p:stCondLst>
                                          <p:endCondLst>
                                            <p:cond evt="onStopAudio" delay="0">
                                              <p:tgtEl>
                                                <p:sldTgt/>
                                              </p:tgtEl>
                                            </p:cond>
                                          </p:endCondLst>
                                        </p:cTn>
                                        <p:tgtEl>
                                          <p:sndTgt r:embed="rId3" name="ding.wav"/>
                                        </p:tgtEl>
                                      </p:cMediaNode>
                                    </p:audio>
                                  </p:subTnLst>
                                </p:cTn>
                              </p:par>
                            </p:childTnLst>
                          </p:cTn>
                        </p:par>
                        <p:par>
                          <p:cTn id="280" fill="hold">
                            <p:stCondLst>
                              <p:cond delay="4000"/>
                            </p:stCondLst>
                            <p:childTnLst>
                              <p:par>
                                <p:cTn id="281" presetID="11" presetClass="entr" presetSubtype="0" fill="hold" grpId="0" nodeType="afterEffect">
                                  <p:stCondLst>
                                    <p:cond delay="0"/>
                                  </p:stCondLst>
                                  <p:childTnLst>
                                    <p:set>
                                      <p:cBhvr>
                                        <p:cTn id="282" dur="1000">
                                          <p:stCondLst>
                                            <p:cond delay="0"/>
                                          </p:stCondLst>
                                        </p:cTn>
                                        <p:tgtEl>
                                          <p:spTgt spid="203"/>
                                        </p:tgtEl>
                                        <p:attrNameLst>
                                          <p:attrName>style.visibility</p:attrName>
                                        </p:attrNameLst>
                                      </p:cBhvr>
                                      <p:to>
                                        <p:strVal val="visible"/>
                                      </p:to>
                                    </p:set>
                                  </p:childTnLst>
                                  <p:subTnLst>
                                    <p:audio>
                                      <p:cMediaNode>
                                        <p:cTn display="0" masterRel="sameClick">
                                          <p:stCondLst>
                                            <p:cond evt="begin" delay="0">
                                              <p:tn val="281"/>
                                            </p:cond>
                                          </p:stCondLst>
                                          <p:endCondLst>
                                            <p:cond evt="onStopAudio" delay="0">
                                              <p:tgtEl>
                                                <p:sldTgt/>
                                              </p:tgtEl>
                                            </p:cond>
                                          </p:endCondLst>
                                        </p:cTn>
                                        <p:tgtEl>
                                          <p:sndTgt r:embed="rId3" name="ding.wav"/>
                                        </p:tgtEl>
                                      </p:cMediaNode>
                                    </p:audio>
                                  </p:subTnLst>
                                </p:cTn>
                              </p:par>
                            </p:childTnLst>
                          </p:cTn>
                        </p:par>
                        <p:par>
                          <p:cTn id="283" fill="hold">
                            <p:stCondLst>
                              <p:cond delay="5000"/>
                            </p:stCondLst>
                            <p:childTnLst>
                              <p:par>
                                <p:cTn id="284" presetID="11" presetClass="entr" presetSubtype="0" fill="hold" grpId="0" nodeType="afterEffect">
                                  <p:stCondLst>
                                    <p:cond delay="0"/>
                                  </p:stCondLst>
                                  <p:childTnLst>
                                    <p:set>
                                      <p:cBhvr>
                                        <p:cTn id="285" dur="1000">
                                          <p:stCondLst>
                                            <p:cond delay="0"/>
                                          </p:stCondLst>
                                        </p:cTn>
                                        <p:tgtEl>
                                          <p:spTgt spid="204"/>
                                        </p:tgtEl>
                                        <p:attrNameLst>
                                          <p:attrName>style.visibility</p:attrName>
                                        </p:attrNameLst>
                                      </p:cBhvr>
                                      <p:to>
                                        <p:strVal val="visible"/>
                                      </p:to>
                                    </p:set>
                                  </p:childTnLst>
                                  <p:subTnLst>
                                    <p:audio>
                                      <p:cMediaNode>
                                        <p:cTn display="0" masterRel="sameClick">
                                          <p:stCondLst>
                                            <p:cond evt="begin" delay="0">
                                              <p:tn val="284"/>
                                            </p:cond>
                                          </p:stCondLst>
                                          <p:endCondLst>
                                            <p:cond evt="onStopAudio" delay="0">
                                              <p:tgtEl>
                                                <p:sldTgt/>
                                              </p:tgtEl>
                                            </p:cond>
                                          </p:endCondLst>
                                        </p:cTn>
                                        <p:tgtEl>
                                          <p:sndTgt r:embed="rId3" name="ding.wav"/>
                                        </p:tgtEl>
                                      </p:cMediaNode>
                                    </p:audio>
                                  </p:subTnLst>
                                </p:cTn>
                              </p:par>
                            </p:childTnLst>
                          </p:cTn>
                        </p:par>
                        <p:par>
                          <p:cTn id="286" fill="hold">
                            <p:stCondLst>
                              <p:cond delay="6000"/>
                            </p:stCondLst>
                            <p:childTnLst>
                              <p:par>
                                <p:cTn id="287" presetID="11" presetClass="entr" presetSubtype="0" fill="hold" grpId="0" nodeType="afterEffect">
                                  <p:stCondLst>
                                    <p:cond delay="0"/>
                                  </p:stCondLst>
                                  <p:childTnLst>
                                    <p:set>
                                      <p:cBhvr>
                                        <p:cTn id="288" dur="1000">
                                          <p:stCondLst>
                                            <p:cond delay="0"/>
                                          </p:stCondLst>
                                        </p:cTn>
                                        <p:tgtEl>
                                          <p:spTgt spid="205"/>
                                        </p:tgtEl>
                                        <p:attrNameLst>
                                          <p:attrName>style.visibility</p:attrName>
                                        </p:attrNameLst>
                                      </p:cBhvr>
                                      <p:to>
                                        <p:strVal val="visible"/>
                                      </p:to>
                                    </p:set>
                                  </p:childTnLst>
                                  <p:subTnLst>
                                    <p:audio>
                                      <p:cMediaNode>
                                        <p:cTn display="0" masterRel="sameClick">
                                          <p:stCondLst>
                                            <p:cond evt="begin" delay="0">
                                              <p:tn val="287"/>
                                            </p:cond>
                                          </p:stCondLst>
                                          <p:endCondLst>
                                            <p:cond evt="onStopAudio" delay="0">
                                              <p:tgtEl>
                                                <p:sldTgt/>
                                              </p:tgtEl>
                                            </p:cond>
                                          </p:endCondLst>
                                        </p:cTn>
                                        <p:tgtEl>
                                          <p:sndTgt r:embed="rId3" name="ding.wav"/>
                                        </p:tgtEl>
                                      </p:cMediaNode>
                                    </p:audio>
                                  </p:subTnLst>
                                </p:cTn>
                              </p:par>
                            </p:childTnLst>
                          </p:cTn>
                        </p:par>
                        <p:par>
                          <p:cTn id="289" fill="hold">
                            <p:stCondLst>
                              <p:cond delay="7000"/>
                            </p:stCondLst>
                            <p:childTnLst>
                              <p:par>
                                <p:cTn id="290" presetID="11" presetClass="entr" presetSubtype="0" fill="hold" grpId="0" nodeType="afterEffect">
                                  <p:stCondLst>
                                    <p:cond delay="0"/>
                                  </p:stCondLst>
                                  <p:childTnLst>
                                    <p:set>
                                      <p:cBhvr>
                                        <p:cTn id="291" dur="1000">
                                          <p:stCondLst>
                                            <p:cond delay="0"/>
                                          </p:stCondLst>
                                        </p:cTn>
                                        <p:tgtEl>
                                          <p:spTgt spid="206"/>
                                        </p:tgtEl>
                                        <p:attrNameLst>
                                          <p:attrName>style.visibility</p:attrName>
                                        </p:attrNameLst>
                                      </p:cBhvr>
                                      <p:to>
                                        <p:strVal val="visible"/>
                                      </p:to>
                                    </p:set>
                                  </p:childTnLst>
                                  <p:subTnLst>
                                    <p:audio>
                                      <p:cMediaNode>
                                        <p:cTn display="0" masterRel="sameClick">
                                          <p:stCondLst>
                                            <p:cond evt="begin" delay="0">
                                              <p:tn val="290"/>
                                            </p:cond>
                                          </p:stCondLst>
                                          <p:endCondLst>
                                            <p:cond evt="onStopAudio" delay="0">
                                              <p:tgtEl>
                                                <p:sldTgt/>
                                              </p:tgtEl>
                                            </p:cond>
                                          </p:endCondLst>
                                        </p:cTn>
                                        <p:tgtEl>
                                          <p:sndTgt r:embed="rId3" name="ding.wav"/>
                                        </p:tgtEl>
                                      </p:cMediaNode>
                                    </p:audio>
                                  </p:subTnLst>
                                </p:cTn>
                              </p:par>
                            </p:childTnLst>
                          </p:cTn>
                        </p:par>
                        <p:par>
                          <p:cTn id="292" fill="hold">
                            <p:stCondLst>
                              <p:cond delay="8000"/>
                            </p:stCondLst>
                            <p:childTnLst>
                              <p:par>
                                <p:cTn id="293" presetID="11" presetClass="entr" presetSubtype="0" fill="hold" grpId="0" nodeType="afterEffect">
                                  <p:stCondLst>
                                    <p:cond delay="0"/>
                                  </p:stCondLst>
                                  <p:childTnLst>
                                    <p:set>
                                      <p:cBhvr>
                                        <p:cTn id="294" dur="1000">
                                          <p:stCondLst>
                                            <p:cond delay="0"/>
                                          </p:stCondLst>
                                        </p:cTn>
                                        <p:tgtEl>
                                          <p:spTgt spid="207"/>
                                        </p:tgtEl>
                                        <p:attrNameLst>
                                          <p:attrName>style.visibility</p:attrName>
                                        </p:attrNameLst>
                                      </p:cBhvr>
                                      <p:to>
                                        <p:strVal val="visible"/>
                                      </p:to>
                                    </p:set>
                                  </p:childTnLst>
                                  <p:subTnLst>
                                    <p:audio>
                                      <p:cMediaNode>
                                        <p:cTn display="0" masterRel="sameClick">
                                          <p:stCondLst>
                                            <p:cond evt="begin" delay="0">
                                              <p:tn val="293"/>
                                            </p:cond>
                                          </p:stCondLst>
                                          <p:endCondLst>
                                            <p:cond evt="onStopAudio" delay="0">
                                              <p:tgtEl>
                                                <p:sldTgt/>
                                              </p:tgtEl>
                                            </p:cond>
                                          </p:endCondLst>
                                        </p:cTn>
                                        <p:tgtEl>
                                          <p:sndTgt r:embed="rId3" name="ding.wav"/>
                                        </p:tgtEl>
                                      </p:cMediaNode>
                                    </p:audio>
                                  </p:subTnLst>
                                </p:cTn>
                              </p:par>
                            </p:childTnLst>
                          </p:cTn>
                        </p:par>
                        <p:par>
                          <p:cTn id="295" fill="hold">
                            <p:stCondLst>
                              <p:cond delay="9000"/>
                            </p:stCondLst>
                            <p:childTnLst>
                              <p:par>
                                <p:cTn id="296" presetID="11" presetClass="entr" presetSubtype="0" fill="hold" grpId="0" nodeType="afterEffect">
                                  <p:stCondLst>
                                    <p:cond delay="0"/>
                                  </p:stCondLst>
                                  <p:childTnLst>
                                    <p:set>
                                      <p:cBhvr>
                                        <p:cTn id="297" dur="1000">
                                          <p:stCondLst>
                                            <p:cond delay="0"/>
                                          </p:stCondLst>
                                        </p:cTn>
                                        <p:tgtEl>
                                          <p:spTgt spid="208"/>
                                        </p:tgtEl>
                                        <p:attrNameLst>
                                          <p:attrName>style.visibility</p:attrName>
                                        </p:attrNameLst>
                                      </p:cBhvr>
                                      <p:to>
                                        <p:strVal val="visible"/>
                                      </p:to>
                                    </p:set>
                                  </p:childTnLst>
                                  <p:subTnLst>
                                    <p:audio>
                                      <p:cMediaNode>
                                        <p:cTn display="0" masterRel="sameClick">
                                          <p:stCondLst>
                                            <p:cond evt="begin" delay="0">
                                              <p:tn val="296"/>
                                            </p:cond>
                                          </p:stCondLst>
                                          <p:endCondLst>
                                            <p:cond evt="onStopAudio" delay="0">
                                              <p:tgtEl>
                                                <p:sldTgt/>
                                              </p:tgtEl>
                                            </p:cond>
                                          </p:endCondLst>
                                        </p:cTn>
                                        <p:tgtEl>
                                          <p:sndTgt r:embed="rId3" name="ding.wav"/>
                                        </p:tgtEl>
                                      </p:cMediaNode>
                                    </p:audio>
                                  </p:subTnLst>
                                </p:cTn>
                              </p:par>
                              <p:par>
                                <p:cTn id="298" presetID="4" presetClass="entr" presetSubtype="16" fill="hold" grpId="0" nodeType="withEffect">
                                  <p:stCondLst>
                                    <p:cond delay="1000"/>
                                  </p:stCondLst>
                                  <p:childTnLst>
                                    <p:set>
                                      <p:cBhvr>
                                        <p:cTn id="299" dur="1" fill="hold">
                                          <p:stCondLst>
                                            <p:cond delay="0"/>
                                          </p:stCondLst>
                                        </p:cTn>
                                        <p:tgtEl>
                                          <p:spTgt spid="198"/>
                                        </p:tgtEl>
                                        <p:attrNameLst>
                                          <p:attrName>style.visibility</p:attrName>
                                        </p:attrNameLst>
                                      </p:cBhvr>
                                      <p:to>
                                        <p:strVal val="visible"/>
                                      </p:to>
                                    </p:set>
                                    <p:animEffect transition="in" filter="box(in)">
                                      <p:cBhvr>
                                        <p:cTn id="300" dur="2000"/>
                                        <p:tgtEl>
                                          <p:spTgt spid="198"/>
                                        </p:tgtEl>
                                      </p:cBhvr>
                                    </p:animEffect>
                                  </p:childTnLst>
                                  <p:subTnLst>
                                    <p:audio>
                                      <p:cMediaNode>
                                        <p:cTn display="0" masterRel="sameClick">
                                          <p:stCondLst>
                                            <p:cond evt="begin" delay="0">
                                              <p:tn val="298"/>
                                            </p:cond>
                                          </p:stCondLst>
                                          <p:endCondLst>
                                            <p:cond evt="onStopAudio" delay="0">
                                              <p:tgtEl>
                                                <p:sldTgt/>
                                              </p:tgtEl>
                                            </p:cond>
                                          </p:endCondLst>
                                        </p:cTn>
                                        <p:tgtEl>
                                          <p:sndTgt r:embed="rId4" name="ringin.wav"/>
                                        </p:tgtEl>
                                      </p:cMediaNode>
                                    </p:audio>
                                  </p:subTnLst>
                                </p:cTn>
                              </p:par>
                              <p:par>
                                <p:cTn id="301" presetID="10" presetClass="exit" presetSubtype="0" fill="hold" grpId="1" nodeType="withEffect">
                                  <p:stCondLst>
                                    <p:cond delay="3300"/>
                                  </p:stCondLst>
                                  <p:childTnLst>
                                    <p:animEffect transition="out" filter="fade">
                                      <p:cBhvr>
                                        <p:cTn id="302" dur="1700"/>
                                        <p:tgtEl>
                                          <p:spTgt spid="198"/>
                                        </p:tgtEl>
                                      </p:cBhvr>
                                    </p:animEffect>
                                    <p:set>
                                      <p:cBhvr>
                                        <p:cTn id="303" dur="1" fill="hold">
                                          <p:stCondLst>
                                            <p:cond delay="1699"/>
                                          </p:stCondLst>
                                        </p:cTn>
                                        <p:tgtEl>
                                          <p:spTgt spid="1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4" restart="whenNotActive" fill="hold" evtFilter="cancelBubble" nodeType="interactiveSeq">
                <p:stCondLst>
                  <p:cond evt="onClick" delay="0">
                    <p:tgtEl>
                      <p:spTgt spid="11"/>
                    </p:tgtEl>
                  </p:cond>
                </p:stCondLst>
                <p:endSync evt="end" delay="0">
                  <p:rtn val="all"/>
                </p:endSync>
                <p:childTnLst>
                  <p:par>
                    <p:cTn id="305" fill="hold">
                      <p:stCondLst>
                        <p:cond delay="0"/>
                      </p:stCondLst>
                      <p:childTnLst>
                        <p:par>
                          <p:cTn id="306" fill="hold">
                            <p:stCondLst>
                              <p:cond delay="0"/>
                            </p:stCondLst>
                            <p:childTnLst>
                              <p:par>
                                <p:cTn id="307" presetID="31" presetClass="entr" presetSubtype="0" fill="hold" grpId="0" nodeType="afterEffect">
                                  <p:stCondLst>
                                    <p:cond delay="0"/>
                                  </p:stCondLst>
                                  <p:childTnLst>
                                    <p:set>
                                      <p:cBhvr>
                                        <p:cTn id="308" dur="1" fill="hold">
                                          <p:stCondLst>
                                            <p:cond delay="0"/>
                                          </p:stCondLst>
                                        </p:cTn>
                                        <p:tgtEl>
                                          <p:spTgt spid="18"/>
                                        </p:tgtEl>
                                        <p:attrNameLst>
                                          <p:attrName>style.visibility</p:attrName>
                                        </p:attrNameLst>
                                      </p:cBhvr>
                                      <p:to>
                                        <p:strVal val="visible"/>
                                      </p:to>
                                    </p:set>
                                    <p:anim calcmode="lin" valueType="num">
                                      <p:cBhvr>
                                        <p:cTn id="309" dur="1000" fill="hold"/>
                                        <p:tgtEl>
                                          <p:spTgt spid="18"/>
                                        </p:tgtEl>
                                        <p:attrNameLst>
                                          <p:attrName>ppt_w</p:attrName>
                                        </p:attrNameLst>
                                      </p:cBhvr>
                                      <p:tavLst>
                                        <p:tav tm="0">
                                          <p:val>
                                            <p:fltVal val="0"/>
                                          </p:val>
                                        </p:tav>
                                        <p:tav tm="100000">
                                          <p:val>
                                            <p:strVal val="#ppt_w"/>
                                          </p:val>
                                        </p:tav>
                                      </p:tavLst>
                                    </p:anim>
                                    <p:anim calcmode="lin" valueType="num">
                                      <p:cBhvr>
                                        <p:cTn id="310" dur="1000" fill="hold"/>
                                        <p:tgtEl>
                                          <p:spTgt spid="18"/>
                                        </p:tgtEl>
                                        <p:attrNameLst>
                                          <p:attrName>ppt_h</p:attrName>
                                        </p:attrNameLst>
                                      </p:cBhvr>
                                      <p:tavLst>
                                        <p:tav tm="0">
                                          <p:val>
                                            <p:fltVal val="0"/>
                                          </p:val>
                                        </p:tav>
                                        <p:tav tm="100000">
                                          <p:val>
                                            <p:strVal val="#ppt_h"/>
                                          </p:val>
                                        </p:tav>
                                      </p:tavLst>
                                    </p:anim>
                                    <p:anim calcmode="lin" valueType="num">
                                      <p:cBhvr>
                                        <p:cTn id="311" dur="1000" fill="hold"/>
                                        <p:tgtEl>
                                          <p:spTgt spid="18"/>
                                        </p:tgtEl>
                                        <p:attrNameLst>
                                          <p:attrName>style.rotation</p:attrName>
                                        </p:attrNameLst>
                                      </p:cBhvr>
                                      <p:tavLst>
                                        <p:tav tm="0">
                                          <p:val>
                                            <p:fltVal val="90"/>
                                          </p:val>
                                        </p:tav>
                                        <p:tav tm="100000">
                                          <p:val>
                                            <p:fltVal val="0"/>
                                          </p:val>
                                        </p:tav>
                                      </p:tavLst>
                                    </p:anim>
                                    <p:animEffect transition="in" filter="fade">
                                      <p:cBhvr>
                                        <p:cTn id="312" dur="1000"/>
                                        <p:tgtEl>
                                          <p:spTgt spid="18"/>
                                        </p:tgtEl>
                                      </p:cBhvr>
                                    </p:animEffect>
                                  </p:childTnLst>
                                </p:cTn>
                              </p:par>
                            </p:childTnLst>
                          </p:cTn>
                        </p:par>
                      </p:childTnLst>
                    </p:cTn>
                  </p:par>
                </p:childTnLst>
              </p:cTn>
              <p:nextCondLst>
                <p:cond evt="onClick" delay="0">
                  <p:tgtEl>
                    <p:spTgt spid="11"/>
                  </p:tgtEl>
                </p:cond>
              </p:nextCondLst>
            </p:seq>
            <p:seq concurrent="1" nextAc="seek">
              <p:cTn id="313" restart="whenNotActive" fill="hold" evtFilter="cancelBubble" nodeType="interactiveSeq">
                <p:stCondLst>
                  <p:cond evt="onClick" delay="0">
                    <p:tgtEl>
                      <p:spTgt spid="18"/>
                    </p:tgtEl>
                  </p:cond>
                </p:stCondLst>
                <p:endSync evt="end" delay="0">
                  <p:rtn val="all"/>
                </p:endSync>
                <p:childTnLst>
                  <p:par>
                    <p:cTn id="314" fill="hold">
                      <p:stCondLst>
                        <p:cond delay="0"/>
                      </p:stCondLst>
                      <p:childTnLst>
                        <p:par>
                          <p:cTn id="315" fill="hold">
                            <p:stCondLst>
                              <p:cond delay="0"/>
                            </p:stCondLst>
                            <p:childTnLst>
                              <p:par>
                                <p:cTn id="316" presetID="53" presetClass="exit" presetSubtype="32" fill="hold" grpId="1" nodeType="clickEffect">
                                  <p:stCondLst>
                                    <p:cond delay="0"/>
                                  </p:stCondLst>
                                  <p:childTnLst>
                                    <p:anim calcmode="lin" valueType="num">
                                      <p:cBhvr>
                                        <p:cTn id="317" dur="500"/>
                                        <p:tgtEl>
                                          <p:spTgt spid="18"/>
                                        </p:tgtEl>
                                        <p:attrNameLst>
                                          <p:attrName>ppt_w</p:attrName>
                                        </p:attrNameLst>
                                      </p:cBhvr>
                                      <p:tavLst>
                                        <p:tav tm="0">
                                          <p:val>
                                            <p:strVal val="ppt_w"/>
                                          </p:val>
                                        </p:tav>
                                        <p:tav tm="100000">
                                          <p:val>
                                            <p:fltVal val="0"/>
                                          </p:val>
                                        </p:tav>
                                      </p:tavLst>
                                    </p:anim>
                                    <p:anim calcmode="lin" valueType="num">
                                      <p:cBhvr>
                                        <p:cTn id="318" dur="500"/>
                                        <p:tgtEl>
                                          <p:spTgt spid="18"/>
                                        </p:tgtEl>
                                        <p:attrNameLst>
                                          <p:attrName>ppt_h</p:attrName>
                                        </p:attrNameLst>
                                      </p:cBhvr>
                                      <p:tavLst>
                                        <p:tav tm="0">
                                          <p:val>
                                            <p:strVal val="ppt_h"/>
                                          </p:val>
                                        </p:tav>
                                        <p:tav tm="100000">
                                          <p:val>
                                            <p:fltVal val="0"/>
                                          </p:val>
                                        </p:tav>
                                      </p:tavLst>
                                    </p:anim>
                                    <p:animEffect transition="out" filter="fade">
                                      <p:cBhvr>
                                        <p:cTn id="319" dur="500"/>
                                        <p:tgtEl>
                                          <p:spTgt spid="18"/>
                                        </p:tgtEl>
                                      </p:cBhvr>
                                    </p:animEffect>
                                    <p:set>
                                      <p:cBhvr>
                                        <p:cTn id="320"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316"/>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18"/>
                  </p:tgtEl>
                </p:cond>
              </p:nextCondLst>
            </p:seq>
            <p:seq concurrent="1" nextAc="seek">
              <p:cTn id="321" restart="whenNotActive" fill="hold" evtFilter="cancelBubble" nodeType="interactiveSeq">
                <p:stCondLst>
                  <p:cond evt="onClick" delay="0">
                    <p:tgtEl>
                      <p:spTgt spid="39"/>
                    </p:tgtEl>
                  </p:cond>
                </p:stCondLst>
                <p:endSync evt="end" delay="0">
                  <p:rtn val="all"/>
                </p:endSync>
                <p:childTnLst>
                  <p:par>
                    <p:cTn id="322" fill="hold">
                      <p:stCondLst>
                        <p:cond delay="0"/>
                      </p:stCondLst>
                      <p:childTnLst>
                        <p:par>
                          <p:cTn id="323" fill="hold">
                            <p:stCondLst>
                              <p:cond delay="0"/>
                            </p:stCondLst>
                            <p:childTnLst>
                              <p:par>
                                <p:cTn id="324" presetID="31" presetClass="entr" presetSubtype="0" fill="hold" grpId="0" nodeType="afterEffect">
                                  <p:stCondLst>
                                    <p:cond delay="0"/>
                                  </p:stCondLst>
                                  <p:childTnLst>
                                    <p:set>
                                      <p:cBhvr>
                                        <p:cTn id="325" dur="1" fill="hold">
                                          <p:stCondLst>
                                            <p:cond delay="0"/>
                                          </p:stCondLst>
                                        </p:cTn>
                                        <p:tgtEl>
                                          <p:spTgt spid="40"/>
                                        </p:tgtEl>
                                        <p:attrNameLst>
                                          <p:attrName>style.visibility</p:attrName>
                                        </p:attrNameLst>
                                      </p:cBhvr>
                                      <p:to>
                                        <p:strVal val="visible"/>
                                      </p:to>
                                    </p:set>
                                    <p:anim calcmode="lin" valueType="num">
                                      <p:cBhvr>
                                        <p:cTn id="326" dur="1000" fill="hold"/>
                                        <p:tgtEl>
                                          <p:spTgt spid="40"/>
                                        </p:tgtEl>
                                        <p:attrNameLst>
                                          <p:attrName>ppt_w</p:attrName>
                                        </p:attrNameLst>
                                      </p:cBhvr>
                                      <p:tavLst>
                                        <p:tav tm="0">
                                          <p:val>
                                            <p:fltVal val="0"/>
                                          </p:val>
                                        </p:tav>
                                        <p:tav tm="100000">
                                          <p:val>
                                            <p:strVal val="#ppt_w"/>
                                          </p:val>
                                        </p:tav>
                                      </p:tavLst>
                                    </p:anim>
                                    <p:anim calcmode="lin" valueType="num">
                                      <p:cBhvr>
                                        <p:cTn id="327" dur="1000" fill="hold"/>
                                        <p:tgtEl>
                                          <p:spTgt spid="40"/>
                                        </p:tgtEl>
                                        <p:attrNameLst>
                                          <p:attrName>ppt_h</p:attrName>
                                        </p:attrNameLst>
                                      </p:cBhvr>
                                      <p:tavLst>
                                        <p:tav tm="0">
                                          <p:val>
                                            <p:fltVal val="0"/>
                                          </p:val>
                                        </p:tav>
                                        <p:tav tm="100000">
                                          <p:val>
                                            <p:strVal val="#ppt_h"/>
                                          </p:val>
                                        </p:tav>
                                      </p:tavLst>
                                    </p:anim>
                                    <p:anim calcmode="lin" valueType="num">
                                      <p:cBhvr>
                                        <p:cTn id="328" dur="1000" fill="hold"/>
                                        <p:tgtEl>
                                          <p:spTgt spid="40"/>
                                        </p:tgtEl>
                                        <p:attrNameLst>
                                          <p:attrName>style.rotation</p:attrName>
                                        </p:attrNameLst>
                                      </p:cBhvr>
                                      <p:tavLst>
                                        <p:tav tm="0">
                                          <p:val>
                                            <p:fltVal val="90"/>
                                          </p:val>
                                        </p:tav>
                                        <p:tav tm="100000">
                                          <p:val>
                                            <p:fltVal val="0"/>
                                          </p:val>
                                        </p:tav>
                                      </p:tavLst>
                                    </p:anim>
                                    <p:animEffect transition="in" filter="fade">
                                      <p:cBhvr>
                                        <p:cTn id="329" dur="1000"/>
                                        <p:tgtEl>
                                          <p:spTgt spid="40"/>
                                        </p:tgtEl>
                                      </p:cBhvr>
                                    </p:animEffect>
                                  </p:childTnLst>
                                </p:cTn>
                              </p:par>
                            </p:childTnLst>
                          </p:cTn>
                        </p:par>
                      </p:childTnLst>
                    </p:cTn>
                  </p:par>
                </p:childTnLst>
              </p:cTn>
              <p:nextCondLst>
                <p:cond evt="onClick" delay="0">
                  <p:tgtEl>
                    <p:spTgt spid="39"/>
                  </p:tgtEl>
                </p:cond>
              </p:nextCondLst>
            </p:seq>
            <p:seq concurrent="1" nextAc="seek">
              <p:cTn id="330" restart="whenNotActive" fill="hold" evtFilter="cancelBubble" nodeType="interactiveSeq">
                <p:stCondLst>
                  <p:cond evt="onClick" delay="0">
                    <p:tgtEl>
                      <p:spTgt spid="40"/>
                    </p:tgtEl>
                  </p:cond>
                </p:stCondLst>
                <p:endSync evt="end" delay="0">
                  <p:rtn val="all"/>
                </p:endSync>
                <p:childTnLst>
                  <p:par>
                    <p:cTn id="331" fill="hold">
                      <p:stCondLst>
                        <p:cond delay="0"/>
                      </p:stCondLst>
                      <p:childTnLst>
                        <p:par>
                          <p:cTn id="332" fill="hold">
                            <p:stCondLst>
                              <p:cond delay="0"/>
                            </p:stCondLst>
                            <p:childTnLst>
                              <p:par>
                                <p:cTn id="333" presetID="53" presetClass="exit" presetSubtype="32" fill="hold" grpId="1" nodeType="clickEffect">
                                  <p:stCondLst>
                                    <p:cond delay="0"/>
                                  </p:stCondLst>
                                  <p:childTnLst>
                                    <p:anim calcmode="lin" valueType="num">
                                      <p:cBhvr>
                                        <p:cTn id="334" dur="500"/>
                                        <p:tgtEl>
                                          <p:spTgt spid="40"/>
                                        </p:tgtEl>
                                        <p:attrNameLst>
                                          <p:attrName>ppt_w</p:attrName>
                                        </p:attrNameLst>
                                      </p:cBhvr>
                                      <p:tavLst>
                                        <p:tav tm="0">
                                          <p:val>
                                            <p:strVal val="ppt_w"/>
                                          </p:val>
                                        </p:tav>
                                        <p:tav tm="100000">
                                          <p:val>
                                            <p:fltVal val="0"/>
                                          </p:val>
                                        </p:tav>
                                      </p:tavLst>
                                    </p:anim>
                                    <p:anim calcmode="lin" valueType="num">
                                      <p:cBhvr>
                                        <p:cTn id="335" dur="500"/>
                                        <p:tgtEl>
                                          <p:spTgt spid="40"/>
                                        </p:tgtEl>
                                        <p:attrNameLst>
                                          <p:attrName>ppt_h</p:attrName>
                                        </p:attrNameLst>
                                      </p:cBhvr>
                                      <p:tavLst>
                                        <p:tav tm="0">
                                          <p:val>
                                            <p:strVal val="ppt_h"/>
                                          </p:val>
                                        </p:tav>
                                        <p:tav tm="100000">
                                          <p:val>
                                            <p:fltVal val="0"/>
                                          </p:val>
                                        </p:tav>
                                      </p:tavLst>
                                    </p:anim>
                                    <p:animEffect transition="out" filter="fade">
                                      <p:cBhvr>
                                        <p:cTn id="336" dur="500"/>
                                        <p:tgtEl>
                                          <p:spTgt spid="40"/>
                                        </p:tgtEl>
                                      </p:cBhvr>
                                    </p:animEffect>
                                    <p:set>
                                      <p:cBhvr>
                                        <p:cTn id="337" dur="1" fill="hold">
                                          <p:stCondLst>
                                            <p:cond delay="499"/>
                                          </p:stCondLst>
                                        </p:cTn>
                                        <p:tgtEl>
                                          <p:spTgt spid="40"/>
                                        </p:tgtEl>
                                        <p:attrNameLst>
                                          <p:attrName>style.visibility</p:attrName>
                                        </p:attrNameLst>
                                      </p:cBhvr>
                                      <p:to>
                                        <p:strVal val="hidden"/>
                                      </p:to>
                                    </p:set>
                                  </p:childTnLst>
                                  <p:subTnLst>
                                    <p:audio>
                                      <p:cMediaNode>
                                        <p:cTn display="0" masterRel="sameClick">
                                          <p:stCondLst>
                                            <p:cond evt="begin" delay="0">
                                              <p:tn val="333"/>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40"/>
                  </p:tgtEl>
                </p:cond>
              </p:nextCondLst>
            </p:seq>
            <p:seq concurrent="1" nextAc="seek">
              <p:cTn id="338" restart="whenNotActive" fill="hold" evtFilter="cancelBubble" nodeType="interactiveSeq">
                <p:stCondLst>
                  <p:cond evt="onClick" delay="0">
                    <p:tgtEl>
                      <p:spTgt spid="41"/>
                    </p:tgtEl>
                  </p:cond>
                </p:stCondLst>
                <p:endSync evt="end" delay="0">
                  <p:rtn val="all"/>
                </p:endSync>
                <p:childTnLst>
                  <p:par>
                    <p:cTn id="339" fill="hold">
                      <p:stCondLst>
                        <p:cond delay="0"/>
                      </p:stCondLst>
                      <p:childTnLst>
                        <p:par>
                          <p:cTn id="340" fill="hold">
                            <p:stCondLst>
                              <p:cond delay="0"/>
                            </p:stCondLst>
                            <p:childTnLst>
                              <p:par>
                                <p:cTn id="341" presetID="31" presetClass="entr" presetSubtype="0" fill="hold" grpId="0" nodeType="afterEffect">
                                  <p:stCondLst>
                                    <p:cond delay="0"/>
                                  </p:stCondLst>
                                  <p:childTnLst>
                                    <p:set>
                                      <p:cBhvr>
                                        <p:cTn id="342" dur="1" fill="hold">
                                          <p:stCondLst>
                                            <p:cond delay="0"/>
                                          </p:stCondLst>
                                        </p:cTn>
                                        <p:tgtEl>
                                          <p:spTgt spid="42"/>
                                        </p:tgtEl>
                                        <p:attrNameLst>
                                          <p:attrName>style.visibility</p:attrName>
                                        </p:attrNameLst>
                                      </p:cBhvr>
                                      <p:to>
                                        <p:strVal val="visible"/>
                                      </p:to>
                                    </p:set>
                                    <p:anim calcmode="lin" valueType="num">
                                      <p:cBhvr>
                                        <p:cTn id="343" dur="1000" fill="hold"/>
                                        <p:tgtEl>
                                          <p:spTgt spid="42"/>
                                        </p:tgtEl>
                                        <p:attrNameLst>
                                          <p:attrName>ppt_w</p:attrName>
                                        </p:attrNameLst>
                                      </p:cBhvr>
                                      <p:tavLst>
                                        <p:tav tm="0">
                                          <p:val>
                                            <p:fltVal val="0"/>
                                          </p:val>
                                        </p:tav>
                                        <p:tav tm="100000">
                                          <p:val>
                                            <p:strVal val="#ppt_w"/>
                                          </p:val>
                                        </p:tav>
                                      </p:tavLst>
                                    </p:anim>
                                    <p:anim calcmode="lin" valueType="num">
                                      <p:cBhvr>
                                        <p:cTn id="344" dur="1000" fill="hold"/>
                                        <p:tgtEl>
                                          <p:spTgt spid="42"/>
                                        </p:tgtEl>
                                        <p:attrNameLst>
                                          <p:attrName>ppt_h</p:attrName>
                                        </p:attrNameLst>
                                      </p:cBhvr>
                                      <p:tavLst>
                                        <p:tav tm="0">
                                          <p:val>
                                            <p:fltVal val="0"/>
                                          </p:val>
                                        </p:tav>
                                        <p:tav tm="100000">
                                          <p:val>
                                            <p:strVal val="#ppt_h"/>
                                          </p:val>
                                        </p:tav>
                                      </p:tavLst>
                                    </p:anim>
                                    <p:anim calcmode="lin" valueType="num">
                                      <p:cBhvr>
                                        <p:cTn id="345" dur="1000" fill="hold"/>
                                        <p:tgtEl>
                                          <p:spTgt spid="42"/>
                                        </p:tgtEl>
                                        <p:attrNameLst>
                                          <p:attrName>style.rotation</p:attrName>
                                        </p:attrNameLst>
                                      </p:cBhvr>
                                      <p:tavLst>
                                        <p:tav tm="0">
                                          <p:val>
                                            <p:fltVal val="90"/>
                                          </p:val>
                                        </p:tav>
                                        <p:tav tm="100000">
                                          <p:val>
                                            <p:fltVal val="0"/>
                                          </p:val>
                                        </p:tav>
                                      </p:tavLst>
                                    </p:anim>
                                    <p:animEffect transition="in" filter="fade">
                                      <p:cBhvr>
                                        <p:cTn id="346" dur="1000"/>
                                        <p:tgtEl>
                                          <p:spTgt spid="42"/>
                                        </p:tgtEl>
                                      </p:cBhvr>
                                    </p:animEffect>
                                  </p:childTnLst>
                                </p:cTn>
                              </p:par>
                            </p:childTnLst>
                          </p:cTn>
                        </p:par>
                      </p:childTnLst>
                    </p:cTn>
                  </p:par>
                </p:childTnLst>
              </p:cTn>
              <p:nextCondLst>
                <p:cond evt="onClick" delay="0">
                  <p:tgtEl>
                    <p:spTgt spid="41"/>
                  </p:tgtEl>
                </p:cond>
              </p:nextCondLst>
            </p:seq>
            <p:seq concurrent="1" nextAc="seek">
              <p:cTn id="347" restart="whenNotActive" fill="hold" evtFilter="cancelBubble" nodeType="interactiveSeq">
                <p:stCondLst>
                  <p:cond evt="onClick" delay="0">
                    <p:tgtEl>
                      <p:spTgt spid="42"/>
                    </p:tgtEl>
                  </p:cond>
                </p:stCondLst>
                <p:endSync evt="end" delay="0">
                  <p:rtn val="all"/>
                </p:endSync>
                <p:childTnLst>
                  <p:par>
                    <p:cTn id="348" fill="hold">
                      <p:stCondLst>
                        <p:cond delay="0"/>
                      </p:stCondLst>
                      <p:childTnLst>
                        <p:par>
                          <p:cTn id="349" fill="hold">
                            <p:stCondLst>
                              <p:cond delay="0"/>
                            </p:stCondLst>
                            <p:childTnLst>
                              <p:par>
                                <p:cTn id="350" presetID="53" presetClass="exit" presetSubtype="32" fill="hold" grpId="1" nodeType="clickEffect">
                                  <p:stCondLst>
                                    <p:cond delay="0"/>
                                  </p:stCondLst>
                                  <p:childTnLst>
                                    <p:anim calcmode="lin" valueType="num">
                                      <p:cBhvr>
                                        <p:cTn id="351" dur="500"/>
                                        <p:tgtEl>
                                          <p:spTgt spid="42"/>
                                        </p:tgtEl>
                                        <p:attrNameLst>
                                          <p:attrName>ppt_w</p:attrName>
                                        </p:attrNameLst>
                                      </p:cBhvr>
                                      <p:tavLst>
                                        <p:tav tm="0">
                                          <p:val>
                                            <p:strVal val="ppt_w"/>
                                          </p:val>
                                        </p:tav>
                                        <p:tav tm="100000">
                                          <p:val>
                                            <p:fltVal val="0"/>
                                          </p:val>
                                        </p:tav>
                                      </p:tavLst>
                                    </p:anim>
                                    <p:anim calcmode="lin" valueType="num">
                                      <p:cBhvr>
                                        <p:cTn id="352" dur="500"/>
                                        <p:tgtEl>
                                          <p:spTgt spid="42"/>
                                        </p:tgtEl>
                                        <p:attrNameLst>
                                          <p:attrName>ppt_h</p:attrName>
                                        </p:attrNameLst>
                                      </p:cBhvr>
                                      <p:tavLst>
                                        <p:tav tm="0">
                                          <p:val>
                                            <p:strVal val="ppt_h"/>
                                          </p:val>
                                        </p:tav>
                                        <p:tav tm="100000">
                                          <p:val>
                                            <p:fltVal val="0"/>
                                          </p:val>
                                        </p:tav>
                                      </p:tavLst>
                                    </p:anim>
                                    <p:animEffect transition="out" filter="fade">
                                      <p:cBhvr>
                                        <p:cTn id="353" dur="500"/>
                                        <p:tgtEl>
                                          <p:spTgt spid="42"/>
                                        </p:tgtEl>
                                      </p:cBhvr>
                                    </p:animEffect>
                                    <p:set>
                                      <p:cBhvr>
                                        <p:cTn id="354" dur="1" fill="hold">
                                          <p:stCondLst>
                                            <p:cond delay="499"/>
                                          </p:stCondLst>
                                        </p:cTn>
                                        <p:tgtEl>
                                          <p:spTgt spid="42"/>
                                        </p:tgtEl>
                                        <p:attrNameLst>
                                          <p:attrName>style.visibility</p:attrName>
                                        </p:attrNameLst>
                                      </p:cBhvr>
                                      <p:to>
                                        <p:strVal val="hidden"/>
                                      </p:to>
                                    </p:set>
                                  </p:childTnLst>
                                  <p:subTnLst>
                                    <p:audio>
                                      <p:cMediaNode>
                                        <p:cTn display="0" masterRel="sameClick">
                                          <p:stCondLst>
                                            <p:cond evt="begin" delay="0">
                                              <p:tn val="350"/>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42"/>
                  </p:tgtEl>
                </p:cond>
              </p:nextCondLst>
            </p:seq>
            <p:seq concurrent="1" nextAc="seek">
              <p:cTn id="355" restart="whenNotActive" fill="hold" evtFilter="cancelBubble" nodeType="interactiveSeq">
                <p:stCondLst>
                  <p:cond evt="onClick" delay="0">
                    <p:tgtEl>
                      <p:spTgt spid="43"/>
                    </p:tgtEl>
                  </p:cond>
                </p:stCondLst>
                <p:endSync evt="end" delay="0">
                  <p:rtn val="all"/>
                </p:endSync>
                <p:childTnLst>
                  <p:par>
                    <p:cTn id="356" fill="hold">
                      <p:stCondLst>
                        <p:cond delay="0"/>
                      </p:stCondLst>
                      <p:childTnLst>
                        <p:par>
                          <p:cTn id="357" fill="hold">
                            <p:stCondLst>
                              <p:cond delay="0"/>
                            </p:stCondLst>
                            <p:childTnLst>
                              <p:par>
                                <p:cTn id="358" presetID="31" presetClass="entr" presetSubtype="0" fill="hold" grpId="0" nodeType="afterEffect">
                                  <p:stCondLst>
                                    <p:cond delay="0"/>
                                  </p:stCondLst>
                                  <p:childTnLst>
                                    <p:set>
                                      <p:cBhvr>
                                        <p:cTn id="359" dur="1" fill="hold">
                                          <p:stCondLst>
                                            <p:cond delay="0"/>
                                          </p:stCondLst>
                                        </p:cTn>
                                        <p:tgtEl>
                                          <p:spTgt spid="44"/>
                                        </p:tgtEl>
                                        <p:attrNameLst>
                                          <p:attrName>style.visibility</p:attrName>
                                        </p:attrNameLst>
                                      </p:cBhvr>
                                      <p:to>
                                        <p:strVal val="visible"/>
                                      </p:to>
                                    </p:set>
                                    <p:anim calcmode="lin" valueType="num">
                                      <p:cBhvr>
                                        <p:cTn id="360" dur="1000" fill="hold"/>
                                        <p:tgtEl>
                                          <p:spTgt spid="44"/>
                                        </p:tgtEl>
                                        <p:attrNameLst>
                                          <p:attrName>ppt_w</p:attrName>
                                        </p:attrNameLst>
                                      </p:cBhvr>
                                      <p:tavLst>
                                        <p:tav tm="0">
                                          <p:val>
                                            <p:fltVal val="0"/>
                                          </p:val>
                                        </p:tav>
                                        <p:tav tm="100000">
                                          <p:val>
                                            <p:strVal val="#ppt_w"/>
                                          </p:val>
                                        </p:tav>
                                      </p:tavLst>
                                    </p:anim>
                                    <p:anim calcmode="lin" valueType="num">
                                      <p:cBhvr>
                                        <p:cTn id="361" dur="1000" fill="hold"/>
                                        <p:tgtEl>
                                          <p:spTgt spid="44"/>
                                        </p:tgtEl>
                                        <p:attrNameLst>
                                          <p:attrName>ppt_h</p:attrName>
                                        </p:attrNameLst>
                                      </p:cBhvr>
                                      <p:tavLst>
                                        <p:tav tm="0">
                                          <p:val>
                                            <p:fltVal val="0"/>
                                          </p:val>
                                        </p:tav>
                                        <p:tav tm="100000">
                                          <p:val>
                                            <p:strVal val="#ppt_h"/>
                                          </p:val>
                                        </p:tav>
                                      </p:tavLst>
                                    </p:anim>
                                    <p:anim calcmode="lin" valueType="num">
                                      <p:cBhvr>
                                        <p:cTn id="362" dur="1000" fill="hold"/>
                                        <p:tgtEl>
                                          <p:spTgt spid="44"/>
                                        </p:tgtEl>
                                        <p:attrNameLst>
                                          <p:attrName>style.rotation</p:attrName>
                                        </p:attrNameLst>
                                      </p:cBhvr>
                                      <p:tavLst>
                                        <p:tav tm="0">
                                          <p:val>
                                            <p:fltVal val="90"/>
                                          </p:val>
                                        </p:tav>
                                        <p:tav tm="100000">
                                          <p:val>
                                            <p:fltVal val="0"/>
                                          </p:val>
                                        </p:tav>
                                      </p:tavLst>
                                    </p:anim>
                                    <p:animEffect transition="in" filter="fade">
                                      <p:cBhvr>
                                        <p:cTn id="363" dur="1000"/>
                                        <p:tgtEl>
                                          <p:spTgt spid="44"/>
                                        </p:tgtEl>
                                      </p:cBhvr>
                                    </p:animEffect>
                                  </p:childTnLst>
                                </p:cTn>
                              </p:par>
                            </p:childTnLst>
                          </p:cTn>
                        </p:par>
                      </p:childTnLst>
                    </p:cTn>
                  </p:par>
                </p:childTnLst>
              </p:cTn>
              <p:nextCondLst>
                <p:cond evt="onClick" delay="0">
                  <p:tgtEl>
                    <p:spTgt spid="43"/>
                  </p:tgtEl>
                </p:cond>
              </p:nextCondLst>
            </p:seq>
            <p:seq concurrent="1" nextAc="seek">
              <p:cTn id="364" restart="whenNotActive" fill="hold" evtFilter="cancelBubble" nodeType="interactiveSeq">
                <p:stCondLst>
                  <p:cond evt="onClick" delay="0">
                    <p:tgtEl>
                      <p:spTgt spid="44"/>
                    </p:tgtEl>
                  </p:cond>
                </p:stCondLst>
                <p:endSync evt="end" delay="0">
                  <p:rtn val="all"/>
                </p:endSync>
                <p:childTnLst>
                  <p:par>
                    <p:cTn id="365" fill="hold">
                      <p:stCondLst>
                        <p:cond delay="0"/>
                      </p:stCondLst>
                      <p:childTnLst>
                        <p:par>
                          <p:cTn id="366" fill="hold">
                            <p:stCondLst>
                              <p:cond delay="0"/>
                            </p:stCondLst>
                            <p:childTnLst>
                              <p:par>
                                <p:cTn id="367" presetID="53" presetClass="exit" presetSubtype="32" fill="hold" grpId="1" nodeType="clickEffect">
                                  <p:stCondLst>
                                    <p:cond delay="0"/>
                                  </p:stCondLst>
                                  <p:childTnLst>
                                    <p:anim calcmode="lin" valueType="num">
                                      <p:cBhvr>
                                        <p:cTn id="368" dur="500"/>
                                        <p:tgtEl>
                                          <p:spTgt spid="44"/>
                                        </p:tgtEl>
                                        <p:attrNameLst>
                                          <p:attrName>ppt_w</p:attrName>
                                        </p:attrNameLst>
                                      </p:cBhvr>
                                      <p:tavLst>
                                        <p:tav tm="0">
                                          <p:val>
                                            <p:strVal val="ppt_w"/>
                                          </p:val>
                                        </p:tav>
                                        <p:tav tm="100000">
                                          <p:val>
                                            <p:fltVal val="0"/>
                                          </p:val>
                                        </p:tav>
                                      </p:tavLst>
                                    </p:anim>
                                    <p:anim calcmode="lin" valueType="num">
                                      <p:cBhvr>
                                        <p:cTn id="369" dur="500"/>
                                        <p:tgtEl>
                                          <p:spTgt spid="44"/>
                                        </p:tgtEl>
                                        <p:attrNameLst>
                                          <p:attrName>ppt_h</p:attrName>
                                        </p:attrNameLst>
                                      </p:cBhvr>
                                      <p:tavLst>
                                        <p:tav tm="0">
                                          <p:val>
                                            <p:strVal val="ppt_h"/>
                                          </p:val>
                                        </p:tav>
                                        <p:tav tm="100000">
                                          <p:val>
                                            <p:fltVal val="0"/>
                                          </p:val>
                                        </p:tav>
                                      </p:tavLst>
                                    </p:anim>
                                    <p:animEffect transition="out" filter="fade">
                                      <p:cBhvr>
                                        <p:cTn id="370" dur="500"/>
                                        <p:tgtEl>
                                          <p:spTgt spid="44"/>
                                        </p:tgtEl>
                                      </p:cBhvr>
                                    </p:animEffect>
                                    <p:set>
                                      <p:cBhvr>
                                        <p:cTn id="371" dur="1" fill="hold">
                                          <p:stCondLst>
                                            <p:cond delay="499"/>
                                          </p:stCondLst>
                                        </p:cTn>
                                        <p:tgtEl>
                                          <p:spTgt spid="44"/>
                                        </p:tgtEl>
                                        <p:attrNameLst>
                                          <p:attrName>style.visibility</p:attrName>
                                        </p:attrNameLst>
                                      </p:cBhvr>
                                      <p:to>
                                        <p:strVal val="hidden"/>
                                      </p:to>
                                    </p:set>
                                  </p:childTnLst>
                                  <p:subTnLst>
                                    <p:audio>
                                      <p:cMediaNode>
                                        <p:cTn display="0" masterRel="sameClick">
                                          <p:stCondLst>
                                            <p:cond evt="begin" delay="0">
                                              <p:tn val="367"/>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44"/>
                  </p:tgtEl>
                </p:cond>
              </p:nextCondLst>
            </p:seq>
            <p:seq concurrent="1" nextAc="seek">
              <p:cTn id="372" restart="whenNotActive" fill="hold" evtFilter="cancelBubble" nodeType="interactiveSeq">
                <p:stCondLst>
                  <p:cond evt="onClick" delay="0">
                    <p:tgtEl>
                      <p:spTgt spid="45"/>
                    </p:tgtEl>
                  </p:cond>
                </p:stCondLst>
                <p:endSync evt="end" delay="0">
                  <p:rtn val="all"/>
                </p:endSync>
                <p:childTnLst>
                  <p:par>
                    <p:cTn id="373" fill="hold">
                      <p:stCondLst>
                        <p:cond delay="0"/>
                      </p:stCondLst>
                      <p:childTnLst>
                        <p:par>
                          <p:cTn id="374" fill="hold">
                            <p:stCondLst>
                              <p:cond delay="0"/>
                            </p:stCondLst>
                            <p:childTnLst>
                              <p:par>
                                <p:cTn id="375" presetID="31" presetClass="entr" presetSubtype="0" fill="hold" grpId="0" nodeType="afterEffect">
                                  <p:stCondLst>
                                    <p:cond delay="0"/>
                                  </p:stCondLst>
                                  <p:childTnLst>
                                    <p:set>
                                      <p:cBhvr>
                                        <p:cTn id="376" dur="1" fill="hold">
                                          <p:stCondLst>
                                            <p:cond delay="0"/>
                                          </p:stCondLst>
                                        </p:cTn>
                                        <p:tgtEl>
                                          <p:spTgt spid="46"/>
                                        </p:tgtEl>
                                        <p:attrNameLst>
                                          <p:attrName>style.visibility</p:attrName>
                                        </p:attrNameLst>
                                      </p:cBhvr>
                                      <p:to>
                                        <p:strVal val="visible"/>
                                      </p:to>
                                    </p:set>
                                    <p:anim calcmode="lin" valueType="num">
                                      <p:cBhvr>
                                        <p:cTn id="377" dur="1000" fill="hold"/>
                                        <p:tgtEl>
                                          <p:spTgt spid="46"/>
                                        </p:tgtEl>
                                        <p:attrNameLst>
                                          <p:attrName>ppt_w</p:attrName>
                                        </p:attrNameLst>
                                      </p:cBhvr>
                                      <p:tavLst>
                                        <p:tav tm="0">
                                          <p:val>
                                            <p:fltVal val="0"/>
                                          </p:val>
                                        </p:tav>
                                        <p:tav tm="100000">
                                          <p:val>
                                            <p:strVal val="#ppt_w"/>
                                          </p:val>
                                        </p:tav>
                                      </p:tavLst>
                                    </p:anim>
                                    <p:anim calcmode="lin" valueType="num">
                                      <p:cBhvr>
                                        <p:cTn id="378" dur="1000" fill="hold"/>
                                        <p:tgtEl>
                                          <p:spTgt spid="46"/>
                                        </p:tgtEl>
                                        <p:attrNameLst>
                                          <p:attrName>ppt_h</p:attrName>
                                        </p:attrNameLst>
                                      </p:cBhvr>
                                      <p:tavLst>
                                        <p:tav tm="0">
                                          <p:val>
                                            <p:fltVal val="0"/>
                                          </p:val>
                                        </p:tav>
                                        <p:tav tm="100000">
                                          <p:val>
                                            <p:strVal val="#ppt_h"/>
                                          </p:val>
                                        </p:tav>
                                      </p:tavLst>
                                    </p:anim>
                                    <p:anim calcmode="lin" valueType="num">
                                      <p:cBhvr>
                                        <p:cTn id="379" dur="1000" fill="hold"/>
                                        <p:tgtEl>
                                          <p:spTgt spid="46"/>
                                        </p:tgtEl>
                                        <p:attrNameLst>
                                          <p:attrName>style.rotation</p:attrName>
                                        </p:attrNameLst>
                                      </p:cBhvr>
                                      <p:tavLst>
                                        <p:tav tm="0">
                                          <p:val>
                                            <p:fltVal val="90"/>
                                          </p:val>
                                        </p:tav>
                                        <p:tav tm="100000">
                                          <p:val>
                                            <p:fltVal val="0"/>
                                          </p:val>
                                        </p:tav>
                                      </p:tavLst>
                                    </p:anim>
                                    <p:animEffect transition="in" filter="fade">
                                      <p:cBhvr>
                                        <p:cTn id="380" dur="1000"/>
                                        <p:tgtEl>
                                          <p:spTgt spid="46"/>
                                        </p:tgtEl>
                                      </p:cBhvr>
                                    </p:animEffect>
                                  </p:childTnLst>
                                </p:cTn>
                              </p:par>
                            </p:childTnLst>
                          </p:cTn>
                        </p:par>
                      </p:childTnLst>
                    </p:cTn>
                  </p:par>
                </p:childTnLst>
              </p:cTn>
              <p:nextCondLst>
                <p:cond evt="onClick" delay="0">
                  <p:tgtEl>
                    <p:spTgt spid="45"/>
                  </p:tgtEl>
                </p:cond>
              </p:nextCondLst>
            </p:seq>
            <p:seq concurrent="1" nextAc="seek">
              <p:cTn id="381" restart="whenNotActive" fill="hold" evtFilter="cancelBubble" nodeType="interactiveSeq">
                <p:stCondLst>
                  <p:cond evt="onClick" delay="0">
                    <p:tgtEl>
                      <p:spTgt spid="46"/>
                    </p:tgtEl>
                  </p:cond>
                </p:stCondLst>
                <p:endSync evt="end" delay="0">
                  <p:rtn val="all"/>
                </p:endSync>
                <p:childTnLst>
                  <p:par>
                    <p:cTn id="382" fill="hold">
                      <p:stCondLst>
                        <p:cond delay="0"/>
                      </p:stCondLst>
                      <p:childTnLst>
                        <p:par>
                          <p:cTn id="383" fill="hold">
                            <p:stCondLst>
                              <p:cond delay="0"/>
                            </p:stCondLst>
                            <p:childTnLst>
                              <p:par>
                                <p:cTn id="384" presetID="53" presetClass="exit" presetSubtype="32" fill="hold" grpId="1" nodeType="clickEffect">
                                  <p:stCondLst>
                                    <p:cond delay="0"/>
                                  </p:stCondLst>
                                  <p:childTnLst>
                                    <p:anim calcmode="lin" valueType="num">
                                      <p:cBhvr>
                                        <p:cTn id="385" dur="500"/>
                                        <p:tgtEl>
                                          <p:spTgt spid="46"/>
                                        </p:tgtEl>
                                        <p:attrNameLst>
                                          <p:attrName>ppt_w</p:attrName>
                                        </p:attrNameLst>
                                      </p:cBhvr>
                                      <p:tavLst>
                                        <p:tav tm="0">
                                          <p:val>
                                            <p:strVal val="ppt_w"/>
                                          </p:val>
                                        </p:tav>
                                        <p:tav tm="100000">
                                          <p:val>
                                            <p:fltVal val="0"/>
                                          </p:val>
                                        </p:tav>
                                      </p:tavLst>
                                    </p:anim>
                                    <p:anim calcmode="lin" valueType="num">
                                      <p:cBhvr>
                                        <p:cTn id="386" dur="500"/>
                                        <p:tgtEl>
                                          <p:spTgt spid="46"/>
                                        </p:tgtEl>
                                        <p:attrNameLst>
                                          <p:attrName>ppt_h</p:attrName>
                                        </p:attrNameLst>
                                      </p:cBhvr>
                                      <p:tavLst>
                                        <p:tav tm="0">
                                          <p:val>
                                            <p:strVal val="ppt_h"/>
                                          </p:val>
                                        </p:tav>
                                        <p:tav tm="100000">
                                          <p:val>
                                            <p:fltVal val="0"/>
                                          </p:val>
                                        </p:tav>
                                      </p:tavLst>
                                    </p:anim>
                                    <p:animEffect transition="out" filter="fade">
                                      <p:cBhvr>
                                        <p:cTn id="387" dur="500"/>
                                        <p:tgtEl>
                                          <p:spTgt spid="46"/>
                                        </p:tgtEl>
                                      </p:cBhvr>
                                    </p:animEffect>
                                    <p:set>
                                      <p:cBhvr>
                                        <p:cTn id="388" dur="1" fill="hold">
                                          <p:stCondLst>
                                            <p:cond delay="499"/>
                                          </p:stCondLst>
                                        </p:cTn>
                                        <p:tgtEl>
                                          <p:spTgt spid="46"/>
                                        </p:tgtEl>
                                        <p:attrNameLst>
                                          <p:attrName>style.visibility</p:attrName>
                                        </p:attrNameLst>
                                      </p:cBhvr>
                                      <p:to>
                                        <p:strVal val="hidden"/>
                                      </p:to>
                                    </p:set>
                                  </p:childTnLst>
                                  <p:subTnLst>
                                    <p:audio>
                                      <p:cMediaNode>
                                        <p:cTn display="0" masterRel="sameClick">
                                          <p:stCondLst>
                                            <p:cond evt="begin" delay="0">
                                              <p:tn val="384"/>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46"/>
                  </p:tgtEl>
                </p:cond>
              </p:nextCondLst>
            </p:seq>
            <p:seq concurrent="1" nextAc="seek">
              <p:cTn id="389" restart="whenNotActive" fill="hold" evtFilter="cancelBubble" nodeType="interactiveSeq">
                <p:stCondLst>
                  <p:cond evt="onClick" delay="0">
                    <p:tgtEl>
                      <p:spTgt spid="47"/>
                    </p:tgtEl>
                  </p:cond>
                </p:stCondLst>
                <p:endSync evt="end" delay="0">
                  <p:rtn val="all"/>
                </p:endSync>
                <p:childTnLst>
                  <p:par>
                    <p:cTn id="390" fill="hold">
                      <p:stCondLst>
                        <p:cond delay="0"/>
                      </p:stCondLst>
                      <p:childTnLst>
                        <p:par>
                          <p:cTn id="391" fill="hold">
                            <p:stCondLst>
                              <p:cond delay="0"/>
                            </p:stCondLst>
                            <p:childTnLst>
                              <p:par>
                                <p:cTn id="392" presetID="31" presetClass="entr" presetSubtype="0" fill="hold" grpId="0" nodeType="afterEffect">
                                  <p:stCondLst>
                                    <p:cond delay="0"/>
                                  </p:stCondLst>
                                  <p:childTnLst>
                                    <p:set>
                                      <p:cBhvr>
                                        <p:cTn id="393" dur="1" fill="hold">
                                          <p:stCondLst>
                                            <p:cond delay="0"/>
                                          </p:stCondLst>
                                        </p:cTn>
                                        <p:tgtEl>
                                          <p:spTgt spid="48"/>
                                        </p:tgtEl>
                                        <p:attrNameLst>
                                          <p:attrName>style.visibility</p:attrName>
                                        </p:attrNameLst>
                                      </p:cBhvr>
                                      <p:to>
                                        <p:strVal val="visible"/>
                                      </p:to>
                                    </p:set>
                                    <p:anim calcmode="lin" valueType="num">
                                      <p:cBhvr>
                                        <p:cTn id="394" dur="1000" fill="hold"/>
                                        <p:tgtEl>
                                          <p:spTgt spid="48"/>
                                        </p:tgtEl>
                                        <p:attrNameLst>
                                          <p:attrName>ppt_w</p:attrName>
                                        </p:attrNameLst>
                                      </p:cBhvr>
                                      <p:tavLst>
                                        <p:tav tm="0">
                                          <p:val>
                                            <p:fltVal val="0"/>
                                          </p:val>
                                        </p:tav>
                                        <p:tav tm="100000">
                                          <p:val>
                                            <p:strVal val="#ppt_w"/>
                                          </p:val>
                                        </p:tav>
                                      </p:tavLst>
                                    </p:anim>
                                    <p:anim calcmode="lin" valueType="num">
                                      <p:cBhvr>
                                        <p:cTn id="395" dur="1000" fill="hold"/>
                                        <p:tgtEl>
                                          <p:spTgt spid="48"/>
                                        </p:tgtEl>
                                        <p:attrNameLst>
                                          <p:attrName>ppt_h</p:attrName>
                                        </p:attrNameLst>
                                      </p:cBhvr>
                                      <p:tavLst>
                                        <p:tav tm="0">
                                          <p:val>
                                            <p:fltVal val="0"/>
                                          </p:val>
                                        </p:tav>
                                        <p:tav tm="100000">
                                          <p:val>
                                            <p:strVal val="#ppt_h"/>
                                          </p:val>
                                        </p:tav>
                                      </p:tavLst>
                                    </p:anim>
                                    <p:anim calcmode="lin" valueType="num">
                                      <p:cBhvr>
                                        <p:cTn id="396" dur="1000" fill="hold"/>
                                        <p:tgtEl>
                                          <p:spTgt spid="48"/>
                                        </p:tgtEl>
                                        <p:attrNameLst>
                                          <p:attrName>style.rotation</p:attrName>
                                        </p:attrNameLst>
                                      </p:cBhvr>
                                      <p:tavLst>
                                        <p:tav tm="0">
                                          <p:val>
                                            <p:fltVal val="90"/>
                                          </p:val>
                                        </p:tav>
                                        <p:tav tm="100000">
                                          <p:val>
                                            <p:fltVal val="0"/>
                                          </p:val>
                                        </p:tav>
                                      </p:tavLst>
                                    </p:anim>
                                    <p:animEffect transition="in" filter="fade">
                                      <p:cBhvr>
                                        <p:cTn id="397" dur="1000"/>
                                        <p:tgtEl>
                                          <p:spTgt spid="48"/>
                                        </p:tgtEl>
                                      </p:cBhvr>
                                    </p:animEffect>
                                  </p:childTnLst>
                                </p:cTn>
                              </p:par>
                            </p:childTnLst>
                          </p:cTn>
                        </p:par>
                      </p:childTnLst>
                    </p:cTn>
                  </p:par>
                </p:childTnLst>
              </p:cTn>
              <p:nextCondLst>
                <p:cond evt="onClick" delay="0">
                  <p:tgtEl>
                    <p:spTgt spid="47"/>
                  </p:tgtEl>
                </p:cond>
              </p:nextCondLst>
            </p:seq>
            <p:seq concurrent="1" nextAc="seek">
              <p:cTn id="398" restart="whenNotActive" fill="hold" evtFilter="cancelBubble" nodeType="interactiveSeq">
                <p:stCondLst>
                  <p:cond evt="onClick" delay="0">
                    <p:tgtEl>
                      <p:spTgt spid="48"/>
                    </p:tgtEl>
                  </p:cond>
                </p:stCondLst>
                <p:endSync evt="end" delay="0">
                  <p:rtn val="all"/>
                </p:endSync>
                <p:childTnLst>
                  <p:par>
                    <p:cTn id="399" fill="hold">
                      <p:stCondLst>
                        <p:cond delay="0"/>
                      </p:stCondLst>
                      <p:childTnLst>
                        <p:par>
                          <p:cTn id="400" fill="hold">
                            <p:stCondLst>
                              <p:cond delay="0"/>
                            </p:stCondLst>
                            <p:childTnLst>
                              <p:par>
                                <p:cTn id="401" presetID="53" presetClass="exit" presetSubtype="32" fill="hold" grpId="1" nodeType="clickEffect">
                                  <p:stCondLst>
                                    <p:cond delay="0"/>
                                  </p:stCondLst>
                                  <p:childTnLst>
                                    <p:anim calcmode="lin" valueType="num">
                                      <p:cBhvr>
                                        <p:cTn id="402" dur="500"/>
                                        <p:tgtEl>
                                          <p:spTgt spid="48"/>
                                        </p:tgtEl>
                                        <p:attrNameLst>
                                          <p:attrName>ppt_w</p:attrName>
                                        </p:attrNameLst>
                                      </p:cBhvr>
                                      <p:tavLst>
                                        <p:tav tm="0">
                                          <p:val>
                                            <p:strVal val="ppt_w"/>
                                          </p:val>
                                        </p:tav>
                                        <p:tav tm="100000">
                                          <p:val>
                                            <p:fltVal val="0"/>
                                          </p:val>
                                        </p:tav>
                                      </p:tavLst>
                                    </p:anim>
                                    <p:anim calcmode="lin" valueType="num">
                                      <p:cBhvr>
                                        <p:cTn id="403" dur="500"/>
                                        <p:tgtEl>
                                          <p:spTgt spid="48"/>
                                        </p:tgtEl>
                                        <p:attrNameLst>
                                          <p:attrName>ppt_h</p:attrName>
                                        </p:attrNameLst>
                                      </p:cBhvr>
                                      <p:tavLst>
                                        <p:tav tm="0">
                                          <p:val>
                                            <p:strVal val="ppt_h"/>
                                          </p:val>
                                        </p:tav>
                                        <p:tav tm="100000">
                                          <p:val>
                                            <p:fltVal val="0"/>
                                          </p:val>
                                        </p:tav>
                                      </p:tavLst>
                                    </p:anim>
                                    <p:animEffect transition="out" filter="fade">
                                      <p:cBhvr>
                                        <p:cTn id="404" dur="500"/>
                                        <p:tgtEl>
                                          <p:spTgt spid="48"/>
                                        </p:tgtEl>
                                      </p:cBhvr>
                                    </p:animEffect>
                                    <p:set>
                                      <p:cBhvr>
                                        <p:cTn id="405"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401"/>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48"/>
                  </p:tgtEl>
                </p:cond>
              </p:nextCondLst>
            </p:seq>
            <p:seq concurrent="1" nextAc="seek">
              <p:cTn id="406" restart="whenNotActive" fill="hold" evtFilter="cancelBubble" nodeType="interactiveSeq">
                <p:stCondLst>
                  <p:cond evt="onClick" delay="0">
                    <p:tgtEl>
                      <p:spTgt spid="49"/>
                    </p:tgtEl>
                  </p:cond>
                </p:stCondLst>
                <p:endSync evt="end" delay="0">
                  <p:rtn val="all"/>
                </p:endSync>
                <p:childTnLst>
                  <p:par>
                    <p:cTn id="407" fill="hold">
                      <p:stCondLst>
                        <p:cond delay="0"/>
                      </p:stCondLst>
                      <p:childTnLst>
                        <p:par>
                          <p:cTn id="408" fill="hold">
                            <p:stCondLst>
                              <p:cond delay="0"/>
                            </p:stCondLst>
                            <p:childTnLst>
                              <p:par>
                                <p:cTn id="409" presetID="31" presetClass="entr" presetSubtype="0" fill="hold" grpId="0" nodeType="afterEffect">
                                  <p:stCondLst>
                                    <p:cond delay="0"/>
                                  </p:stCondLst>
                                  <p:childTnLst>
                                    <p:set>
                                      <p:cBhvr>
                                        <p:cTn id="410" dur="1" fill="hold">
                                          <p:stCondLst>
                                            <p:cond delay="0"/>
                                          </p:stCondLst>
                                        </p:cTn>
                                        <p:tgtEl>
                                          <p:spTgt spid="50"/>
                                        </p:tgtEl>
                                        <p:attrNameLst>
                                          <p:attrName>style.visibility</p:attrName>
                                        </p:attrNameLst>
                                      </p:cBhvr>
                                      <p:to>
                                        <p:strVal val="visible"/>
                                      </p:to>
                                    </p:set>
                                    <p:anim calcmode="lin" valueType="num">
                                      <p:cBhvr>
                                        <p:cTn id="411" dur="1000" fill="hold"/>
                                        <p:tgtEl>
                                          <p:spTgt spid="50"/>
                                        </p:tgtEl>
                                        <p:attrNameLst>
                                          <p:attrName>ppt_w</p:attrName>
                                        </p:attrNameLst>
                                      </p:cBhvr>
                                      <p:tavLst>
                                        <p:tav tm="0">
                                          <p:val>
                                            <p:fltVal val="0"/>
                                          </p:val>
                                        </p:tav>
                                        <p:tav tm="100000">
                                          <p:val>
                                            <p:strVal val="#ppt_w"/>
                                          </p:val>
                                        </p:tav>
                                      </p:tavLst>
                                    </p:anim>
                                    <p:anim calcmode="lin" valueType="num">
                                      <p:cBhvr>
                                        <p:cTn id="412" dur="1000" fill="hold"/>
                                        <p:tgtEl>
                                          <p:spTgt spid="50"/>
                                        </p:tgtEl>
                                        <p:attrNameLst>
                                          <p:attrName>ppt_h</p:attrName>
                                        </p:attrNameLst>
                                      </p:cBhvr>
                                      <p:tavLst>
                                        <p:tav tm="0">
                                          <p:val>
                                            <p:fltVal val="0"/>
                                          </p:val>
                                        </p:tav>
                                        <p:tav tm="100000">
                                          <p:val>
                                            <p:strVal val="#ppt_h"/>
                                          </p:val>
                                        </p:tav>
                                      </p:tavLst>
                                    </p:anim>
                                    <p:anim calcmode="lin" valueType="num">
                                      <p:cBhvr>
                                        <p:cTn id="413" dur="1000" fill="hold"/>
                                        <p:tgtEl>
                                          <p:spTgt spid="50"/>
                                        </p:tgtEl>
                                        <p:attrNameLst>
                                          <p:attrName>style.rotation</p:attrName>
                                        </p:attrNameLst>
                                      </p:cBhvr>
                                      <p:tavLst>
                                        <p:tav tm="0">
                                          <p:val>
                                            <p:fltVal val="90"/>
                                          </p:val>
                                        </p:tav>
                                        <p:tav tm="100000">
                                          <p:val>
                                            <p:fltVal val="0"/>
                                          </p:val>
                                        </p:tav>
                                      </p:tavLst>
                                    </p:anim>
                                    <p:animEffect transition="in" filter="fade">
                                      <p:cBhvr>
                                        <p:cTn id="414" dur="1000"/>
                                        <p:tgtEl>
                                          <p:spTgt spid="50"/>
                                        </p:tgtEl>
                                      </p:cBhvr>
                                    </p:animEffect>
                                  </p:childTnLst>
                                </p:cTn>
                              </p:par>
                            </p:childTnLst>
                          </p:cTn>
                        </p:par>
                      </p:childTnLst>
                    </p:cTn>
                  </p:par>
                </p:childTnLst>
              </p:cTn>
              <p:nextCondLst>
                <p:cond evt="onClick" delay="0">
                  <p:tgtEl>
                    <p:spTgt spid="49"/>
                  </p:tgtEl>
                </p:cond>
              </p:nextCondLst>
            </p:seq>
            <p:seq concurrent="1" nextAc="seek">
              <p:cTn id="415" restart="whenNotActive" fill="hold" evtFilter="cancelBubble" nodeType="interactiveSeq">
                <p:stCondLst>
                  <p:cond evt="onClick" delay="0">
                    <p:tgtEl>
                      <p:spTgt spid="50"/>
                    </p:tgtEl>
                  </p:cond>
                </p:stCondLst>
                <p:endSync evt="end" delay="0">
                  <p:rtn val="all"/>
                </p:endSync>
                <p:childTnLst>
                  <p:par>
                    <p:cTn id="416" fill="hold">
                      <p:stCondLst>
                        <p:cond delay="0"/>
                      </p:stCondLst>
                      <p:childTnLst>
                        <p:par>
                          <p:cTn id="417" fill="hold">
                            <p:stCondLst>
                              <p:cond delay="0"/>
                            </p:stCondLst>
                            <p:childTnLst>
                              <p:par>
                                <p:cTn id="418" presetID="53" presetClass="exit" presetSubtype="32" fill="hold" grpId="1" nodeType="clickEffect">
                                  <p:stCondLst>
                                    <p:cond delay="0"/>
                                  </p:stCondLst>
                                  <p:childTnLst>
                                    <p:anim calcmode="lin" valueType="num">
                                      <p:cBhvr>
                                        <p:cTn id="419" dur="500"/>
                                        <p:tgtEl>
                                          <p:spTgt spid="50"/>
                                        </p:tgtEl>
                                        <p:attrNameLst>
                                          <p:attrName>ppt_w</p:attrName>
                                        </p:attrNameLst>
                                      </p:cBhvr>
                                      <p:tavLst>
                                        <p:tav tm="0">
                                          <p:val>
                                            <p:strVal val="ppt_w"/>
                                          </p:val>
                                        </p:tav>
                                        <p:tav tm="100000">
                                          <p:val>
                                            <p:fltVal val="0"/>
                                          </p:val>
                                        </p:tav>
                                      </p:tavLst>
                                    </p:anim>
                                    <p:anim calcmode="lin" valueType="num">
                                      <p:cBhvr>
                                        <p:cTn id="420" dur="500"/>
                                        <p:tgtEl>
                                          <p:spTgt spid="50"/>
                                        </p:tgtEl>
                                        <p:attrNameLst>
                                          <p:attrName>ppt_h</p:attrName>
                                        </p:attrNameLst>
                                      </p:cBhvr>
                                      <p:tavLst>
                                        <p:tav tm="0">
                                          <p:val>
                                            <p:strVal val="ppt_h"/>
                                          </p:val>
                                        </p:tav>
                                        <p:tav tm="100000">
                                          <p:val>
                                            <p:fltVal val="0"/>
                                          </p:val>
                                        </p:tav>
                                      </p:tavLst>
                                    </p:anim>
                                    <p:animEffect transition="out" filter="fade">
                                      <p:cBhvr>
                                        <p:cTn id="421" dur="500"/>
                                        <p:tgtEl>
                                          <p:spTgt spid="50"/>
                                        </p:tgtEl>
                                      </p:cBhvr>
                                    </p:animEffect>
                                    <p:set>
                                      <p:cBhvr>
                                        <p:cTn id="422" dur="1" fill="hold">
                                          <p:stCondLst>
                                            <p:cond delay="499"/>
                                          </p:stCondLst>
                                        </p:cTn>
                                        <p:tgtEl>
                                          <p:spTgt spid="50"/>
                                        </p:tgtEl>
                                        <p:attrNameLst>
                                          <p:attrName>style.visibility</p:attrName>
                                        </p:attrNameLst>
                                      </p:cBhvr>
                                      <p:to>
                                        <p:strVal val="hidden"/>
                                      </p:to>
                                    </p:set>
                                  </p:childTnLst>
                                  <p:subTnLst>
                                    <p:audio>
                                      <p:cMediaNode>
                                        <p:cTn display="0" masterRel="sameClick">
                                          <p:stCondLst>
                                            <p:cond evt="begin" delay="0">
                                              <p:tn val="418"/>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50"/>
                  </p:tgtEl>
                </p:cond>
              </p:nextCondLst>
            </p:seq>
            <p:seq concurrent="1" nextAc="seek">
              <p:cTn id="423" restart="whenNotActive" fill="hold" evtFilter="cancelBubble" nodeType="interactiveSeq">
                <p:stCondLst>
                  <p:cond evt="onClick" delay="0">
                    <p:tgtEl>
                      <p:spTgt spid="76"/>
                    </p:tgtEl>
                  </p:cond>
                </p:stCondLst>
                <p:endSync evt="end" delay="0">
                  <p:rtn val="all"/>
                </p:endSync>
                <p:childTnLst>
                  <p:par>
                    <p:cTn id="424" fill="hold">
                      <p:stCondLst>
                        <p:cond delay="0"/>
                      </p:stCondLst>
                      <p:childTnLst>
                        <p:par>
                          <p:cTn id="425" fill="hold">
                            <p:stCondLst>
                              <p:cond delay="0"/>
                            </p:stCondLst>
                            <p:childTnLst>
                              <p:par>
                                <p:cTn id="426" presetID="1" presetClass="entr" presetSubtype="0" fill="hold" nodeType="clickEffect">
                                  <p:stCondLst>
                                    <p:cond delay="0"/>
                                  </p:stCondLst>
                                  <p:childTnLst>
                                    <p:set>
                                      <p:cBhvr>
                                        <p:cTn id="427" dur="1" fill="hold">
                                          <p:stCondLst>
                                            <p:cond delay="0"/>
                                          </p:stCondLst>
                                        </p:cTn>
                                        <p:tgtEl>
                                          <p:spTgt spid="91"/>
                                        </p:tgtEl>
                                        <p:attrNameLst>
                                          <p:attrName>style.visibility</p:attrName>
                                        </p:attrNameLst>
                                      </p:cBhvr>
                                      <p:to>
                                        <p:strVal val="visible"/>
                                      </p:to>
                                    </p:set>
                                  </p:childTnLst>
                                </p:cTn>
                              </p:par>
                            </p:childTnLst>
                          </p:cTn>
                        </p:par>
                      </p:childTnLst>
                    </p:cTn>
                  </p:par>
                </p:childTnLst>
              </p:cTn>
              <p:nextCondLst>
                <p:cond evt="onClick" delay="0">
                  <p:tgtEl>
                    <p:spTgt spid="76"/>
                  </p:tgtEl>
                </p:cond>
              </p:nextCondLst>
            </p:seq>
            <p:seq concurrent="1" nextAc="seek">
              <p:cTn id="428" restart="whenNotActive" fill="hold" evtFilter="cancelBubble" nodeType="interactiveSeq">
                <p:stCondLst>
                  <p:cond evt="onClick" delay="0">
                    <p:tgtEl>
                      <p:spTgt spid="69"/>
                    </p:tgtEl>
                  </p:cond>
                </p:stCondLst>
                <p:endSync evt="end" delay="0">
                  <p:rtn val="all"/>
                </p:endSync>
                <p:childTnLst>
                  <p:par>
                    <p:cTn id="429" fill="hold">
                      <p:stCondLst>
                        <p:cond delay="0"/>
                      </p:stCondLst>
                      <p:childTnLst>
                        <p:par>
                          <p:cTn id="430" fill="hold">
                            <p:stCondLst>
                              <p:cond delay="0"/>
                            </p:stCondLst>
                            <p:childTnLst>
                              <p:par>
                                <p:cTn id="431" presetID="10" presetClass="exit" presetSubtype="0" fill="hold" nodeType="clickEffect">
                                  <p:stCondLst>
                                    <p:cond delay="0"/>
                                  </p:stCondLst>
                                  <p:childTnLst>
                                    <p:animEffect transition="out" filter="fade">
                                      <p:cBhvr>
                                        <p:cTn id="432" dur="500"/>
                                        <p:tgtEl>
                                          <p:spTgt spid="69"/>
                                        </p:tgtEl>
                                      </p:cBhvr>
                                    </p:animEffect>
                                    <p:set>
                                      <p:cBhvr>
                                        <p:cTn id="433" dur="1" fill="hold">
                                          <p:stCondLst>
                                            <p:cond delay="499"/>
                                          </p:stCondLst>
                                        </p:cTn>
                                        <p:tgtEl>
                                          <p:spTgt spid="69"/>
                                        </p:tgtEl>
                                        <p:attrNameLst>
                                          <p:attrName>style.visibility</p:attrName>
                                        </p:attrNameLst>
                                      </p:cBhvr>
                                      <p:to>
                                        <p:strVal val="hidden"/>
                                      </p:to>
                                    </p:set>
                                  </p:childTnLst>
                                  <p:subTnLst>
                                    <p:audio>
                                      <p:cMediaNode>
                                        <p:cTn display="0" masterRel="sameClick">
                                          <p:stCondLst>
                                            <p:cond evt="begin" delay="0">
                                              <p:tn val="431"/>
                                            </p:cond>
                                          </p:stCondLst>
                                          <p:endCondLst>
                                            <p:cond evt="onStopAudio" delay="0">
                                              <p:tgtEl>
                                                <p:sldTgt/>
                                              </p:tgtEl>
                                            </p:cond>
                                          </p:endCondLst>
                                        </p:cTn>
                                        <p:tgtEl>
                                          <p:sndTgt r:embed="rId6" name="cashreg.wav"/>
                                        </p:tgtEl>
                                      </p:cMediaNode>
                                    </p:audio>
                                  </p:subTnLst>
                                </p:cTn>
                              </p:par>
                            </p:childTnLst>
                          </p:cTn>
                        </p:par>
                      </p:childTnLst>
                    </p:cTn>
                  </p:par>
                </p:childTnLst>
              </p:cTn>
              <p:nextCondLst>
                <p:cond evt="onClick" delay="0">
                  <p:tgtEl>
                    <p:spTgt spid="69"/>
                  </p:tgtEl>
                </p:cond>
              </p:nextCondLst>
            </p:seq>
            <p:seq concurrent="1" nextAc="seek">
              <p:cTn id="434" restart="whenNotActive" fill="hold" evtFilter="cancelBubble" nodeType="interactiveSeq">
                <p:stCondLst>
                  <p:cond evt="onClick" delay="0">
                    <p:tgtEl>
                      <p:spTgt spid="70"/>
                    </p:tgtEl>
                  </p:cond>
                </p:stCondLst>
                <p:endSync evt="end" delay="0">
                  <p:rtn val="all"/>
                </p:endSync>
                <p:childTnLst>
                  <p:par>
                    <p:cTn id="435" fill="hold">
                      <p:stCondLst>
                        <p:cond delay="0"/>
                      </p:stCondLst>
                      <p:childTnLst>
                        <p:par>
                          <p:cTn id="436" fill="hold">
                            <p:stCondLst>
                              <p:cond delay="0"/>
                            </p:stCondLst>
                            <p:childTnLst>
                              <p:par>
                                <p:cTn id="437" presetID="10" presetClass="exit" presetSubtype="0" fill="hold" nodeType="clickEffect">
                                  <p:stCondLst>
                                    <p:cond delay="0"/>
                                  </p:stCondLst>
                                  <p:childTnLst>
                                    <p:animEffect transition="out" filter="fade">
                                      <p:cBhvr>
                                        <p:cTn id="438" dur="500"/>
                                        <p:tgtEl>
                                          <p:spTgt spid="70"/>
                                        </p:tgtEl>
                                      </p:cBhvr>
                                    </p:animEffect>
                                    <p:set>
                                      <p:cBhvr>
                                        <p:cTn id="439" dur="1" fill="hold">
                                          <p:stCondLst>
                                            <p:cond delay="499"/>
                                          </p:stCondLst>
                                        </p:cTn>
                                        <p:tgtEl>
                                          <p:spTgt spid="70"/>
                                        </p:tgtEl>
                                        <p:attrNameLst>
                                          <p:attrName>style.visibility</p:attrName>
                                        </p:attrNameLst>
                                      </p:cBhvr>
                                      <p:to>
                                        <p:strVal val="hidden"/>
                                      </p:to>
                                    </p:set>
                                  </p:childTnLst>
                                  <p:subTnLst>
                                    <p:audio>
                                      <p:cMediaNode>
                                        <p:cTn display="0" masterRel="sameClick">
                                          <p:stCondLst>
                                            <p:cond evt="begin" delay="0">
                                              <p:tn val="437"/>
                                            </p:cond>
                                          </p:stCondLst>
                                          <p:endCondLst>
                                            <p:cond evt="onStopAudio" delay="0">
                                              <p:tgtEl>
                                                <p:sldTgt/>
                                              </p:tgtEl>
                                            </p:cond>
                                          </p:endCondLst>
                                        </p:cTn>
                                        <p:tgtEl>
                                          <p:sndTgt r:embed="rId6" name="cashreg.wav"/>
                                        </p:tgtEl>
                                      </p:cMediaNode>
                                    </p:audio>
                                  </p:subTnLst>
                                </p:cTn>
                              </p:par>
                            </p:childTnLst>
                          </p:cTn>
                        </p:par>
                      </p:childTnLst>
                    </p:cTn>
                  </p:par>
                </p:childTnLst>
              </p:cTn>
              <p:nextCondLst>
                <p:cond evt="onClick" delay="0">
                  <p:tgtEl>
                    <p:spTgt spid="70"/>
                  </p:tgtEl>
                </p:cond>
              </p:nextCondLst>
            </p:seq>
            <p:seq concurrent="1" nextAc="seek">
              <p:cTn id="440" restart="whenNotActive" fill="hold" evtFilter="cancelBubble" nodeType="interactiveSeq">
                <p:stCondLst>
                  <p:cond evt="onClick" delay="0">
                    <p:tgtEl>
                      <p:spTgt spid="71"/>
                    </p:tgtEl>
                  </p:cond>
                </p:stCondLst>
                <p:endSync evt="end" delay="0">
                  <p:rtn val="all"/>
                </p:endSync>
                <p:childTnLst>
                  <p:par>
                    <p:cTn id="441" fill="hold">
                      <p:stCondLst>
                        <p:cond delay="0"/>
                      </p:stCondLst>
                      <p:childTnLst>
                        <p:par>
                          <p:cTn id="442" fill="hold">
                            <p:stCondLst>
                              <p:cond delay="0"/>
                            </p:stCondLst>
                            <p:childTnLst>
                              <p:par>
                                <p:cTn id="443" presetID="10" presetClass="exit" presetSubtype="0" fill="hold" nodeType="clickEffect">
                                  <p:stCondLst>
                                    <p:cond delay="0"/>
                                  </p:stCondLst>
                                  <p:childTnLst>
                                    <p:animEffect transition="out" filter="fade">
                                      <p:cBhvr>
                                        <p:cTn id="444" dur="500"/>
                                        <p:tgtEl>
                                          <p:spTgt spid="71"/>
                                        </p:tgtEl>
                                      </p:cBhvr>
                                    </p:animEffect>
                                    <p:set>
                                      <p:cBhvr>
                                        <p:cTn id="445" dur="1" fill="hold">
                                          <p:stCondLst>
                                            <p:cond delay="499"/>
                                          </p:stCondLst>
                                        </p:cTn>
                                        <p:tgtEl>
                                          <p:spTgt spid="71"/>
                                        </p:tgtEl>
                                        <p:attrNameLst>
                                          <p:attrName>style.visibility</p:attrName>
                                        </p:attrNameLst>
                                      </p:cBhvr>
                                      <p:to>
                                        <p:strVal val="hidden"/>
                                      </p:to>
                                    </p:set>
                                  </p:childTnLst>
                                  <p:subTnLst>
                                    <p:audio>
                                      <p:cMediaNode>
                                        <p:cTn display="0" masterRel="sameClick">
                                          <p:stCondLst>
                                            <p:cond evt="begin" delay="0">
                                              <p:tn val="443"/>
                                            </p:cond>
                                          </p:stCondLst>
                                          <p:endCondLst>
                                            <p:cond evt="onStopAudio" delay="0">
                                              <p:tgtEl>
                                                <p:sldTgt/>
                                              </p:tgtEl>
                                            </p:cond>
                                          </p:endCondLst>
                                        </p:cTn>
                                        <p:tgtEl>
                                          <p:sndTgt r:embed="rId6" name="cashreg.wav"/>
                                        </p:tgtEl>
                                      </p:cMediaNode>
                                    </p:audio>
                                  </p:subTnLst>
                                </p:cTn>
                              </p:par>
                            </p:childTnLst>
                          </p:cTn>
                        </p:par>
                      </p:childTnLst>
                    </p:cTn>
                  </p:par>
                </p:childTnLst>
              </p:cTn>
              <p:nextCondLst>
                <p:cond evt="onClick" delay="0">
                  <p:tgtEl>
                    <p:spTgt spid="71"/>
                  </p:tgtEl>
                </p:cond>
              </p:nextCondLst>
            </p:seq>
            <p:seq concurrent="1" nextAc="seek">
              <p:cTn id="446" restart="whenNotActive" fill="hold" evtFilter="cancelBubble" nodeType="interactiveSeq">
                <p:stCondLst>
                  <p:cond evt="onClick" delay="0">
                    <p:tgtEl>
                      <p:spTgt spid="72"/>
                    </p:tgtEl>
                  </p:cond>
                </p:stCondLst>
                <p:endSync evt="end" delay="0">
                  <p:rtn val="all"/>
                </p:endSync>
                <p:childTnLst>
                  <p:par>
                    <p:cTn id="447" fill="hold">
                      <p:stCondLst>
                        <p:cond delay="0"/>
                      </p:stCondLst>
                      <p:childTnLst>
                        <p:par>
                          <p:cTn id="448" fill="hold">
                            <p:stCondLst>
                              <p:cond delay="0"/>
                            </p:stCondLst>
                            <p:childTnLst>
                              <p:par>
                                <p:cTn id="449" presetID="10" presetClass="exit" presetSubtype="0" fill="hold" nodeType="clickEffect">
                                  <p:stCondLst>
                                    <p:cond delay="0"/>
                                  </p:stCondLst>
                                  <p:childTnLst>
                                    <p:animEffect transition="out" filter="fade">
                                      <p:cBhvr>
                                        <p:cTn id="450" dur="500"/>
                                        <p:tgtEl>
                                          <p:spTgt spid="72"/>
                                        </p:tgtEl>
                                      </p:cBhvr>
                                    </p:animEffect>
                                    <p:set>
                                      <p:cBhvr>
                                        <p:cTn id="451" dur="1" fill="hold">
                                          <p:stCondLst>
                                            <p:cond delay="499"/>
                                          </p:stCondLst>
                                        </p:cTn>
                                        <p:tgtEl>
                                          <p:spTgt spid="72"/>
                                        </p:tgtEl>
                                        <p:attrNameLst>
                                          <p:attrName>style.visibility</p:attrName>
                                        </p:attrNameLst>
                                      </p:cBhvr>
                                      <p:to>
                                        <p:strVal val="hidden"/>
                                      </p:to>
                                    </p:set>
                                  </p:childTnLst>
                                  <p:subTnLst>
                                    <p:audio>
                                      <p:cMediaNode>
                                        <p:cTn display="0" masterRel="sameClick">
                                          <p:stCondLst>
                                            <p:cond evt="begin" delay="0">
                                              <p:tn val="449"/>
                                            </p:cond>
                                          </p:stCondLst>
                                          <p:endCondLst>
                                            <p:cond evt="onStopAudio" delay="0">
                                              <p:tgtEl>
                                                <p:sldTgt/>
                                              </p:tgtEl>
                                            </p:cond>
                                          </p:endCondLst>
                                        </p:cTn>
                                        <p:tgtEl>
                                          <p:sndTgt r:embed="rId6" name="cashreg.wav"/>
                                        </p:tgtEl>
                                      </p:cMediaNode>
                                    </p:audio>
                                  </p:subTnLst>
                                </p:cTn>
                              </p:par>
                            </p:childTnLst>
                          </p:cTn>
                        </p:par>
                      </p:childTnLst>
                    </p:cTn>
                  </p:par>
                </p:childTnLst>
              </p:cTn>
              <p:nextCondLst>
                <p:cond evt="onClick" delay="0">
                  <p:tgtEl>
                    <p:spTgt spid="72"/>
                  </p:tgtEl>
                </p:cond>
              </p:nextCondLst>
            </p:seq>
            <p:seq concurrent="1" nextAc="seek">
              <p:cTn id="452" restart="whenNotActive" fill="hold" evtFilter="cancelBubble" nodeType="interactiveSeq">
                <p:stCondLst>
                  <p:cond evt="onClick" delay="0">
                    <p:tgtEl>
                      <p:spTgt spid="73"/>
                    </p:tgtEl>
                  </p:cond>
                </p:stCondLst>
                <p:endSync evt="end" delay="0">
                  <p:rtn val="all"/>
                </p:endSync>
                <p:childTnLst>
                  <p:par>
                    <p:cTn id="453" fill="hold">
                      <p:stCondLst>
                        <p:cond delay="0"/>
                      </p:stCondLst>
                      <p:childTnLst>
                        <p:par>
                          <p:cTn id="454" fill="hold">
                            <p:stCondLst>
                              <p:cond delay="0"/>
                            </p:stCondLst>
                            <p:childTnLst>
                              <p:par>
                                <p:cTn id="455" presetID="10" presetClass="exit" presetSubtype="0" fill="hold" nodeType="clickEffect">
                                  <p:stCondLst>
                                    <p:cond delay="0"/>
                                  </p:stCondLst>
                                  <p:childTnLst>
                                    <p:animEffect transition="out" filter="fade">
                                      <p:cBhvr>
                                        <p:cTn id="456" dur="500"/>
                                        <p:tgtEl>
                                          <p:spTgt spid="73"/>
                                        </p:tgtEl>
                                      </p:cBhvr>
                                    </p:animEffect>
                                    <p:set>
                                      <p:cBhvr>
                                        <p:cTn id="457" dur="1" fill="hold">
                                          <p:stCondLst>
                                            <p:cond delay="499"/>
                                          </p:stCondLst>
                                        </p:cTn>
                                        <p:tgtEl>
                                          <p:spTgt spid="73"/>
                                        </p:tgtEl>
                                        <p:attrNameLst>
                                          <p:attrName>style.visibility</p:attrName>
                                        </p:attrNameLst>
                                      </p:cBhvr>
                                      <p:to>
                                        <p:strVal val="hidden"/>
                                      </p:to>
                                    </p:set>
                                  </p:childTnLst>
                                  <p:subTnLst>
                                    <p:audio>
                                      <p:cMediaNode>
                                        <p:cTn display="0" masterRel="sameClick">
                                          <p:stCondLst>
                                            <p:cond evt="begin" delay="0">
                                              <p:tn val="455"/>
                                            </p:cond>
                                          </p:stCondLst>
                                          <p:endCondLst>
                                            <p:cond evt="onStopAudio" delay="0">
                                              <p:tgtEl>
                                                <p:sldTgt/>
                                              </p:tgtEl>
                                            </p:cond>
                                          </p:endCondLst>
                                        </p:cTn>
                                        <p:tgtEl>
                                          <p:sndTgt r:embed="rId6" name="cashreg.wav"/>
                                        </p:tgtEl>
                                      </p:cMediaNode>
                                    </p:audio>
                                  </p:subTnLst>
                                </p:cTn>
                              </p:par>
                            </p:childTnLst>
                          </p:cTn>
                        </p:par>
                      </p:childTnLst>
                    </p:cTn>
                  </p:par>
                </p:childTnLst>
              </p:cTn>
              <p:nextCondLst>
                <p:cond evt="onClick" delay="0">
                  <p:tgtEl>
                    <p:spTgt spid="73"/>
                  </p:tgtEl>
                </p:cond>
              </p:nextCondLst>
            </p:seq>
            <p:seq concurrent="1" nextAc="seek">
              <p:cTn id="458" restart="whenNotActive" fill="hold" evtFilter="cancelBubble" nodeType="interactiveSeq">
                <p:stCondLst>
                  <p:cond evt="onClick" delay="0">
                    <p:tgtEl>
                      <p:spTgt spid="74"/>
                    </p:tgtEl>
                  </p:cond>
                </p:stCondLst>
                <p:endSync evt="end" delay="0">
                  <p:rtn val="all"/>
                </p:endSync>
                <p:childTnLst>
                  <p:par>
                    <p:cTn id="459" fill="hold">
                      <p:stCondLst>
                        <p:cond delay="0"/>
                      </p:stCondLst>
                      <p:childTnLst>
                        <p:par>
                          <p:cTn id="460" fill="hold">
                            <p:stCondLst>
                              <p:cond delay="0"/>
                            </p:stCondLst>
                            <p:childTnLst>
                              <p:par>
                                <p:cTn id="461" presetID="10" presetClass="exit" presetSubtype="0" fill="hold" nodeType="clickEffect">
                                  <p:stCondLst>
                                    <p:cond delay="0"/>
                                  </p:stCondLst>
                                  <p:childTnLst>
                                    <p:animEffect transition="out" filter="fade">
                                      <p:cBhvr>
                                        <p:cTn id="462" dur="500"/>
                                        <p:tgtEl>
                                          <p:spTgt spid="74"/>
                                        </p:tgtEl>
                                      </p:cBhvr>
                                    </p:animEffect>
                                    <p:set>
                                      <p:cBhvr>
                                        <p:cTn id="463" dur="1" fill="hold">
                                          <p:stCondLst>
                                            <p:cond delay="499"/>
                                          </p:stCondLst>
                                        </p:cTn>
                                        <p:tgtEl>
                                          <p:spTgt spid="74"/>
                                        </p:tgtEl>
                                        <p:attrNameLst>
                                          <p:attrName>style.visibility</p:attrName>
                                        </p:attrNameLst>
                                      </p:cBhvr>
                                      <p:to>
                                        <p:strVal val="hidden"/>
                                      </p:to>
                                    </p:set>
                                  </p:childTnLst>
                                  <p:subTnLst>
                                    <p:audio>
                                      <p:cMediaNode>
                                        <p:cTn display="0" masterRel="sameClick">
                                          <p:stCondLst>
                                            <p:cond evt="begin" delay="0">
                                              <p:tn val="461"/>
                                            </p:cond>
                                          </p:stCondLst>
                                          <p:endCondLst>
                                            <p:cond evt="onStopAudio" delay="0">
                                              <p:tgtEl>
                                                <p:sldTgt/>
                                              </p:tgtEl>
                                            </p:cond>
                                          </p:endCondLst>
                                        </p:cTn>
                                        <p:tgtEl>
                                          <p:sndTgt r:embed="rId6" name="cashreg.wav"/>
                                        </p:tgtEl>
                                      </p:cMediaNode>
                                    </p:audio>
                                  </p:subTnLst>
                                </p:cTn>
                              </p:par>
                            </p:childTnLst>
                          </p:cTn>
                        </p:par>
                      </p:childTnLst>
                    </p:cTn>
                  </p:par>
                </p:childTnLst>
              </p:cTn>
              <p:nextCondLst>
                <p:cond evt="onClick" delay="0">
                  <p:tgtEl>
                    <p:spTgt spid="74"/>
                  </p:tgtEl>
                </p:cond>
              </p:nextCondLst>
            </p:seq>
            <p:seq concurrent="1" nextAc="seek">
              <p:cTn id="464" restart="whenNotActive" fill="hold" evtFilter="cancelBubble" nodeType="interactiveSeq">
                <p:stCondLst>
                  <p:cond evt="onClick" delay="0">
                    <p:tgtEl>
                      <p:spTgt spid="75"/>
                    </p:tgtEl>
                  </p:cond>
                </p:stCondLst>
                <p:endSync evt="end" delay="0">
                  <p:rtn val="all"/>
                </p:endSync>
                <p:childTnLst>
                  <p:par>
                    <p:cTn id="465" fill="hold">
                      <p:stCondLst>
                        <p:cond delay="0"/>
                      </p:stCondLst>
                      <p:childTnLst>
                        <p:par>
                          <p:cTn id="466" fill="hold">
                            <p:stCondLst>
                              <p:cond delay="0"/>
                            </p:stCondLst>
                            <p:childTnLst>
                              <p:par>
                                <p:cTn id="467" presetID="10" presetClass="exit" presetSubtype="0" fill="hold" nodeType="clickEffect">
                                  <p:stCondLst>
                                    <p:cond delay="0"/>
                                  </p:stCondLst>
                                  <p:childTnLst>
                                    <p:animEffect transition="out" filter="fade">
                                      <p:cBhvr>
                                        <p:cTn id="468" dur="500"/>
                                        <p:tgtEl>
                                          <p:spTgt spid="75"/>
                                        </p:tgtEl>
                                      </p:cBhvr>
                                    </p:animEffect>
                                    <p:set>
                                      <p:cBhvr>
                                        <p:cTn id="469" dur="1" fill="hold">
                                          <p:stCondLst>
                                            <p:cond delay="499"/>
                                          </p:stCondLst>
                                        </p:cTn>
                                        <p:tgtEl>
                                          <p:spTgt spid="75"/>
                                        </p:tgtEl>
                                        <p:attrNameLst>
                                          <p:attrName>style.visibility</p:attrName>
                                        </p:attrNameLst>
                                      </p:cBhvr>
                                      <p:to>
                                        <p:strVal val="hidden"/>
                                      </p:to>
                                    </p:set>
                                  </p:childTnLst>
                                  <p:subTnLst>
                                    <p:audio>
                                      <p:cMediaNode>
                                        <p:cTn display="0" masterRel="sameClick">
                                          <p:stCondLst>
                                            <p:cond evt="begin" delay="0">
                                              <p:tn val="467"/>
                                            </p:cond>
                                          </p:stCondLst>
                                          <p:endCondLst>
                                            <p:cond evt="onStopAudio" delay="0">
                                              <p:tgtEl>
                                                <p:sldTgt/>
                                              </p:tgtEl>
                                            </p:cond>
                                          </p:endCondLst>
                                        </p:cTn>
                                        <p:tgtEl>
                                          <p:sndTgt r:embed="rId6" name="cashreg.wav"/>
                                        </p:tgtEl>
                                      </p:cMediaNode>
                                    </p:audio>
                                  </p:subTnLst>
                                </p:cTn>
                              </p:par>
                            </p:childTnLst>
                          </p:cTn>
                        </p:par>
                      </p:childTnLst>
                    </p:cTn>
                  </p:par>
                </p:childTnLst>
              </p:cTn>
              <p:nextCondLst>
                <p:cond evt="onClick" delay="0">
                  <p:tgtEl>
                    <p:spTgt spid="75"/>
                  </p:tgtEl>
                </p:cond>
              </p:nextCondLst>
            </p:seq>
          </p:childTnLst>
        </p:cTn>
      </p:par>
    </p:tnLst>
    <p:bldLst>
      <p:bldP spid="18" grpId="0" animBg="1"/>
      <p:bldP spid="18" grpId="1" animBg="1"/>
      <p:bldP spid="40" grpId="0" animBg="1"/>
      <p:bldP spid="40" grpId="1" animBg="1"/>
      <p:bldP spid="42" grpId="0" animBg="1"/>
      <p:bldP spid="42" grpId="1" animBg="1"/>
      <p:bldP spid="44" grpId="0" animBg="1"/>
      <p:bldP spid="44" grpId="1" animBg="1"/>
      <p:bldP spid="46" grpId="0" animBg="1"/>
      <p:bldP spid="46" grpId="1" animBg="1"/>
      <p:bldP spid="48" grpId="0" animBg="1"/>
      <p:bldP spid="48" grpId="1" animBg="1"/>
      <p:bldP spid="50" grpId="0" animBg="1"/>
      <p:bldP spid="50" grpId="1" animBg="1"/>
      <p:bldP spid="76" grpId="0"/>
      <p:bldP spid="92" grpId="0" animBg="1"/>
      <p:bldP spid="92" grpId="1"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32" grpId="0" animBg="1"/>
      <p:bldP spid="132" grpId="1"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3" grpId="1"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4" grpId="1"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5" grpId="1"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6" grpId="1"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7" grpId="1"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8" grpId="1"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724400" cy="24003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2400300"/>
            <a:ext cx="5138057" cy="2768203"/>
          </a:xfrm>
          <a:prstGeom prst="rect">
            <a:avLst/>
          </a:prstGeom>
        </p:spPr>
      </p:pic>
      <p:grpSp>
        <p:nvGrpSpPr>
          <p:cNvPr id="8" name="Group 7"/>
          <p:cNvGrpSpPr/>
          <p:nvPr/>
        </p:nvGrpSpPr>
        <p:grpSpPr>
          <a:xfrm>
            <a:off x="5410200" y="600075"/>
            <a:ext cx="3354190" cy="1200150"/>
            <a:chOff x="5624286" y="800100"/>
            <a:chExt cx="3354190" cy="1600200"/>
          </a:xfrm>
        </p:grpSpPr>
        <p:sp>
          <p:nvSpPr>
            <p:cNvPr id="7" name="Left Arrow 6"/>
            <p:cNvSpPr/>
            <p:nvPr/>
          </p:nvSpPr>
          <p:spPr>
            <a:xfrm>
              <a:off x="5624286" y="800100"/>
              <a:ext cx="3354190" cy="1600200"/>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Rectangle 5"/>
            <p:cNvSpPr/>
            <p:nvPr/>
          </p:nvSpPr>
          <p:spPr>
            <a:xfrm>
              <a:off x="5854276" y="1066800"/>
              <a:ext cx="3124200" cy="9906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800" dirty="0" smtClean="0">
                  <a:latin typeface="Times New Roman" pitchFamily="18" charset="0"/>
                  <a:cs typeface="Times New Roman" pitchFamily="18" charset="0"/>
                </a:rPr>
                <a:t>Bến Nhà Rồng Xưa</a:t>
              </a:r>
              <a:endParaRPr lang="en-US" sz="2800" dirty="0">
                <a:latin typeface="Times New Roman" pitchFamily="18" charset="0"/>
                <a:cs typeface="Times New Roman" pitchFamily="18" charset="0"/>
              </a:endParaRPr>
            </a:p>
          </p:txBody>
        </p:sp>
      </p:grpSp>
      <p:grpSp>
        <p:nvGrpSpPr>
          <p:cNvPr id="12" name="Group 11"/>
          <p:cNvGrpSpPr/>
          <p:nvPr/>
        </p:nvGrpSpPr>
        <p:grpSpPr>
          <a:xfrm>
            <a:off x="303410" y="3314700"/>
            <a:ext cx="3354190" cy="1200150"/>
            <a:chOff x="125609" y="4038600"/>
            <a:chExt cx="3354190" cy="1600200"/>
          </a:xfrm>
        </p:grpSpPr>
        <p:sp>
          <p:nvSpPr>
            <p:cNvPr id="10" name="Left Arrow 9"/>
            <p:cNvSpPr/>
            <p:nvPr/>
          </p:nvSpPr>
          <p:spPr>
            <a:xfrm rot="10800000">
              <a:off x="125609" y="4038600"/>
              <a:ext cx="3354190" cy="1600200"/>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Rectangle 10"/>
            <p:cNvSpPr/>
            <p:nvPr/>
          </p:nvSpPr>
          <p:spPr>
            <a:xfrm>
              <a:off x="125609" y="4350657"/>
              <a:ext cx="3124200" cy="9906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800" dirty="0" smtClean="0">
                  <a:latin typeface="Times New Roman" pitchFamily="18" charset="0"/>
                  <a:cs typeface="Times New Roman" pitchFamily="18" charset="0"/>
                </a:rPr>
                <a:t>Bến Nhà Rồng Nay</a:t>
              </a:r>
              <a:endParaRPr lang="en-US" sz="2800" dirty="0">
                <a:latin typeface="Times New Roman" pitchFamily="18" charset="0"/>
                <a:cs typeface="Times New Roman" pitchFamily="18" charset="0"/>
              </a:endParaRPr>
            </a:p>
          </p:txBody>
        </p:sp>
      </p:grpSp>
      <p:pic>
        <p:nvPicPr>
          <p:cNvPr id="13" name="Picture 12">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88095" t="9251" r="5953" b="78707"/>
          <a:stretch/>
        </p:blipFill>
        <p:spPr>
          <a:xfrm>
            <a:off x="8608118" y="2049610"/>
            <a:ext cx="370359" cy="350690"/>
          </a:xfrm>
          <a:prstGeom prst="rect">
            <a:avLst/>
          </a:prstGeom>
          <a:ln>
            <a:noFill/>
          </a:ln>
          <a:effectLst>
            <a:softEdge rad="112500"/>
          </a:effectLst>
        </p:spPr>
      </p:pic>
    </p:spTree>
    <p:extLst>
      <p:ext uri="{BB962C8B-B14F-4D97-AF65-F5344CB8AC3E}">
        <p14:creationId xmlns:p14="http://schemas.microsoft.com/office/powerpoint/2010/main" val="2493923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568" y="3583951"/>
            <a:ext cx="1239864" cy="9144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988" y="3661818"/>
            <a:ext cx="1028699" cy="75866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433" y="3777819"/>
            <a:ext cx="942168" cy="694849"/>
          </a:xfrm>
          <a:prstGeom prst="rect">
            <a:avLst/>
          </a:prstGeom>
        </p:spPr>
      </p:pic>
      <p:pic>
        <p:nvPicPr>
          <p:cNvPr id="4"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r="146" b="3284"/>
          <a:stretch/>
        </p:blipFill>
        <p:spPr>
          <a:xfrm>
            <a:off x="810987" y="742950"/>
            <a:ext cx="7753350" cy="3205843"/>
          </a:xfr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387" y="277109"/>
            <a:ext cx="7620000" cy="414337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0" y="4441032"/>
            <a:ext cx="952500" cy="70246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469130"/>
            <a:ext cx="952500" cy="702469"/>
          </a:xfrm>
          <a:prstGeom prst="rect">
            <a:avLst/>
          </a:prstGeom>
        </p:spPr>
      </p:pic>
      <p:pic>
        <p:nvPicPr>
          <p:cNvPr id="12" name="Picture 11">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88095" t="9251" r="5953" b="78707"/>
          <a:stretch/>
        </p:blipFill>
        <p:spPr>
          <a:xfrm>
            <a:off x="8525525" y="4616920"/>
            <a:ext cx="370359" cy="350690"/>
          </a:xfrm>
          <a:prstGeom prst="rect">
            <a:avLst/>
          </a:prstGeom>
          <a:ln>
            <a:noFill/>
          </a:ln>
          <a:effectLst>
            <a:softEdge rad="112500"/>
          </a:effectLst>
        </p:spPr>
      </p:pic>
    </p:spTree>
    <p:extLst>
      <p:ext uri="{BB962C8B-B14F-4D97-AF65-F5344CB8AC3E}">
        <p14:creationId xmlns:p14="http://schemas.microsoft.com/office/powerpoint/2010/main" val="3506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63126"/>
            <a:ext cx="4857750" cy="4857750"/>
          </a:xfrm>
          <a:prstGeom prst="rect">
            <a:avLst/>
          </a:prstGeom>
        </p:spPr>
      </p:pic>
      <p:pic>
        <p:nvPicPr>
          <p:cNvPr id="6" name="Picture 5">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88095" t="9251" r="5953" b="78707"/>
          <a:stretch/>
        </p:blipFill>
        <p:spPr>
          <a:xfrm>
            <a:off x="8610601" y="3143783"/>
            <a:ext cx="370359" cy="350690"/>
          </a:xfrm>
          <a:prstGeom prst="rect">
            <a:avLst/>
          </a:prstGeom>
          <a:ln>
            <a:noFill/>
          </a:ln>
          <a:effectLst>
            <a:softEdge rad="112500"/>
          </a:effectLst>
        </p:spPr>
      </p:pic>
    </p:spTree>
    <p:extLst>
      <p:ext uri="{BB962C8B-B14F-4D97-AF65-F5344CB8AC3E}">
        <p14:creationId xmlns:p14="http://schemas.microsoft.com/office/powerpoint/2010/main" val="218146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27000"/>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23918" y="114300"/>
            <a:ext cx="4329282" cy="4957028"/>
          </a:xfrm>
        </p:spPr>
      </p:pic>
      <p:pic>
        <p:nvPicPr>
          <p:cNvPr id="5" name="Picture 4">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88095" t="9251" r="5953" b="78707"/>
          <a:stretch/>
        </p:blipFill>
        <p:spPr>
          <a:xfrm>
            <a:off x="7620001" y="4400257"/>
            <a:ext cx="598959" cy="567149"/>
          </a:xfrm>
          <a:prstGeom prst="rect">
            <a:avLst/>
          </a:prstGeom>
          <a:ln>
            <a:noFill/>
          </a:ln>
          <a:effectLst>
            <a:softEdge rad="112500"/>
          </a:effectLst>
        </p:spPr>
      </p:pic>
    </p:spTree>
    <p:extLst>
      <p:ext uri="{BB962C8B-B14F-4D97-AF65-F5344CB8AC3E}">
        <p14:creationId xmlns:p14="http://schemas.microsoft.com/office/powerpoint/2010/main" val="690427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943350"/>
            <a:ext cx="8229600" cy="857250"/>
          </a:xfrm>
        </p:spPr>
        <p:txBody>
          <a:bodyPr>
            <a:normAutofit/>
          </a:bodyPr>
          <a:lstStyle/>
          <a:p>
            <a:r>
              <a:rPr lang="vi-VN" sz="3600" dirty="0"/>
              <a:t>Tranh vẽ Bác Hồ về nước ngày 28-1-1941</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285751"/>
            <a:ext cx="6912054" cy="3634904"/>
          </a:xfrm>
        </p:spPr>
      </p:pic>
      <p:pic>
        <p:nvPicPr>
          <p:cNvPr id="5" name="Picture 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88095" t="9251" r="5953" b="78707"/>
          <a:stretch/>
        </p:blipFill>
        <p:spPr>
          <a:xfrm>
            <a:off x="8458201" y="4629150"/>
            <a:ext cx="370359" cy="350690"/>
          </a:xfrm>
          <a:prstGeom prst="rect">
            <a:avLst/>
          </a:prstGeom>
          <a:ln>
            <a:noFill/>
          </a:ln>
          <a:effectLst>
            <a:softEdge rad="112500"/>
          </a:effectLst>
        </p:spPr>
      </p:pic>
    </p:spTree>
    <p:extLst>
      <p:ext uri="{BB962C8B-B14F-4D97-AF65-F5344CB8AC3E}">
        <p14:creationId xmlns:p14="http://schemas.microsoft.com/office/powerpoint/2010/main" val="1339949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6000" b="-3000"/>
          </a:stretch>
        </a:blipFill>
        <a:effectLst/>
      </p:bgPr>
    </p:bg>
    <p:spTree>
      <p:nvGrpSpPr>
        <p:cNvPr id="1" name=""/>
        <p:cNvGrpSpPr/>
        <p:nvPr/>
      </p:nvGrpSpPr>
      <p:grpSpPr>
        <a:xfrm>
          <a:off x="0" y="0"/>
          <a:ext cx="0" cy="0"/>
          <a:chOff x="0" y="0"/>
          <a:chExt cx="0" cy="0"/>
        </a:xfrm>
      </p:grpSpPr>
      <p:pic>
        <p:nvPicPr>
          <p:cNvPr id="5" name="Picture 4">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88095" t="9251" r="5953" b="78707"/>
          <a:stretch/>
        </p:blipFill>
        <p:spPr>
          <a:xfrm>
            <a:off x="8458201" y="4514850"/>
            <a:ext cx="370359" cy="350690"/>
          </a:xfrm>
          <a:prstGeom prst="rect">
            <a:avLst/>
          </a:prstGeom>
          <a:ln>
            <a:noFill/>
          </a:ln>
          <a:effectLst>
            <a:softEdge rad="112500"/>
          </a:effectLst>
        </p:spPr>
      </p:pic>
      <p:pic>
        <p:nvPicPr>
          <p:cNvPr id="6" name="Content Placeholder 5"/>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905000" y="10886"/>
            <a:ext cx="4800600" cy="5136852"/>
          </a:xfrm>
        </p:spPr>
      </p:pic>
    </p:spTree>
    <p:extLst>
      <p:ext uri="{BB962C8B-B14F-4D97-AF65-F5344CB8AC3E}">
        <p14:creationId xmlns:p14="http://schemas.microsoft.com/office/powerpoint/2010/main" val="3839729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TotalTime>
  <Words>377</Words>
  <Application>Microsoft Office PowerPoint</Application>
  <PresentationFormat>On-screen Show (16:9)</PresentationFormat>
  <Paragraphs>157</Paragraphs>
  <Slides>10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.VnArial</vt:lpstr>
      <vt:lpstr>Arial</vt:lpstr>
      <vt:lpstr>Calibri</vt:lpstr>
      <vt:lpstr>Times New Roman</vt:lpstr>
      <vt:lpstr>Office Theme</vt:lpstr>
      <vt:lpstr>PowerPoint Presentation</vt:lpstr>
      <vt:lpstr>Trò chơi: Ô SỐ BÍ ẨN</vt:lpstr>
      <vt:lpstr>PowerPoint Presentation</vt:lpstr>
      <vt:lpstr>PowerPoint Presentation</vt:lpstr>
      <vt:lpstr>PowerPoint Presentation</vt:lpstr>
      <vt:lpstr>PowerPoint Presentation</vt:lpstr>
      <vt:lpstr>PowerPoint Presentation</vt:lpstr>
      <vt:lpstr>Tranh vẽ Bác Hồ về nước ngày 28-1-1941</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 Anh</dc:creator>
  <cp:lastModifiedBy>Administrator</cp:lastModifiedBy>
  <cp:revision>52</cp:revision>
  <cp:lastPrinted>2020-05-21T08:14:46Z</cp:lastPrinted>
  <dcterms:created xsi:type="dcterms:W3CDTF">2020-05-21T03:24:55Z</dcterms:created>
  <dcterms:modified xsi:type="dcterms:W3CDTF">2023-05-17T01:20:03Z</dcterms:modified>
</cp:coreProperties>
</file>