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94" r:id="rId2"/>
  </p:sldMasterIdLst>
  <p:notesMasterIdLst>
    <p:notesMasterId r:id="rId19"/>
  </p:notesMasterIdLst>
  <p:sldIdLst>
    <p:sldId id="353" r:id="rId3"/>
    <p:sldId id="526" r:id="rId4"/>
    <p:sldId id="391" r:id="rId5"/>
    <p:sldId id="375" r:id="rId6"/>
    <p:sldId id="256" r:id="rId7"/>
    <p:sldId id="394" r:id="rId8"/>
    <p:sldId id="523" r:id="rId9"/>
    <p:sldId id="359" r:id="rId10"/>
    <p:sldId id="524" r:id="rId11"/>
    <p:sldId id="360" r:id="rId12"/>
    <p:sldId id="386" r:id="rId13"/>
    <p:sldId id="525" r:id="rId14"/>
    <p:sldId id="361" r:id="rId15"/>
    <p:sldId id="527" r:id="rId16"/>
    <p:sldId id="363" r:id="rId17"/>
    <p:sldId id="387" r:id="rId18"/>
  </p:sldIdLst>
  <p:sldSz cx="6858000" cy="5143500"/>
  <p:notesSz cx="6858000" cy="9144000"/>
  <p:embeddedFontLst>
    <p:embeddedFont>
      <p:font typeface="Kalam" panose="020B0604020202020204" charset="0"/>
      <p:regular r:id="rId20"/>
      <p:bold r:id="rId21"/>
    </p:embeddedFont>
    <p:embeddedFont>
      <p:font typeface="Calibri Light" panose="020F0302020204030204" pitchFamily="34" charset="0"/>
      <p:regular r:id="rId22"/>
      <p:italic r:id="rId23"/>
    </p:embeddedFont>
    <p:embeddedFont>
      <p:font typeface="Calibri" panose="020F0502020204030204" pitchFamily="34" charset="0"/>
      <p:regular r:id="rId24"/>
      <p:bold r:id="rId25"/>
      <p:italic r:id="rId26"/>
      <p:boldItalic r:id="rId27"/>
    </p:embeddedFont>
    <p:embeddedFont>
      <p:font typeface="HP001 4 hàng" panose="020B0603050302020204" pitchFamily="34" charset="0"/>
      <p:regular r:id="rId28"/>
      <p:bold r:id="rId29"/>
    </p:embeddedFont>
    <p:embeddedFont>
      <p:font typeface="Montserrat" panose="02000505000000020004" pitchFamily="2" charset="0"/>
      <p:regular r:id="rId30"/>
      <p:bold r:id="rId31"/>
    </p:embeddedFont>
  </p:embeddedFontLst>
  <p:custDataLst>
    <p:tags r:id="rId3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0090"/>
    <a:srgbClr val="AEE2FA"/>
    <a:srgbClr val="07A7AF"/>
    <a:srgbClr val="F6D5A8"/>
    <a:srgbClr val="F45A21"/>
    <a:srgbClr val="DBE9AE"/>
    <a:srgbClr val="72B451"/>
    <a:srgbClr val="F9BD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4" autoAdjust="0"/>
    <p:restoredTop sz="92818" autoAdjust="0"/>
  </p:normalViewPr>
  <p:slideViewPr>
    <p:cSldViewPr snapToGrid="0">
      <p:cViewPr varScale="1">
        <p:scale>
          <a:sx n="116" d="100"/>
          <a:sy n="116" d="100"/>
        </p:scale>
        <p:origin x="1339" y="82"/>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174729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79873"/>
          <p:cNvSpPr>
            <a:spLocks noGrp="1" noRot="1" noChangeAspect="1" noTextEdit="1"/>
          </p:cNvSpPr>
          <p:nvPr>
            <p:ph type="sldImg"/>
          </p:nvPr>
        </p:nvSpPr>
        <p:spPr>
          <a:xfrm>
            <a:off x="1143000" y="685800"/>
            <a:ext cx="4572000" cy="3429000"/>
          </a:xfrm>
          <a:ln/>
        </p:spPr>
      </p:sp>
      <p:sp>
        <p:nvSpPr>
          <p:cNvPr id="44035" name="文本占位符 79874"/>
          <p:cNvSpPr>
            <a:spLocks noGrp="1"/>
          </p:cNvSpPr>
          <p:nvPr>
            <p:ph type="body" idx="1"/>
          </p:nvPr>
        </p:nvSpPr>
        <p:spPr>
          <a:noFill/>
          <a:ln/>
        </p:spPr>
        <p:txBody>
          <a:bodyPr/>
          <a:lstStyle/>
          <a:p>
            <a:endParaRPr lang="en-US" smtClean="0">
              <a:latin typeface="Arial" pitchFamily="34" charset="0"/>
            </a:endParaRPr>
          </a:p>
        </p:txBody>
      </p:sp>
      <p:sp>
        <p:nvSpPr>
          <p:cNvPr id="44036" name="灯片编号占位符 1"/>
          <p:cNvSpPr>
            <a:spLocks noGrp="1"/>
          </p:cNvSpPr>
          <p:nvPr>
            <p:ph type="sldNum" sz="quarter" idx="5"/>
          </p:nvPr>
        </p:nvSpPr>
        <p:spPr>
          <a:xfrm>
            <a:off x="3884613" y="8685213"/>
            <a:ext cx="2971800" cy="457200"/>
          </a:xfrm>
          <a:prstGeom prst="rect">
            <a:avLst/>
          </a:prstGeom>
          <a:noFill/>
        </p:spPr>
        <p:txBody>
          <a:bodyPr/>
          <a:lstStyle/>
          <a:p>
            <a:fld id="{81774F58-194A-4C4F-AAE3-3D876162F4D3}" type="slidenum">
              <a:rPr lang="en-US" altLang="zh-CN" smtClean="0"/>
              <a:pPr/>
              <a:t>2</a:t>
            </a:fld>
            <a:endParaRPr lang="zh-CN" smtClean="0"/>
          </a:p>
        </p:txBody>
      </p:sp>
    </p:spTree>
    <p:extLst>
      <p:ext uri="{BB962C8B-B14F-4D97-AF65-F5344CB8AC3E}">
        <p14:creationId xmlns:p14="http://schemas.microsoft.com/office/powerpoint/2010/main" val="385696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320088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9970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1220442" y="379068"/>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71487" y="4767263"/>
            <a:ext cx="1543050" cy="273844"/>
          </a:xfrm>
          <a:prstGeom prst="rect">
            <a:avLst/>
          </a:prstGeom>
        </p:spPr>
        <p:txBody>
          <a:bodyPr lIns="57607" tIns="28804" rIns="57607" bIns="28804"/>
          <a:lstStyle/>
          <a:p>
            <a:fld id="{485377B2-CA8A-472A-8636-8D3357B9B751}" type="datetimeFigureOut">
              <a:rPr lang="en-US" smtClean="0"/>
              <a:t>5/3/2023</a:t>
            </a:fld>
            <a:endParaRPr lang="en-US"/>
          </a:p>
        </p:txBody>
      </p:sp>
      <p:sp>
        <p:nvSpPr>
          <p:cNvPr id="5" name="Footer Placeholder 4"/>
          <p:cNvSpPr>
            <a:spLocks noGrp="1"/>
          </p:cNvSpPr>
          <p:nvPr>
            <p:ph type="ftr" sz="quarter" idx="11"/>
          </p:nvPr>
        </p:nvSpPr>
        <p:spPr>
          <a:xfrm>
            <a:off x="2271713" y="4767263"/>
            <a:ext cx="2314575" cy="273844"/>
          </a:xfrm>
          <a:prstGeom prst="rect">
            <a:avLst/>
          </a:prstGeom>
        </p:spPr>
        <p:txBody>
          <a:bodyPr lIns="57607" tIns="28804" rIns="57607" bIns="28804"/>
          <a:lstStyle/>
          <a:p>
            <a:endParaRPr lang="en-US"/>
          </a:p>
        </p:txBody>
      </p:sp>
      <p:sp>
        <p:nvSpPr>
          <p:cNvPr id="6" name="Slide Number Placeholder 5"/>
          <p:cNvSpPr>
            <a:spLocks noGrp="1"/>
          </p:cNvSpPr>
          <p:nvPr>
            <p:ph type="sldNum" sz="quarter" idx="12"/>
          </p:nvPr>
        </p:nvSpPr>
        <p:spPr>
          <a:xfrm>
            <a:off x="4843463" y="4767263"/>
            <a:ext cx="1543050" cy="273844"/>
          </a:xfrm>
          <a:prstGeom prst="rect">
            <a:avLst/>
          </a:prstGeom>
        </p:spPr>
        <p:txBody>
          <a:bodyPr lIns="57607" tIns="28804" rIns="57607" bIns="28804"/>
          <a:lstStyle/>
          <a:p>
            <a:fld id="{0FB55FC6-8892-4E8C-99EE-B02AC7AED790}" type="slidenum">
              <a:rPr lang="en-US" smtClean="0"/>
              <a:t>‹#›</a:t>
            </a:fld>
            <a:endParaRPr lang="en-US"/>
          </a:p>
        </p:txBody>
      </p:sp>
    </p:spTree>
    <p:extLst>
      <p:ext uri="{BB962C8B-B14F-4D97-AF65-F5344CB8AC3E}">
        <p14:creationId xmlns:p14="http://schemas.microsoft.com/office/powerpoint/2010/main" val="622003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66F1EA-6E55-49FD-ABEB-59B403670FCA}"/>
              </a:ext>
            </a:extLst>
          </p:cNvPr>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C65D7C9-05C3-4166-8C88-02F2E32FBD02}"/>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1CCD5C7-CF36-4C1D-B15A-773D0D547641}"/>
              </a:ext>
            </a:extLst>
          </p:cNvPr>
          <p:cNvSpPr>
            <a:spLocks noGrp="1"/>
          </p:cNvSpPr>
          <p:nvPr>
            <p:ph type="dt" sz="half" idx="10"/>
          </p:nvPr>
        </p:nvSpPr>
        <p:spPr/>
        <p:txBody>
          <a:bodyPr/>
          <a:lstStyle/>
          <a:p>
            <a:fld id="{83E351EE-8839-4BA5-9433-A3AB790C209C}" type="datetimeFigureOut">
              <a:rPr lang="en-US" smtClean="0"/>
              <a:t>5/3/2023</a:t>
            </a:fld>
            <a:endParaRPr lang="en-US"/>
          </a:p>
        </p:txBody>
      </p:sp>
      <p:sp>
        <p:nvSpPr>
          <p:cNvPr id="5" name="Footer Placeholder 4">
            <a:extLst>
              <a:ext uri="{FF2B5EF4-FFF2-40B4-BE49-F238E27FC236}">
                <a16:creationId xmlns:a16="http://schemas.microsoft.com/office/drawing/2014/main" xmlns="" id="{4D241F27-0D0D-4F26-A318-E189737DA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533DD18-BA4E-4412-B4A9-7CD7312D84A7}"/>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117723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2FFD4C-A2AB-4ED6-A1C3-F40CAF6522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E411E7A-1F35-45C3-97EE-B98E76D501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178BDBA-477A-41FA-8EF6-A128ECA54F38}"/>
              </a:ext>
            </a:extLst>
          </p:cNvPr>
          <p:cNvSpPr>
            <a:spLocks noGrp="1"/>
          </p:cNvSpPr>
          <p:nvPr>
            <p:ph type="dt" sz="half" idx="10"/>
          </p:nvPr>
        </p:nvSpPr>
        <p:spPr/>
        <p:txBody>
          <a:bodyPr/>
          <a:lstStyle/>
          <a:p>
            <a:fld id="{83E351EE-8839-4BA5-9433-A3AB790C209C}" type="datetimeFigureOut">
              <a:rPr lang="en-US" smtClean="0"/>
              <a:t>5/3/2023</a:t>
            </a:fld>
            <a:endParaRPr lang="en-US"/>
          </a:p>
        </p:txBody>
      </p:sp>
      <p:sp>
        <p:nvSpPr>
          <p:cNvPr id="5" name="Footer Placeholder 4">
            <a:extLst>
              <a:ext uri="{FF2B5EF4-FFF2-40B4-BE49-F238E27FC236}">
                <a16:creationId xmlns:a16="http://schemas.microsoft.com/office/drawing/2014/main" xmlns="" id="{79B69C79-18B2-4E02-9085-5BE79B677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1DEB934-4014-438D-AD91-B83A5D2C7A80}"/>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3239297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87E8BA-254A-45C5-A92B-E24A516F522E}"/>
              </a:ext>
            </a:extLst>
          </p:cNvPr>
          <p:cNvSpPr>
            <a:spLocks noGrp="1"/>
          </p:cNvSpPr>
          <p:nvPr>
            <p:ph type="title"/>
          </p:nvPr>
        </p:nvSpPr>
        <p:spPr>
          <a:xfrm>
            <a:off x="468313" y="1282700"/>
            <a:ext cx="5915025"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BE3A685-0273-4623-A5EF-BAA6A8C96C06}"/>
              </a:ext>
            </a:extLst>
          </p:cNvPr>
          <p:cNvSpPr>
            <a:spLocks noGrp="1"/>
          </p:cNvSpPr>
          <p:nvPr>
            <p:ph type="body" idx="1"/>
          </p:nvPr>
        </p:nvSpPr>
        <p:spPr>
          <a:xfrm>
            <a:off x="468313" y="3441700"/>
            <a:ext cx="5915025"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61B4A19-EF26-4488-9C6C-F995FC313F64}"/>
              </a:ext>
            </a:extLst>
          </p:cNvPr>
          <p:cNvSpPr>
            <a:spLocks noGrp="1"/>
          </p:cNvSpPr>
          <p:nvPr>
            <p:ph type="dt" sz="half" idx="10"/>
          </p:nvPr>
        </p:nvSpPr>
        <p:spPr/>
        <p:txBody>
          <a:bodyPr/>
          <a:lstStyle/>
          <a:p>
            <a:fld id="{83E351EE-8839-4BA5-9433-A3AB790C209C}" type="datetimeFigureOut">
              <a:rPr lang="en-US" smtClean="0"/>
              <a:t>5/3/2023</a:t>
            </a:fld>
            <a:endParaRPr lang="en-US"/>
          </a:p>
        </p:txBody>
      </p:sp>
      <p:sp>
        <p:nvSpPr>
          <p:cNvPr id="5" name="Footer Placeholder 4">
            <a:extLst>
              <a:ext uri="{FF2B5EF4-FFF2-40B4-BE49-F238E27FC236}">
                <a16:creationId xmlns:a16="http://schemas.microsoft.com/office/drawing/2014/main" xmlns="" id="{FD9DF16C-050A-4796-8024-2E7BD7A85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6A62DD8-99B5-45D4-A3FA-3445B9E3164B}"/>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36939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3C0458-346F-4E9E-B75A-0D35EC3AAA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9EB8CDC-EF78-4ED5-8828-CB3195743DF6}"/>
              </a:ext>
            </a:extLst>
          </p:cNvPr>
          <p:cNvSpPr>
            <a:spLocks noGrp="1"/>
          </p:cNvSpPr>
          <p:nvPr>
            <p:ph sz="half" idx="1"/>
          </p:nvPr>
        </p:nvSpPr>
        <p:spPr>
          <a:xfrm>
            <a:off x="471488" y="1370013"/>
            <a:ext cx="2881312"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88C699B-8D53-458D-8C06-4C32123F80CB}"/>
              </a:ext>
            </a:extLst>
          </p:cNvPr>
          <p:cNvSpPr>
            <a:spLocks noGrp="1"/>
          </p:cNvSpPr>
          <p:nvPr>
            <p:ph sz="half" idx="2"/>
          </p:nvPr>
        </p:nvSpPr>
        <p:spPr>
          <a:xfrm>
            <a:off x="3505200" y="1370013"/>
            <a:ext cx="2881313"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36763B3-4CE6-45C9-A209-D84FAD88FC3F}"/>
              </a:ext>
            </a:extLst>
          </p:cNvPr>
          <p:cNvSpPr>
            <a:spLocks noGrp="1"/>
          </p:cNvSpPr>
          <p:nvPr>
            <p:ph type="dt" sz="half" idx="10"/>
          </p:nvPr>
        </p:nvSpPr>
        <p:spPr/>
        <p:txBody>
          <a:bodyPr/>
          <a:lstStyle/>
          <a:p>
            <a:fld id="{83E351EE-8839-4BA5-9433-A3AB790C209C}" type="datetimeFigureOut">
              <a:rPr lang="en-US" smtClean="0"/>
              <a:t>5/3/2023</a:t>
            </a:fld>
            <a:endParaRPr lang="en-US"/>
          </a:p>
        </p:txBody>
      </p:sp>
      <p:sp>
        <p:nvSpPr>
          <p:cNvPr id="6" name="Footer Placeholder 5">
            <a:extLst>
              <a:ext uri="{FF2B5EF4-FFF2-40B4-BE49-F238E27FC236}">
                <a16:creationId xmlns:a16="http://schemas.microsoft.com/office/drawing/2014/main" xmlns="" id="{218775CE-B9D5-4013-B9F0-1A039757B2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76643E6-B6AC-4355-883E-AC3369A46987}"/>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67933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744E6C-3A3D-4FA6-8A18-B6BDBE91C337}"/>
              </a:ext>
            </a:extLst>
          </p:cNvPr>
          <p:cNvSpPr>
            <a:spLocks noGrp="1"/>
          </p:cNvSpPr>
          <p:nvPr>
            <p:ph type="title"/>
          </p:nvPr>
        </p:nvSpPr>
        <p:spPr>
          <a:xfrm>
            <a:off x="473075" y="274638"/>
            <a:ext cx="5915025"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721BFBA-F9E0-453B-A867-C845F06B5CE2}"/>
              </a:ext>
            </a:extLst>
          </p:cNvPr>
          <p:cNvSpPr>
            <a:spLocks noGrp="1"/>
          </p:cNvSpPr>
          <p:nvPr>
            <p:ph type="body" idx="1"/>
          </p:nvPr>
        </p:nvSpPr>
        <p:spPr>
          <a:xfrm>
            <a:off x="473075" y="1260475"/>
            <a:ext cx="2900363"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B747FEF-1AC9-4C3C-9B1D-F9FCEC8CD684}"/>
              </a:ext>
            </a:extLst>
          </p:cNvPr>
          <p:cNvSpPr>
            <a:spLocks noGrp="1"/>
          </p:cNvSpPr>
          <p:nvPr>
            <p:ph sz="half" idx="2"/>
          </p:nvPr>
        </p:nvSpPr>
        <p:spPr>
          <a:xfrm>
            <a:off x="473075" y="1879600"/>
            <a:ext cx="2900363"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1075905-4200-46B1-AF4B-B39DEB5C823D}"/>
              </a:ext>
            </a:extLst>
          </p:cNvPr>
          <p:cNvSpPr>
            <a:spLocks noGrp="1"/>
          </p:cNvSpPr>
          <p:nvPr>
            <p:ph type="body" sz="quarter" idx="3"/>
          </p:nvPr>
        </p:nvSpPr>
        <p:spPr>
          <a:xfrm>
            <a:off x="3471863" y="1260475"/>
            <a:ext cx="29162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5E0AAC9-F53E-4C2B-8FF6-41420703BF56}"/>
              </a:ext>
            </a:extLst>
          </p:cNvPr>
          <p:cNvSpPr>
            <a:spLocks noGrp="1"/>
          </p:cNvSpPr>
          <p:nvPr>
            <p:ph sz="quarter" idx="4"/>
          </p:nvPr>
        </p:nvSpPr>
        <p:spPr>
          <a:xfrm>
            <a:off x="3471863" y="1879600"/>
            <a:ext cx="29162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5159021-E7D0-4019-B89A-68E963A14A07}"/>
              </a:ext>
            </a:extLst>
          </p:cNvPr>
          <p:cNvSpPr>
            <a:spLocks noGrp="1"/>
          </p:cNvSpPr>
          <p:nvPr>
            <p:ph type="dt" sz="half" idx="10"/>
          </p:nvPr>
        </p:nvSpPr>
        <p:spPr/>
        <p:txBody>
          <a:bodyPr/>
          <a:lstStyle/>
          <a:p>
            <a:fld id="{83E351EE-8839-4BA5-9433-A3AB790C209C}" type="datetimeFigureOut">
              <a:rPr lang="en-US" smtClean="0"/>
              <a:t>5/3/2023</a:t>
            </a:fld>
            <a:endParaRPr lang="en-US"/>
          </a:p>
        </p:txBody>
      </p:sp>
      <p:sp>
        <p:nvSpPr>
          <p:cNvPr id="8" name="Footer Placeholder 7">
            <a:extLst>
              <a:ext uri="{FF2B5EF4-FFF2-40B4-BE49-F238E27FC236}">
                <a16:creationId xmlns:a16="http://schemas.microsoft.com/office/drawing/2014/main" xmlns="" id="{92EB73A6-89B0-4E9C-B3A7-E6762DF789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52F1EC6-5C92-40F8-8024-8AD2BA9960B6}"/>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3326846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22D74-8AA4-4593-AF7A-C0FCB327E0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80F394E-89C4-46E8-ADFA-2D841AE07AC0}"/>
              </a:ext>
            </a:extLst>
          </p:cNvPr>
          <p:cNvSpPr>
            <a:spLocks noGrp="1"/>
          </p:cNvSpPr>
          <p:nvPr>
            <p:ph type="dt" sz="half" idx="10"/>
          </p:nvPr>
        </p:nvSpPr>
        <p:spPr/>
        <p:txBody>
          <a:bodyPr/>
          <a:lstStyle/>
          <a:p>
            <a:fld id="{83E351EE-8839-4BA5-9433-A3AB790C209C}" type="datetimeFigureOut">
              <a:rPr lang="en-US" smtClean="0"/>
              <a:t>5/3/2023</a:t>
            </a:fld>
            <a:endParaRPr lang="en-US"/>
          </a:p>
        </p:txBody>
      </p:sp>
      <p:sp>
        <p:nvSpPr>
          <p:cNvPr id="4" name="Footer Placeholder 3">
            <a:extLst>
              <a:ext uri="{FF2B5EF4-FFF2-40B4-BE49-F238E27FC236}">
                <a16:creationId xmlns:a16="http://schemas.microsoft.com/office/drawing/2014/main" xmlns="" id="{F106E2D8-68AB-4DEE-A00B-181D574008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A10FB0A-66A1-42BF-93C7-66D376A569AB}"/>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497721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B0A8966-EA34-47B8-BC89-0FAE8FDFE8D0}"/>
              </a:ext>
            </a:extLst>
          </p:cNvPr>
          <p:cNvSpPr>
            <a:spLocks noGrp="1"/>
          </p:cNvSpPr>
          <p:nvPr>
            <p:ph type="dt" sz="half" idx="10"/>
          </p:nvPr>
        </p:nvSpPr>
        <p:spPr/>
        <p:txBody>
          <a:bodyPr/>
          <a:lstStyle/>
          <a:p>
            <a:fld id="{83E351EE-8839-4BA5-9433-A3AB790C209C}" type="datetimeFigureOut">
              <a:rPr lang="en-US" smtClean="0"/>
              <a:t>5/3/2023</a:t>
            </a:fld>
            <a:endParaRPr lang="en-US"/>
          </a:p>
        </p:txBody>
      </p:sp>
      <p:sp>
        <p:nvSpPr>
          <p:cNvPr id="3" name="Footer Placeholder 2">
            <a:extLst>
              <a:ext uri="{FF2B5EF4-FFF2-40B4-BE49-F238E27FC236}">
                <a16:creationId xmlns:a16="http://schemas.microsoft.com/office/drawing/2014/main" xmlns="" id="{7C8A7F36-F20E-476D-8E1D-52F413D408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A560221-4368-424D-A6B0-F80F7A77D6C2}"/>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538298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A20E55-5271-47F7-AD9D-67CFE08E0961}"/>
              </a:ext>
            </a:extLst>
          </p:cNvPr>
          <p:cNvSpPr>
            <a:spLocks noGrp="1"/>
          </p:cNvSpPr>
          <p:nvPr>
            <p:ph type="title"/>
          </p:nvPr>
        </p:nvSpPr>
        <p:spPr>
          <a:xfrm>
            <a:off x="473075" y="342900"/>
            <a:ext cx="2211388"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C40F1E4-9F2F-4B78-9E98-341A2D1E3BBD}"/>
              </a:ext>
            </a:extLst>
          </p:cNvPr>
          <p:cNvSpPr>
            <a:spLocks noGrp="1"/>
          </p:cNvSpPr>
          <p:nvPr>
            <p:ph idx="1"/>
          </p:nvPr>
        </p:nvSpPr>
        <p:spPr>
          <a:xfrm>
            <a:off x="2916238" y="741363"/>
            <a:ext cx="3471862"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94A29CC-13F9-420E-90CD-CA39578CC38F}"/>
              </a:ext>
            </a:extLst>
          </p:cNvPr>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40EB1EC-453F-418F-810F-EF3E7FBA6AF6}"/>
              </a:ext>
            </a:extLst>
          </p:cNvPr>
          <p:cNvSpPr>
            <a:spLocks noGrp="1"/>
          </p:cNvSpPr>
          <p:nvPr>
            <p:ph type="dt" sz="half" idx="10"/>
          </p:nvPr>
        </p:nvSpPr>
        <p:spPr/>
        <p:txBody>
          <a:bodyPr/>
          <a:lstStyle/>
          <a:p>
            <a:fld id="{83E351EE-8839-4BA5-9433-A3AB790C209C}" type="datetimeFigureOut">
              <a:rPr lang="en-US" smtClean="0"/>
              <a:t>5/3/2023</a:t>
            </a:fld>
            <a:endParaRPr lang="en-US"/>
          </a:p>
        </p:txBody>
      </p:sp>
      <p:sp>
        <p:nvSpPr>
          <p:cNvPr id="6" name="Footer Placeholder 5">
            <a:extLst>
              <a:ext uri="{FF2B5EF4-FFF2-40B4-BE49-F238E27FC236}">
                <a16:creationId xmlns:a16="http://schemas.microsoft.com/office/drawing/2014/main" xmlns="" id="{06C665E8-D19A-4254-8E82-451D41D3CF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2DB5018-365E-4621-8B2F-E9B3FF8F7CC3}"/>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019209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A784BE-3FD0-4E17-9BB7-65EDE517EB7A}"/>
              </a:ext>
            </a:extLst>
          </p:cNvPr>
          <p:cNvSpPr>
            <a:spLocks noGrp="1"/>
          </p:cNvSpPr>
          <p:nvPr>
            <p:ph type="title"/>
          </p:nvPr>
        </p:nvSpPr>
        <p:spPr>
          <a:xfrm>
            <a:off x="473075" y="342900"/>
            <a:ext cx="2211388"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483D67-369D-414C-AAFA-7C35514EFA17}"/>
              </a:ext>
            </a:extLst>
          </p:cNvPr>
          <p:cNvSpPr>
            <a:spLocks noGrp="1"/>
          </p:cNvSpPr>
          <p:nvPr>
            <p:ph type="pic" idx="1"/>
          </p:nvPr>
        </p:nvSpPr>
        <p:spPr>
          <a:xfrm>
            <a:off x="2916238" y="741363"/>
            <a:ext cx="3471862"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CC5322F-8AF3-44FB-B141-102A6A3501CF}"/>
              </a:ext>
            </a:extLst>
          </p:cNvPr>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FE974F8-5759-4D1C-99D7-E6BD5789D10B}"/>
              </a:ext>
            </a:extLst>
          </p:cNvPr>
          <p:cNvSpPr>
            <a:spLocks noGrp="1"/>
          </p:cNvSpPr>
          <p:nvPr>
            <p:ph type="dt" sz="half" idx="10"/>
          </p:nvPr>
        </p:nvSpPr>
        <p:spPr/>
        <p:txBody>
          <a:bodyPr/>
          <a:lstStyle/>
          <a:p>
            <a:fld id="{83E351EE-8839-4BA5-9433-A3AB790C209C}" type="datetimeFigureOut">
              <a:rPr lang="en-US" smtClean="0"/>
              <a:t>5/3/2023</a:t>
            </a:fld>
            <a:endParaRPr lang="en-US"/>
          </a:p>
        </p:txBody>
      </p:sp>
      <p:sp>
        <p:nvSpPr>
          <p:cNvPr id="6" name="Footer Placeholder 5">
            <a:extLst>
              <a:ext uri="{FF2B5EF4-FFF2-40B4-BE49-F238E27FC236}">
                <a16:creationId xmlns:a16="http://schemas.microsoft.com/office/drawing/2014/main" xmlns="" id="{4117521A-F430-428A-9EB6-9D81D2D1C8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FA3715F-30CA-4A93-A265-C594EA26791C}"/>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42968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2C8B7D-1A6B-47B7-8777-2BB93E929C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A88B2B1-59DD-4C84-A84D-73153FF2D9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948F21-8527-45A8-A913-46E7BFF71802}"/>
              </a:ext>
            </a:extLst>
          </p:cNvPr>
          <p:cNvSpPr>
            <a:spLocks noGrp="1"/>
          </p:cNvSpPr>
          <p:nvPr>
            <p:ph type="dt" sz="half" idx="10"/>
          </p:nvPr>
        </p:nvSpPr>
        <p:spPr/>
        <p:txBody>
          <a:bodyPr/>
          <a:lstStyle/>
          <a:p>
            <a:fld id="{83E351EE-8839-4BA5-9433-A3AB790C209C}" type="datetimeFigureOut">
              <a:rPr lang="en-US" smtClean="0"/>
              <a:t>5/3/2023</a:t>
            </a:fld>
            <a:endParaRPr lang="en-US"/>
          </a:p>
        </p:txBody>
      </p:sp>
      <p:sp>
        <p:nvSpPr>
          <p:cNvPr id="5" name="Footer Placeholder 4">
            <a:extLst>
              <a:ext uri="{FF2B5EF4-FFF2-40B4-BE49-F238E27FC236}">
                <a16:creationId xmlns:a16="http://schemas.microsoft.com/office/drawing/2014/main" xmlns="" id="{2FC57D41-7972-4B74-8E9C-A14DD6A5E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2FDF8D2-E59F-4F5F-90CE-BE7A25B32D4C}"/>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08640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F7B1EFC-5B09-4048-AA58-A6FB8E2EF4CC}"/>
              </a:ext>
            </a:extLst>
          </p:cNvPr>
          <p:cNvSpPr>
            <a:spLocks noGrp="1"/>
          </p:cNvSpPr>
          <p:nvPr>
            <p:ph type="title" orient="vert"/>
          </p:nvPr>
        </p:nvSpPr>
        <p:spPr>
          <a:xfrm>
            <a:off x="4908550" y="274638"/>
            <a:ext cx="1477963"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DCBD091-2AF1-4927-94EC-CF2BB92B167C}"/>
              </a:ext>
            </a:extLst>
          </p:cNvPr>
          <p:cNvSpPr>
            <a:spLocks noGrp="1"/>
          </p:cNvSpPr>
          <p:nvPr>
            <p:ph type="body" orient="vert" idx="1"/>
          </p:nvPr>
        </p:nvSpPr>
        <p:spPr>
          <a:xfrm>
            <a:off x="471488" y="274638"/>
            <a:ext cx="4284662"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D941A8-77B1-4BFD-81B6-F028F0C834F8}"/>
              </a:ext>
            </a:extLst>
          </p:cNvPr>
          <p:cNvSpPr>
            <a:spLocks noGrp="1"/>
          </p:cNvSpPr>
          <p:nvPr>
            <p:ph type="dt" sz="half" idx="10"/>
          </p:nvPr>
        </p:nvSpPr>
        <p:spPr/>
        <p:txBody>
          <a:bodyPr/>
          <a:lstStyle/>
          <a:p>
            <a:fld id="{83E351EE-8839-4BA5-9433-A3AB790C209C}" type="datetimeFigureOut">
              <a:rPr lang="en-US" smtClean="0"/>
              <a:t>5/3/2023</a:t>
            </a:fld>
            <a:endParaRPr lang="en-US"/>
          </a:p>
        </p:txBody>
      </p:sp>
      <p:sp>
        <p:nvSpPr>
          <p:cNvPr id="5" name="Footer Placeholder 4">
            <a:extLst>
              <a:ext uri="{FF2B5EF4-FFF2-40B4-BE49-F238E27FC236}">
                <a16:creationId xmlns:a16="http://schemas.microsoft.com/office/drawing/2014/main" xmlns="" id="{6A90B568-6CD7-4B61-9892-8FABE31CA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B82FF4F-0527-41D5-9BAC-982EDD89AE0E}"/>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2699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preserve="1" userDrawn="1">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6858001" cy="51435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 y="3458213"/>
            <a:ext cx="6858008" cy="1685306"/>
          </a:xfrm>
          <a:prstGeom prst="rect">
            <a:avLst/>
          </a:prstGeom>
        </p:spPr>
      </p:pic>
    </p:spTree>
    <p:extLst>
      <p:ext uri="{BB962C8B-B14F-4D97-AF65-F5344CB8AC3E}">
        <p14:creationId xmlns:p14="http://schemas.microsoft.com/office/powerpoint/2010/main" val="994506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2">
            <a:lum/>
            <a:extLst>
              <a:ext uri="{BEBA8EAE-BF5A-486C-A8C5-ECC9F3942E4B}">
                <a14:imgProps xmlns:a14="http://schemas.microsoft.com/office/drawing/2010/main">
                  <a14:imgLayer r:embed="rId13">
                    <a14:imgEffect>
                      <a14:artisticPencilSketch/>
                    </a14:imgEffect>
                  </a14:imgLayer>
                </a14:imgProps>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5" name="TextBox 4">
            <a:extLst>
              <a:ext uri="{FF2B5EF4-FFF2-40B4-BE49-F238E27FC236}">
                <a16:creationId xmlns:a16="http://schemas.microsoft.com/office/drawing/2014/main" xmlns="" id="{6F308A93-846A-4A8F-9CF9-4EDB36AEC756}"/>
              </a:ext>
            </a:extLst>
          </p:cNvPr>
          <p:cNvSpPr txBox="1"/>
          <p:nvPr userDrawn="1"/>
        </p:nvSpPr>
        <p:spPr>
          <a:xfrm>
            <a:off x="4517337" y="4848544"/>
            <a:ext cx="1644926" cy="215444"/>
          </a:xfrm>
          <a:prstGeom prst="rect">
            <a:avLst/>
          </a:prstGeom>
          <a:noFill/>
        </p:spPr>
        <p:txBody>
          <a:bodyPr wrap="square">
            <a:spAutoFit/>
          </a:bodyPr>
          <a:lstStyle/>
          <a:p>
            <a:r>
              <a:rPr lang="en-US" sz="800" b="0" i="0" dirty="0">
                <a:solidFill>
                  <a:srgbClr val="050505"/>
                </a:solidFill>
                <a:effectLst/>
                <a:latin typeface="Arial" panose="020B0604020202020204" pitchFamily="34" charset="0"/>
                <a:cs typeface="Arial" panose="020B0604020202020204" pitchFamily="34" charset="0"/>
              </a:rPr>
              <a:t>FeistyForwarders_0968120672</a:t>
            </a:r>
            <a:endParaRPr lang="en-US" sz="800" dirty="0">
              <a:latin typeface="Arial" panose="020B0604020202020204" pitchFamily="34" charset="0"/>
              <a:cs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690" r:id="rId1"/>
    <p:sldLayoutId id="2147483685" r:id="rId2"/>
    <p:sldLayoutId id="2147483691" r:id="rId3"/>
    <p:sldLayoutId id="2147483687" r:id="rId4"/>
    <p:sldLayoutId id="2147483692" r:id="rId5"/>
    <p:sldLayoutId id="2147483686" r:id="rId6"/>
    <p:sldLayoutId id="2147483693" r:id="rId7"/>
    <p:sldLayoutId id="2147483688" r:id="rId8"/>
    <p:sldLayoutId id="2147483706" r:id="rId9"/>
    <p:sldLayoutId id="214748370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extLst>
              <a:ext uri="{BEBA8EAE-BF5A-486C-A8C5-ECC9F3942E4B}">
                <a14:imgProps xmlns:a14="http://schemas.microsoft.com/office/drawing/2010/main">
                  <a14:imgLayer r:embed="rId14">
                    <a14:imgEffect>
                      <a14:artisticPencilSketch/>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3A4719A-873E-4431-BBEA-98437305C69E}"/>
              </a:ext>
            </a:extLst>
          </p:cNvPr>
          <p:cNvSpPr>
            <a:spLocks noGrp="1"/>
          </p:cNvSpPr>
          <p:nvPr>
            <p:ph type="title"/>
          </p:nvPr>
        </p:nvSpPr>
        <p:spPr>
          <a:xfrm>
            <a:off x="471488" y="274638"/>
            <a:ext cx="5915025"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589A7D6-2320-4573-B978-C84C990D83C7}"/>
              </a:ext>
            </a:extLst>
          </p:cNvPr>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4EF6964-874A-4906-9B5D-F3E873E097AF}"/>
              </a:ext>
            </a:extLst>
          </p:cNvPr>
          <p:cNvSpPr>
            <a:spLocks noGrp="1"/>
          </p:cNvSpPr>
          <p:nvPr>
            <p:ph type="dt" sz="half" idx="2"/>
          </p:nvPr>
        </p:nvSpPr>
        <p:spPr>
          <a:xfrm>
            <a:off x="471488" y="4767263"/>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3E351EE-8839-4BA5-9433-A3AB790C209C}" type="datetimeFigureOut">
              <a:rPr lang="en-US" smtClean="0"/>
              <a:t>5/3/2023</a:t>
            </a:fld>
            <a:endParaRPr lang="en-US"/>
          </a:p>
        </p:txBody>
      </p:sp>
      <p:sp>
        <p:nvSpPr>
          <p:cNvPr id="5" name="Footer Placeholder 4">
            <a:extLst>
              <a:ext uri="{FF2B5EF4-FFF2-40B4-BE49-F238E27FC236}">
                <a16:creationId xmlns:a16="http://schemas.microsoft.com/office/drawing/2014/main" xmlns="" id="{D2A808AF-8FB4-41AF-BC67-DA1CAD5072FE}"/>
              </a:ext>
            </a:extLst>
          </p:cNvPr>
          <p:cNvSpPr>
            <a:spLocks noGrp="1"/>
          </p:cNvSpPr>
          <p:nvPr>
            <p:ph type="ftr" sz="quarter" idx="3"/>
          </p:nvPr>
        </p:nvSpPr>
        <p:spPr>
          <a:xfrm>
            <a:off x="2271713" y="4767263"/>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19A5689-D368-49BD-9D16-948E4D8FD311}"/>
              </a:ext>
            </a:extLst>
          </p:cNvPr>
          <p:cNvSpPr>
            <a:spLocks noGrp="1"/>
          </p:cNvSpPr>
          <p:nvPr>
            <p:ph type="sldNum" sz="quarter" idx="4"/>
          </p:nvPr>
        </p:nvSpPr>
        <p:spPr>
          <a:xfrm>
            <a:off x="4843463" y="4767263"/>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0903FB9-FD16-4629-8D64-3BEEF9DE211C}" type="slidenum">
              <a:rPr lang="en-US" smtClean="0"/>
              <a:t>‹#›</a:t>
            </a:fld>
            <a:endParaRPr lang="en-US"/>
          </a:p>
        </p:txBody>
      </p:sp>
    </p:spTree>
    <p:extLst>
      <p:ext uri="{BB962C8B-B14F-4D97-AF65-F5344CB8AC3E}">
        <p14:creationId xmlns:p14="http://schemas.microsoft.com/office/powerpoint/2010/main" val="246499784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7.jpeg"/><Relationship Id="rId5" Type="http://schemas.microsoft.com/office/2007/relationships/hdphoto" Target="../media/hdphoto2.wdp"/><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5.xml"/><Relationship Id="rId1" Type="http://schemas.openxmlformats.org/officeDocument/2006/relationships/tags" Target="../tags/tag8.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9.xml"/><Relationship Id="rId6" Type="http://schemas.microsoft.com/office/2007/relationships/hdphoto" Target="../media/hdphoto5.wdp"/><Relationship Id="rId11" Type="http://schemas.microsoft.com/office/2007/relationships/hdphoto" Target="../media/hdphoto7.wdp"/><Relationship Id="rId5" Type="http://schemas.openxmlformats.org/officeDocument/2006/relationships/image" Target="../media/image10.png"/><Relationship Id="rId10" Type="http://schemas.openxmlformats.org/officeDocument/2006/relationships/image" Target="../media/image14.png"/><Relationship Id="rId4" Type="http://schemas.microsoft.com/office/2007/relationships/hdphoto" Target="../media/hdphoto4.wdp"/><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microsoft.com/office/2007/relationships/hdphoto" Target="../media/hdphoto9.wdp"/><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26.png"/><Relationship Id="rId5" Type="http://schemas.microsoft.com/office/2007/relationships/hdphoto" Target="../media/hdphoto2.wdp"/><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slideLayout" Target="../slideLayouts/slideLayout5.xml"/><Relationship Id="rId1" Type="http://schemas.openxmlformats.org/officeDocument/2006/relationships/tags" Target="../tags/tag3.xml"/><Relationship Id="rId6" Type="http://schemas.microsoft.com/office/2007/relationships/hdphoto" Target="../media/hdphoto5.wdp"/><Relationship Id="rId5" Type="http://schemas.openxmlformats.org/officeDocument/2006/relationships/image" Target="../media/image10.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4.xml"/><Relationship Id="rId6" Type="http://schemas.microsoft.com/office/2007/relationships/hdphoto" Target="../media/hdphoto5.wdp"/><Relationship Id="rId11" Type="http://schemas.microsoft.com/office/2007/relationships/hdphoto" Target="../media/hdphoto7.wdp"/><Relationship Id="rId5" Type="http://schemas.openxmlformats.org/officeDocument/2006/relationships/image" Target="../media/image10.png"/><Relationship Id="rId10" Type="http://schemas.openxmlformats.org/officeDocument/2006/relationships/image" Target="../media/image14.png"/><Relationship Id="rId4" Type="http://schemas.microsoft.com/office/2007/relationships/hdphoto" Target="../media/hdphoto4.wdp"/><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tags" Target="../tags/tag5.xml"/><Relationship Id="rId6" Type="http://schemas.microsoft.com/office/2007/relationships/hdphoto" Target="../media/hdphoto8.wdp"/><Relationship Id="rId5" Type="http://schemas.openxmlformats.org/officeDocument/2006/relationships/image" Target="../media/image16.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6.xml"/><Relationship Id="rId6" Type="http://schemas.microsoft.com/office/2007/relationships/hdphoto" Target="../media/hdphoto5.wdp"/><Relationship Id="rId11" Type="http://schemas.microsoft.com/office/2007/relationships/hdphoto" Target="../media/hdphoto7.wdp"/><Relationship Id="rId5" Type="http://schemas.openxmlformats.org/officeDocument/2006/relationships/image" Target="../media/image10.png"/><Relationship Id="rId10" Type="http://schemas.openxmlformats.org/officeDocument/2006/relationships/image" Target="../media/image14.png"/><Relationship Id="rId4" Type="http://schemas.microsoft.com/office/2007/relationships/hdphoto" Target="../media/hdphoto4.wdp"/><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3294A48-5128-4508-BFB7-94AD3F5984A4}"/>
              </a:ext>
            </a:extLst>
          </p:cNvPr>
          <p:cNvSpPr txBox="1"/>
          <p:nvPr/>
        </p:nvSpPr>
        <p:spPr>
          <a:xfrm>
            <a:off x="732830" y="2031608"/>
            <a:ext cx="6869087" cy="523220"/>
          </a:xfrm>
          <a:prstGeom prst="rect">
            <a:avLst/>
          </a:prstGeom>
          <a:noFill/>
        </p:spPr>
        <p:txBody>
          <a:bodyPr wrap="square" rtlCol="0">
            <a:spAutoFit/>
          </a:bodyPr>
          <a:lstStyle/>
          <a:p>
            <a:r>
              <a:rPr lang="en-US" sz="2800" b="1" dirty="0">
                <a:solidFill>
                  <a:srgbClr val="FF0000"/>
                </a:solidFill>
                <a:latin typeface="UTM Cookies" panose="02040603050506020204" pitchFamily="18" charset="0"/>
              </a:rPr>
              <a:t>BÀI 25: ĐẤT NƯỚC CHÚNG MÌNH</a:t>
            </a:r>
          </a:p>
        </p:txBody>
      </p:sp>
    </p:spTree>
    <p:custDataLst>
      <p:tags r:id="rId1"/>
    </p:custDataLst>
    <p:extLst>
      <p:ext uri="{BB962C8B-B14F-4D97-AF65-F5344CB8AC3E}">
        <p14:creationId xmlns:p14="http://schemas.microsoft.com/office/powerpoint/2010/main" val="239239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9B165CA-31A8-4732-A7A0-AB4C01432571}"/>
              </a:ext>
            </a:extLst>
          </p:cNvPr>
          <p:cNvSpPr txBox="1"/>
          <p:nvPr/>
        </p:nvSpPr>
        <p:spPr>
          <a:xfrm>
            <a:off x="781005" y="243110"/>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xmlns="" id="{C33E36AB-714E-4BC3-850C-E6AC6384CFB5}"/>
              </a:ext>
            </a:extLst>
          </p:cNvPr>
          <p:cNvSpPr txBox="1"/>
          <p:nvPr/>
        </p:nvSpPr>
        <p:spPr>
          <a:xfrm>
            <a:off x="1666396" y="1366970"/>
            <a:ext cx="4812513" cy="784830"/>
          </a:xfrm>
          <a:prstGeom prst="rect">
            <a:avLst/>
          </a:prstGeom>
          <a:noFill/>
        </p:spPr>
        <p:txBody>
          <a:bodyPr wrap="square" rtlCol="0">
            <a:spAutoFit/>
          </a:bodyPr>
          <a:lstStyle/>
          <a:p>
            <a:pPr algn="just">
              <a:lnSpc>
                <a:spcPct val="150000"/>
              </a:lnSpc>
            </a:pPr>
            <a:r>
              <a:rPr lang="en-US" sz="1500" b="1" dirty="0">
                <a:solidFill>
                  <a:schemeClr val="accent6">
                    <a:lumMod val="75000"/>
                  </a:schemeClr>
                </a:solidFill>
                <a:latin typeface="Times New Roman" panose="02020603050405020304" pitchFamily="18" charset="0"/>
                <a:cs typeface="Times New Roman" panose="02020603050405020304" pitchFamily="18" charset="0"/>
              </a:rPr>
              <a:t>1</a:t>
            </a:r>
            <a:r>
              <a:rPr lang="vi-VN" sz="1500" b="1" dirty="0">
                <a:solidFill>
                  <a:schemeClr val="accent6">
                    <a:lumMod val="75000"/>
                  </a:schemeClr>
                </a:solidFill>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Sắp xếp các thẻ dưới đây theo trình tự các đoạn trong bài đọc.</a:t>
            </a:r>
          </a:p>
        </p:txBody>
      </p:sp>
      <p:pic>
        <p:nvPicPr>
          <p:cNvPr id="10" name="Picture 9">
            <a:extLst>
              <a:ext uri="{FF2B5EF4-FFF2-40B4-BE49-F238E27FC236}">
                <a16:creationId xmlns:a16="http://schemas.microsoft.com/office/drawing/2014/main" xmlns="" id="{63455A8C-18E5-42E6-BEF6-2EC1373F316A}"/>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347314" y="331799"/>
            <a:ext cx="1319082" cy="1304243"/>
          </a:xfrm>
          <a:prstGeom prst="ellipse">
            <a:avLst/>
          </a:prstGeom>
        </p:spPr>
      </p:pic>
      <p:grpSp>
        <p:nvGrpSpPr>
          <p:cNvPr id="16" name="Group 15">
            <a:extLst>
              <a:ext uri="{FF2B5EF4-FFF2-40B4-BE49-F238E27FC236}">
                <a16:creationId xmlns:a16="http://schemas.microsoft.com/office/drawing/2014/main" xmlns="" id="{B72367E2-266B-4285-B7E3-B796F401D99E}"/>
              </a:ext>
            </a:extLst>
          </p:cNvPr>
          <p:cNvGrpSpPr/>
          <p:nvPr/>
        </p:nvGrpSpPr>
        <p:grpSpPr>
          <a:xfrm>
            <a:off x="620483" y="2137461"/>
            <a:ext cx="2710543" cy="481002"/>
            <a:chOff x="718457" y="2123591"/>
            <a:chExt cx="2710543" cy="481002"/>
          </a:xfrm>
        </p:grpSpPr>
        <p:grpSp>
          <p:nvGrpSpPr>
            <p:cNvPr id="14" name="Group 13">
              <a:extLst>
                <a:ext uri="{FF2B5EF4-FFF2-40B4-BE49-F238E27FC236}">
                  <a16:creationId xmlns:a16="http://schemas.microsoft.com/office/drawing/2014/main" xmlns="" id="{6089231C-D3D6-4E95-890D-3CD8282E38C0}"/>
                </a:ext>
              </a:extLst>
            </p:cNvPr>
            <p:cNvGrpSpPr/>
            <p:nvPr/>
          </p:nvGrpSpPr>
          <p:grpSpPr>
            <a:xfrm>
              <a:off x="718457" y="2123591"/>
              <a:ext cx="2710543" cy="468000"/>
              <a:chOff x="718457" y="2123591"/>
              <a:chExt cx="2710543" cy="468000"/>
            </a:xfrm>
          </p:grpSpPr>
          <p:grpSp>
            <p:nvGrpSpPr>
              <p:cNvPr id="12" name="Group 11">
                <a:extLst>
                  <a:ext uri="{FF2B5EF4-FFF2-40B4-BE49-F238E27FC236}">
                    <a16:creationId xmlns:a16="http://schemas.microsoft.com/office/drawing/2014/main" xmlns="" id="{24AB81C0-58D2-4379-B036-738B21A2D799}"/>
                  </a:ext>
                </a:extLst>
              </p:cNvPr>
              <p:cNvGrpSpPr/>
              <p:nvPr/>
            </p:nvGrpSpPr>
            <p:grpSpPr>
              <a:xfrm>
                <a:off x="718457" y="2123591"/>
                <a:ext cx="2710543" cy="468000"/>
                <a:chOff x="718457" y="2123591"/>
                <a:chExt cx="2710543" cy="468000"/>
              </a:xfrm>
            </p:grpSpPr>
            <p:sp>
              <p:nvSpPr>
                <p:cNvPr id="11" name="Rectangle: Rounded Corners 10">
                  <a:extLst>
                    <a:ext uri="{FF2B5EF4-FFF2-40B4-BE49-F238E27FC236}">
                      <a16:creationId xmlns:a16="http://schemas.microsoft.com/office/drawing/2014/main" xmlns="" id="{197F6A50-51F1-4A90-BD7B-1DF1B6DA3694}"/>
                    </a:ext>
                  </a:extLst>
                </p:cNvPr>
                <p:cNvSpPr/>
                <p:nvPr/>
              </p:nvSpPr>
              <p:spPr>
                <a:xfrm>
                  <a:off x="1025941" y="2156249"/>
                  <a:ext cx="2403059" cy="415994"/>
                </a:xfrm>
                <a:prstGeom prst="roundRect">
                  <a:avLst>
                    <a:gd name="adj" fmla="val 45452"/>
                  </a:avLst>
                </a:prstGeom>
                <a:solidFill>
                  <a:srgbClr val="F9BDC9"/>
                </a:solidFill>
                <a:ln>
                  <a:solidFill>
                    <a:srgbClr val="F9B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xmlns="" id="{FF59D202-0297-4C57-AB1F-4F2689935F91}"/>
                    </a:ext>
                  </a:extLst>
                </p:cNvPr>
                <p:cNvSpPr/>
                <p:nvPr/>
              </p:nvSpPr>
              <p:spPr>
                <a:xfrm>
                  <a:off x="718457" y="2123591"/>
                  <a:ext cx="468000" cy="468000"/>
                </a:xfrm>
                <a:prstGeom prst="ellipse">
                  <a:avLst/>
                </a:prstGeom>
                <a:solidFill>
                  <a:srgbClr val="FF0090"/>
                </a:solidFill>
                <a:ln>
                  <a:solidFill>
                    <a:srgbClr val="FF009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grpSp>
          <p:sp>
            <p:nvSpPr>
              <p:cNvPr id="13" name="Rectangle 12">
                <a:extLst>
                  <a:ext uri="{FF2B5EF4-FFF2-40B4-BE49-F238E27FC236}">
                    <a16:creationId xmlns:a16="http://schemas.microsoft.com/office/drawing/2014/main" xmlns="" id="{19C0E5B0-DEDD-485F-9C05-0A9243CFC972}"/>
                  </a:ext>
                </a:extLst>
              </p:cNvPr>
              <p:cNvSpPr/>
              <p:nvPr/>
            </p:nvSpPr>
            <p:spPr>
              <a:xfrm>
                <a:off x="1140417" y="2207672"/>
                <a:ext cx="2288583" cy="307777"/>
              </a:xfrm>
              <a:prstGeom prst="rect">
                <a:avLst/>
              </a:prstGeom>
            </p:spPr>
            <p:txBody>
              <a:bodyPr wrap="square">
                <a:spAutoFit/>
              </a:bodyPr>
              <a:lstStyle/>
              <a:p>
                <a:pPr algn="ctr"/>
                <a:r>
                  <a:rPr lang="vi-VN" dirty="0">
                    <a:latin typeface="Times New Roman" panose="02020603050405020304" pitchFamily="18" charset="0"/>
                    <a:cs typeface="Times New Roman" panose="02020603050405020304" pitchFamily="18" charset="0"/>
                  </a:rPr>
                  <a:t>Các miền, khí hậu</a:t>
                </a:r>
              </a:p>
            </p:txBody>
          </p:sp>
        </p:grpSp>
        <p:sp>
          <p:nvSpPr>
            <p:cNvPr id="15" name="Rectangle 14">
              <a:extLst>
                <a:ext uri="{FF2B5EF4-FFF2-40B4-BE49-F238E27FC236}">
                  <a16:creationId xmlns:a16="http://schemas.microsoft.com/office/drawing/2014/main" xmlns="" id="{5107EA7D-3123-42B0-BB8A-C3CDE45F5A7C}"/>
                </a:ext>
              </a:extLst>
            </p:cNvPr>
            <p:cNvSpPr/>
            <p:nvPr/>
          </p:nvSpPr>
          <p:spPr>
            <a:xfrm>
              <a:off x="785833" y="2142928"/>
              <a:ext cx="338554" cy="461665"/>
            </a:xfrm>
            <a:prstGeom prst="rect">
              <a:avLst/>
            </a:prstGeom>
          </p:spPr>
          <p:txBody>
            <a:bodyPr wrap="none">
              <a:spAutoFit/>
            </a:bodyPr>
            <a:lstStyle/>
            <a:p>
              <a:r>
                <a:rPr lang="en-US" sz="2400" dirty="0">
                  <a:solidFill>
                    <a:schemeClr val="accent2"/>
                  </a:solidFill>
                  <a:latin typeface="Times New Roman" panose="02020603050405020304" pitchFamily="18" charset="0"/>
                  <a:cs typeface="Times New Roman" panose="02020603050405020304" pitchFamily="18" charset="0"/>
                </a:rPr>
                <a:t>1</a:t>
              </a:r>
              <a:endParaRPr lang="vi-VN" sz="2400" dirty="0">
                <a:solidFill>
                  <a:schemeClr val="accent2"/>
                </a:solidFill>
                <a:latin typeface="Times New Roman" panose="020206030504050203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E053A0B-45AD-4896-9FAF-06F7D96BA75D}"/>
              </a:ext>
            </a:extLst>
          </p:cNvPr>
          <p:cNvGrpSpPr/>
          <p:nvPr/>
        </p:nvGrpSpPr>
        <p:grpSpPr>
          <a:xfrm>
            <a:off x="3667967" y="2147129"/>
            <a:ext cx="2710543" cy="481002"/>
            <a:chOff x="718457" y="2123591"/>
            <a:chExt cx="2710543" cy="481002"/>
          </a:xfrm>
        </p:grpSpPr>
        <p:grpSp>
          <p:nvGrpSpPr>
            <p:cNvPr id="18" name="Group 17">
              <a:extLst>
                <a:ext uri="{FF2B5EF4-FFF2-40B4-BE49-F238E27FC236}">
                  <a16:creationId xmlns:a16="http://schemas.microsoft.com/office/drawing/2014/main" xmlns="" id="{023CA813-63DA-4A16-AB58-F4D81D9BCCEF}"/>
                </a:ext>
              </a:extLst>
            </p:cNvPr>
            <p:cNvGrpSpPr/>
            <p:nvPr/>
          </p:nvGrpSpPr>
          <p:grpSpPr>
            <a:xfrm>
              <a:off x="718457" y="2123591"/>
              <a:ext cx="2710543" cy="468000"/>
              <a:chOff x="718457" y="2123591"/>
              <a:chExt cx="2710543" cy="468000"/>
            </a:xfrm>
          </p:grpSpPr>
          <p:grpSp>
            <p:nvGrpSpPr>
              <p:cNvPr id="20" name="Group 19">
                <a:extLst>
                  <a:ext uri="{FF2B5EF4-FFF2-40B4-BE49-F238E27FC236}">
                    <a16:creationId xmlns:a16="http://schemas.microsoft.com/office/drawing/2014/main" xmlns="" id="{D88D840C-36E3-4C7D-AD65-F578059CC3BB}"/>
                  </a:ext>
                </a:extLst>
              </p:cNvPr>
              <p:cNvGrpSpPr/>
              <p:nvPr/>
            </p:nvGrpSpPr>
            <p:grpSpPr>
              <a:xfrm>
                <a:off x="718457" y="2123591"/>
                <a:ext cx="2710543" cy="468000"/>
                <a:chOff x="718457" y="2123591"/>
                <a:chExt cx="2710543" cy="468000"/>
              </a:xfrm>
            </p:grpSpPr>
            <p:sp>
              <p:nvSpPr>
                <p:cNvPr id="22" name="Rectangle: Rounded Corners 21">
                  <a:extLst>
                    <a:ext uri="{FF2B5EF4-FFF2-40B4-BE49-F238E27FC236}">
                      <a16:creationId xmlns:a16="http://schemas.microsoft.com/office/drawing/2014/main" xmlns="" id="{B8452102-0B04-4063-B507-F6EC8E65655A}"/>
                    </a:ext>
                  </a:extLst>
                </p:cNvPr>
                <p:cNvSpPr/>
                <p:nvPr/>
              </p:nvSpPr>
              <p:spPr>
                <a:xfrm>
                  <a:off x="1025941" y="2156249"/>
                  <a:ext cx="2403059" cy="415994"/>
                </a:xfrm>
                <a:prstGeom prst="roundRect">
                  <a:avLst>
                    <a:gd name="adj" fmla="val 45452"/>
                  </a:avLst>
                </a:prstGeom>
                <a:solidFill>
                  <a:srgbClr val="DBE9AE"/>
                </a:solidFill>
                <a:ln>
                  <a:solidFill>
                    <a:srgbClr val="DBE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a16="http://schemas.microsoft.com/office/drawing/2014/main" xmlns="" id="{650C7D57-3E71-4238-B2EB-2E499C157223}"/>
                    </a:ext>
                  </a:extLst>
                </p:cNvPr>
                <p:cNvSpPr/>
                <p:nvPr/>
              </p:nvSpPr>
              <p:spPr>
                <a:xfrm>
                  <a:off x="718457" y="2123591"/>
                  <a:ext cx="468000" cy="468000"/>
                </a:xfrm>
                <a:prstGeom prst="ellipse">
                  <a:avLst/>
                </a:prstGeom>
                <a:solidFill>
                  <a:srgbClr val="72B451"/>
                </a:solidFill>
                <a:ln>
                  <a:solidFill>
                    <a:srgbClr val="72B45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grpSp>
          <p:sp>
            <p:nvSpPr>
              <p:cNvPr id="21" name="Rectangle 20">
                <a:extLst>
                  <a:ext uri="{FF2B5EF4-FFF2-40B4-BE49-F238E27FC236}">
                    <a16:creationId xmlns:a16="http://schemas.microsoft.com/office/drawing/2014/main" xmlns="" id="{9DE246E4-5F00-4FA0-B318-CDF72C4B8DD3}"/>
                  </a:ext>
                </a:extLst>
              </p:cNvPr>
              <p:cNvSpPr/>
              <p:nvPr/>
            </p:nvSpPr>
            <p:spPr>
              <a:xfrm>
                <a:off x="1140417" y="2207672"/>
                <a:ext cx="2288583" cy="307777"/>
              </a:xfrm>
              <a:prstGeom prst="rect">
                <a:avLst/>
              </a:prstGeom>
            </p:spPr>
            <p:txBody>
              <a:bodyPr wrap="square">
                <a:spAutoFit/>
              </a:bodyPr>
              <a:lstStyle/>
              <a:p>
                <a:pPr algn="ctr"/>
                <a:r>
                  <a:rPr lang="vi-VN" dirty="0">
                    <a:latin typeface="Times New Roman" panose="02020603050405020304" pitchFamily="18" charset="0"/>
                    <a:cs typeface="Times New Roman" panose="02020603050405020304" pitchFamily="18" charset="0"/>
                  </a:rPr>
                  <a:t>Tên nước, thủ đô, lá cờ</a:t>
                </a:r>
              </a:p>
            </p:txBody>
          </p:sp>
        </p:grpSp>
        <p:sp>
          <p:nvSpPr>
            <p:cNvPr id="19" name="Rectangle 18">
              <a:extLst>
                <a:ext uri="{FF2B5EF4-FFF2-40B4-BE49-F238E27FC236}">
                  <a16:creationId xmlns:a16="http://schemas.microsoft.com/office/drawing/2014/main" xmlns="" id="{D45E152F-D791-4DED-98E6-D6E5991C5A86}"/>
                </a:ext>
              </a:extLst>
            </p:cNvPr>
            <p:cNvSpPr/>
            <p:nvPr/>
          </p:nvSpPr>
          <p:spPr>
            <a:xfrm>
              <a:off x="785833" y="2142928"/>
              <a:ext cx="338554" cy="461665"/>
            </a:xfrm>
            <a:prstGeom prst="rect">
              <a:avLst/>
            </a:prstGeom>
          </p:spPr>
          <p:txBody>
            <a:bodyPr wrap="none">
              <a:spAutoFit/>
            </a:bodyPr>
            <a:lstStyle/>
            <a:p>
              <a:r>
                <a:rPr lang="en-US" sz="2400" dirty="0">
                  <a:solidFill>
                    <a:schemeClr val="accent2"/>
                  </a:solidFill>
                  <a:latin typeface="Times New Roman" panose="02020603050405020304" pitchFamily="18" charset="0"/>
                  <a:cs typeface="Times New Roman" panose="02020603050405020304" pitchFamily="18" charset="0"/>
                </a:rPr>
                <a:t>2</a:t>
              </a:r>
              <a:endParaRPr lang="vi-VN" sz="2400" dirty="0">
                <a:solidFill>
                  <a:schemeClr val="accent2"/>
                </a:solidFill>
                <a:latin typeface="Times New Roman" panose="02020603050405020304" pitchFamily="18" charset="0"/>
                <a:cs typeface="Times New Roman" panose="02020603050405020304" pitchFamily="18" charset="0"/>
              </a:endParaRPr>
            </a:p>
          </p:txBody>
        </p:sp>
      </p:grpSp>
      <p:grpSp>
        <p:nvGrpSpPr>
          <p:cNvPr id="24" name="Group 23">
            <a:extLst>
              <a:ext uri="{FF2B5EF4-FFF2-40B4-BE49-F238E27FC236}">
                <a16:creationId xmlns:a16="http://schemas.microsoft.com/office/drawing/2014/main" xmlns="" id="{205C86C7-5466-4FDF-83CD-970FB0D44A6B}"/>
              </a:ext>
            </a:extLst>
          </p:cNvPr>
          <p:cNvGrpSpPr/>
          <p:nvPr/>
        </p:nvGrpSpPr>
        <p:grpSpPr>
          <a:xfrm>
            <a:off x="620483" y="2736642"/>
            <a:ext cx="2710543" cy="481002"/>
            <a:chOff x="718457" y="2123591"/>
            <a:chExt cx="2710543" cy="481002"/>
          </a:xfrm>
        </p:grpSpPr>
        <p:grpSp>
          <p:nvGrpSpPr>
            <p:cNvPr id="25" name="Group 24">
              <a:extLst>
                <a:ext uri="{FF2B5EF4-FFF2-40B4-BE49-F238E27FC236}">
                  <a16:creationId xmlns:a16="http://schemas.microsoft.com/office/drawing/2014/main" xmlns="" id="{FA2D484C-534F-4725-BDBA-F9F45758A325}"/>
                </a:ext>
              </a:extLst>
            </p:cNvPr>
            <p:cNvGrpSpPr/>
            <p:nvPr/>
          </p:nvGrpSpPr>
          <p:grpSpPr>
            <a:xfrm>
              <a:off x="718457" y="2123591"/>
              <a:ext cx="2710543" cy="468000"/>
              <a:chOff x="718457" y="2123591"/>
              <a:chExt cx="2710543" cy="468000"/>
            </a:xfrm>
          </p:grpSpPr>
          <p:grpSp>
            <p:nvGrpSpPr>
              <p:cNvPr id="27" name="Group 26">
                <a:extLst>
                  <a:ext uri="{FF2B5EF4-FFF2-40B4-BE49-F238E27FC236}">
                    <a16:creationId xmlns:a16="http://schemas.microsoft.com/office/drawing/2014/main" xmlns="" id="{5BA78938-3E79-42BA-9738-1E1221C50822}"/>
                  </a:ext>
                </a:extLst>
              </p:cNvPr>
              <p:cNvGrpSpPr/>
              <p:nvPr/>
            </p:nvGrpSpPr>
            <p:grpSpPr>
              <a:xfrm>
                <a:off x="718457" y="2123591"/>
                <a:ext cx="2710543" cy="468000"/>
                <a:chOff x="718457" y="2123591"/>
                <a:chExt cx="2710543" cy="468000"/>
              </a:xfrm>
            </p:grpSpPr>
            <p:sp>
              <p:nvSpPr>
                <p:cNvPr id="29" name="Rectangle: Rounded Corners 28">
                  <a:extLst>
                    <a:ext uri="{FF2B5EF4-FFF2-40B4-BE49-F238E27FC236}">
                      <a16:creationId xmlns:a16="http://schemas.microsoft.com/office/drawing/2014/main" xmlns="" id="{BF4E1FAE-55A0-408E-842B-D23825A18552}"/>
                    </a:ext>
                  </a:extLst>
                </p:cNvPr>
                <p:cNvSpPr/>
                <p:nvPr/>
              </p:nvSpPr>
              <p:spPr>
                <a:xfrm>
                  <a:off x="1025941" y="2156249"/>
                  <a:ext cx="2403059" cy="415994"/>
                </a:xfrm>
                <a:prstGeom prst="roundRect">
                  <a:avLst>
                    <a:gd name="adj" fmla="val 45452"/>
                  </a:avLst>
                </a:prstGeom>
                <a:solidFill>
                  <a:srgbClr val="F6D5A8"/>
                </a:solidFill>
                <a:ln>
                  <a:solidFill>
                    <a:srgbClr val="F6D5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xmlns="" id="{AE48B713-7CDA-46C0-B0BF-CDEEED886820}"/>
                    </a:ext>
                  </a:extLst>
                </p:cNvPr>
                <p:cNvSpPr/>
                <p:nvPr/>
              </p:nvSpPr>
              <p:spPr>
                <a:xfrm>
                  <a:off x="718457" y="2123591"/>
                  <a:ext cx="468000" cy="468000"/>
                </a:xfrm>
                <a:prstGeom prst="ellipse">
                  <a:avLst/>
                </a:prstGeom>
                <a:solidFill>
                  <a:srgbClr val="F45A21"/>
                </a:solidFill>
                <a:ln>
                  <a:solidFill>
                    <a:srgbClr val="F45A2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grpSp>
          <p:sp>
            <p:nvSpPr>
              <p:cNvPr id="28" name="Rectangle 27">
                <a:extLst>
                  <a:ext uri="{FF2B5EF4-FFF2-40B4-BE49-F238E27FC236}">
                    <a16:creationId xmlns:a16="http://schemas.microsoft.com/office/drawing/2014/main" xmlns="" id="{C900D572-276B-47A2-9080-4F7679E7FB77}"/>
                  </a:ext>
                </a:extLst>
              </p:cNvPr>
              <p:cNvSpPr/>
              <p:nvPr/>
            </p:nvSpPr>
            <p:spPr>
              <a:xfrm>
                <a:off x="1140417" y="2207672"/>
                <a:ext cx="2288583" cy="307777"/>
              </a:xfrm>
              <a:prstGeom prst="rect">
                <a:avLst/>
              </a:prstGeom>
            </p:spPr>
            <p:txBody>
              <a:bodyPr wrap="square">
                <a:spAutoFit/>
              </a:bodyPr>
              <a:lstStyle/>
              <a:p>
                <a:pPr algn="ctr"/>
                <a:r>
                  <a:rPr lang="vi-VN" dirty="0">
                    <a:latin typeface="Times New Roman" panose="02020603050405020304" pitchFamily="18" charset="0"/>
                    <a:cs typeface="Times New Roman" panose="02020603050405020304" pitchFamily="18" charset="0"/>
                  </a:rPr>
                  <a:t>Những người anh hùng</a:t>
                </a:r>
              </a:p>
            </p:txBody>
          </p:sp>
        </p:grpSp>
        <p:sp>
          <p:nvSpPr>
            <p:cNvPr id="26" name="Rectangle 25">
              <a:extLst>
                <a:ext uri="{FF2B5EF4-FFF2-40B4-BE49-F238E27FC236}">
                  <a16:creationId xmlns:a16="http://schemas.microsoft.com/office/drawing/2014/main" xmlns="" id="{74E34EF7-3056-4065-966E-F0673E2E7CD0}"/>
                </a:ext>
              </a:extLst>
            </p:cNvPr>
            <p:cNvSpPr/>
            <p:nvPr/>
          </p:nvSpPr>
          <p:spPr>
            <a:xfrm>
              <a:off x="785833" y="2142928"/>
              <a:ext cx="338554" cy="461665"/>
            </a:xfrm>
            <a:prstGeom prst="rect">
              <a:avLst/>
            </a:prstGeom>
          </p:spPr>
          <p:txBody>
            <a:bodyPr wrap="none">
              <a:spAutoFit/>
            </a:bodyPr>
            <a:lstStyle/>
            <a:p>
              <a:r>
                <a:rPr lang="en-US" sz="2400" dirty="0">
                  <a:solidFill>
                    <a:schemeClr val="accent2"/>
                  </a:solidFill>
                  <a:latin typeface="Times New Roman" panose="02020603050405020304" pitchFamily="18" charset="0"/>
                  <a:cs typeface="Times New Roman" panose="02020603050405020304" pitchFamily="18" charset="0"/>
                </a:rPr>
                <a:t>3</a:t>
              </a:r>
              <a:endParaRPr lang="vi-VN" sz="2400" dirty="0">
                <a:solidFill>
                  <a:schemeClr val="accent2"/>
                </a:solidFill>
                <a:latin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xmlns="" id="{A7ADF767-31E5-41FC-BAA5-DB87536E917A}"/>
              </a:ext>
            </a:extLst>
          </p:cNvPr>
          <p:cNvGrpSpPr/>
          <p:nvPr/>
        </p:nvGrpSpPr>
        <p:grpSpPr>
          <a:xfrm>
            <a:off x="3667967" y="2746310"/>
            <a:ext cx="2767398" cy="481002"/>
            <a:chOff x="718457" y="2123591"/>
            <a:chExt cx="2767398" cy="481002"/>
          </a:xfrm>
        </p:grpSpPr>
        <p:grpSp>
          <p:nvGrpSpPr>
            <p:cNvPr id="32" name="Group 31">
              <a:extLst>
                <a:ext uri="{FF2B5EF4-FFF2-40B4-BE49-F238E27FC236}">
                  <a16:creationId xmlns:a16="http://schemas.microsoft.com/office/drawing/2014/main" xmlns="" id="{20DA8ECB-2545-4EF2-B9D4-6213BC49DA2D}"/>
                </a:ext>
              </a:extLst>
            </p:cNvPr>
            <p:cNvGrpSpPr/>
            <p:nvPr/>
          </p:nvGrpSpPr>
          <p:grpSpPr>
            <a:xfrm>
              <a:off x="718457" y="2123591"/>
              <a:ext cx="2767398" cy="468000"/>
              <a:chOff x="718457" y="2123591"/>
              <a:chExt cx="2767398" cy="468000"/>
            </a:xfrm>
          </p:grpSpPr>
          <p:grpSp>
            <p:nvGrpSpPr>
              <p:cNvPr id="34" name="Group 33">
                <a:extLst>
                  <a:ext uri="{FF2B5EF4-FFF2-40B4-BE49-F238E27FC236}">
                    <a16:creationId xmlns:a16="http://schemas.microsoft.com/office/drawing/2014/main" xmlns="" id="{293D109C-E352-4178-A040-C31B870823E2}"/>
                  </a:ext>
                </a:extLst>
              </p:cNvPr>
              <p:cNvGrpSpPr/>
              <p:nvPr/>
            </p:nvGrpSpPr>
            <p:grpSpPr>
              <a:xfrm>
                <a:off x="718457" y="2123591"/>
                <a:ext cx="2710543" cy="468000"/>
                <a:chOff x="718457" y="2123591"/>
                <a:chExt cx="2710543" cy="468000"/>
              </a:xfrm>
            </p:grpSpPr>
            <p:sp>
              <p:nvSpPr>
                <p:cNvPr id="36" name="Rectangle: Rounded Corners 35">
                  <a:extLst>
                    <a:ext uri="{FF2B5EF4-FFF2-40B4-BE49-F238E27FC236}">
                      <a16:creationId xmlns:a16="http://schemas.microsoft.com/office/drawing/2014/main" xmlns="" id="{51663FD0-1165-40D5-B8CF-7C23ADBA33D3}"/>
                    </a:ext>
                  </a:extLst>
                </p:cNvPr>
                <p:cNvSpPr/>
                <p:nvPr/>
              </p:nvSpPr>
              <p:spPr>
                <a:xfrm>
                  <a:off x="1025941" y="2156249"/>
                  <a:ext cx="2403059" cy="415994"/>
                </a:xfrm>
                <a:prstGeom prst="roundRect">
                  <a:avLst>
                    <a:gd name="adj" fmla="val 45452"/>
                  </a:avLst>
                </a:prstGeom>
                <a:solidFill>
                  <a:srgbClr val="AEE2FA"/>
                </a:solidFill>
                <a:ln>
                  <a:solidFill>
                    <a:srgbClr val="AEE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cs typeface="Times New Roman" panose="02020603050405020304" pitchFamily="18" charset="0"/>
                  </a:endParaRPr>
                </a:p>
              </p:txBody>
            </p:sp>
            <p:sp>
              <p:nvSpPr>
                <p:cNvPr id="37" name="Oval 36">
                  <a:extLst>
                    <a:ext uri="{FF2B5EF4-FFF2-40B4-BE49-F238E27FC236}">
                      <a16:creationId xmlns:a16="http://schemas.microsoft.com/office/drawing/2014/main" xmlns="" id="{061E9687-1C13-4894-B249-1C0E7A76369F}"/>
                    </a:ext>
                  </a:extLst>
                </p:cNvPr>
                <p:cNvSpPr/>
                <p:nvPr/>
              </p:nvSpPr>
              <p:spPr>
                <a:xfrm>
                  <a:off x="718457" y="2123591"/>
                  <a:ext cx="468000" cy="468000"/>
                </a:xfrm>
                <a:prstGeom prst="ellipse">
                  <a:avLst/>
                </a:prstGeom>
                <a:solidFill>
                  <a:srgbClr val="07A7AF"/>
                </a:solidFill>
                <a:ln>
                  <a:solidFill>
                    <a:srgbClr val="07A7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grpSp>
          <p:sp>
            <p:nvSpPr>
              <p:cNvPr id="35" name="Rectangle 34">
                <a:extLst>
                  <a:ext uri="{FF2B5EF4-FFF2-40B4-BE49-F238E27FC236}">
                    <a16:creationId xmlns:a16="http://schemas.microsoft.com/office/drawing/2014/main" xmlns="" id="{0E00EA48-29B0-4C7F-BA60-FAC9D4F9F24E}"/>
                  </a:ext>
                </a:extLst>
              </p:cNvPr>
              <p:cNvSpPr/>
              <p:nvPr/>
            </p:nvSpPr>
            <p:spPr>
              <a:xfrm>
                <a:off x="1096873" y="2207672"/>
                <a:ext cx="2388982" cy="307777"/>
              </a:xfrm>
              <a:prstGeom prst="rect">
                <a:avLst/>
              </a:prstGeom>
            </p:spPr>
            <p:txBody>
              <a:bodyPr wrap="square">
                <a:spAutoFit/>
              </a:bodyPr>
              <a:lstStyle/>
              <a:p>
                <a:pPr algn="ctr"/>
                <a:r>
                  <a:rPr lang="vi-VN" dirty="0">
                    <a:latin typeface="Times New Roman" panose="02020603050405020304" pitchFamily="18" charset="0"/>
                    <a:cs typeface="Times New Roman" panose="02020603050405020304" pitchFamily="18" charset="0"/>
                  </a:rPr>
                  <a:t>Trang phục truyền thống</a:t>
                </a:r>
              </a:p>
            </p:txBody>
          </p:sp>
        </p:grpSp>
        <p:sp>
          <p:nvSpPr>
            <p:cNvPr id="33" name="Rectangle 32">
              <a:extLst>
                <a:ext uri="{FF2B5EF4-FFF2-40B4-BE49-F238E27FC236}">
                  <a16:creationId xmlns:a16="http://schemas.microsoft.com/office/drawing/2014/main" xmlns="" id="{1B35B587-C467-4A29-B114-912405F27513}"/>
                </a:ext>
              </a:extLst>
            </p:cNvPr>
            <p:cNvSpPr/>
            <p:nvPr/>
          </p:nvSpPr>
          <p:spPr>
            <a:xfrm>
              <a:off x="785833" y="2142928"/>
              <a:ext cx="338554" cy="461665"/>
            </a:xfrm>
            <a:prstGeom prst="rect">
              <a:avLst/>
            </a:prstGeom>
          </p:spPr>
          <p:txBody>
            <a:bodyPr wrap="none">
              <a:spAutoFit/>
            </a:bodyPr>
            <a:lstStyle/>
            <a:p>
              <a:r>
                <a:rPr lang="en-US" sz="2400" dirty="0">
                  <a:solidFill>
                    <a:schemeClr val="accent2"/>
                  </a:solidFill>
                  <a:latin typeface="Times New Roman" panose="02020603050405020304" pitchFamily="18" charset="0"/>
                  <a:cs typeface="Times New Roman" panose="02020603050405020304" pitchFamily="18" charset="0"/>
                </a:rPr>
                <a:t>4</a:t>
              </a:r>
              <a:endParaRPr lang="vi-VN" sz="2400" dirty="0">
                <a:solidFill>
                  <a:schemeClr val="accent2"/>
                </a:solidFill>
                <a:latin typeface="Times New Roman" panose="02020603050405020304" pitchFamily="18" charset="0"/>
                <a:cs typeface="Times New Roman" panose="02020603050405020304" pitchFamily="18" charset="0"/>
              </a:endParaRPr>
            </a:p>
          </p:txBody>
        </p:sp>
      </p:grpSp>
      <p:sp>
        <p:nvSpPr>
          <p:cNvPr id="38" name="TextBox 37">
            <a:extLst>
              <a:ext uri="{FF2B5EF4-FFF2-40B4-BE49-F238E27FC236}">
                <a16:creationId xmlns:a16="http://schemas.microsoft.com/office/drawing/2014/main" xmlns="" id="{F38F0C59-CD49-47A3-A7C5-9FFC0FD0D364}"/>
              </a:ext>
            </a:extLst>
          </p:cNvPr>
          <p:cNvSpPr txBox="1"/>
          <p:nvPr/>
        </p:nvSpPr>
        <p:spPr>
          <a:xfrm>
            <a:off x="422501" y="3293331"/>
            <a:ext cx="6056408" cy="438582"/>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Times New Roman" panose="02020603050405020304" pitchFamily="18" charset="0"/>
                <a:cs typeface="Times New Roman" panose="02020603050405020304" pitchFamily="18" charset="0"/>
              </a:rPr>
              <a:t>2. </a:t>
            </a:r>
            <a:r>
              <a:rPr lang="vi-VN" sz="1500" dirty="0">
                <a:latin typeface="Times New Roman" panose="02020603050405020304" pitchFamily="18" charset="0"/>
                <a:cs typeface="Times New Roman" panose="02020603050405020304" pitchFamily="18" charset="0"/>
              </a:rPr>
              <a:t>Lá cờ Tổ quốc ta được tả như thế nào?</a:t>
            </a:r>
          </a:p>
        </p:txBody>
      </p:sp>
      <p:sp>
        <p:nvSpPr>
          <p:cNvPr id="39" name="TextBox 38">
            <a:extLst>
              <a:ext uri="{FF2B5EF4-FFF2-40B4-BE49-F238E27FC236}">
                <a16:creationId xmlns:a16="http://schemas.microsoft.com/office/drawing/2014/main" xmlns="" id="{2B3AFC8E-C57A-43EE-8979-915DE9407EC4}"/>
              </a:ext>
            </a:extLst>
          </p:cNvPr>
          <p:cNvSpPr txBox="1"/>
          <p:nvPr/>
        </p:nvSpPr>
        <p:spPr>
          <a:xfrm>
            <a:off x="620483" y="3659769"/>
            <a:ext cx="3245467" cy="1200329"/>
          </a:xfrm>
          <a:prstGeom prst="rect">
            <a:avLst/>
          </a:prstGeom>
          <a:noFill/>
        </p:spPr>
        <p:txBody>
          <a:bodyPr wrap="square" rtlCol="0">
            <a:spAutoFit/>
          </a:bodyPr>
          <a:lstStyle/>
          <a:p>
            <a:pPr algn="just">
              <a:lnSpc>
                <a:spcPct val="150000"/>
              </a:lnSpc>
            </a:pPr>
            <a:r>
              <a:rPr lang="vi-VN" sz="15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1600" dirty="0">
                <a:solidFill>
                  <a:srgbClr val="FF0000"/>
                </a:solidFill>
                <a:latin typeface="Times New Roman" panose="02020603050405020304" pitchFamily="18" charset="0"/>
                <a:cs typeface="Times New Roman" panose="02020603050405020304" pitchFamily="18" charset="0"/>
              </a:rPr>
              <a:t>Lá cờ Tổ quốc hình chữ nhật, nền đỏ, ở giữa có ngôi sao vàng năm cánh.</a:t>
            </a:r>
          </a:p>
        </p:txBody>
      </p:sp>
      <p:pic>
        <p:nvPicPr>
          <p:cNvPr id="2050" name="Picture 2" descr="Cờ Việt Nam Nhỏ | Mua giá rẻ hơn tại nhanvan.vn – Siêu Thị Sách &amp;amp; Tiện Ích  Nhân Văn">
            <a:extLst>
              <a:ext uri="{FF2B5EF4-FFF2-40B4-BE49-F238E27FC236}">
                <a16:creationId xmlns:a16="http://schemas.microsoft.com/office/drawing/2014/main" xmlns="" id="{AF4ACF93-711B-41A6-8050-DFA135ECB0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3932" y="3689219"/>
            <a:ext cx="1887099" cy="1127701"/>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Rounded Corners 39">
            <a:extLst>
              <a:ext uri="{FF2B5EF4-FFF2-40B4-BE49-F238E27FC236}">
                <a16:creationId xmlns:a16="http://schemas.microsoft.com/office/drawing/2014/main" xmlns="" id="{5E61D4C0-A826-4B80-8EDB-304DA3FD2350}"/>
              </a:ext>
            </a:extLst>
          </p:cNvPr>
          <p:cNvSpPr/>
          <p:nvPr/>
        </p:nvSpPr>
        <p:spPr>
          <a:xfrm>
            <a:off x="1817848" y="145986"/>
            <a:ext cx="4096204" cy="598838"/>
          </a:xfrm>
          <a:prstGeom prst="round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Trả</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lời</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câu</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hỏi</a:t>
            </a:r>
            <a:endPar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259120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2.96296E-6 2.96296E-6 L 1.11111E-6 0.11667 " pathEditMode="relative" rAng="0" ptsTypes="AA">
                                      <p:cBhvr>
                                        <p:cTn id="25" dur="2000" fill="hold"/>
                                        <p:tgtEl>
                                          <p:spTgt spid="16"/>
                                        </p:tgtEl>
                                        <p:attrNameLst>
                                          <p:attrName>ppt_x</p:attrName>
                                          <p:attrName>ppt_y</p:attrName>
                                        </p:attrNameLst>
                                      </p:cBhvr>
                                      <p:rCtr x="46" y="5772"/>
                                    </p:animMotion>
                                  </p:childTnLst>
                                </p:cTn>
                              </p:par>
                              <p:par>
                                <p:cTn id="26" presetID="42" presetClass="path" presetSubtype="0" accel="50000" decel="50000" fill="hold" nodeType="withEffect">
                                  <p:stCondLst>
                                    <p:cond delay="0"/>
                                  </p:stCondLst>
                                  <p:childTnLst>
                                    <p:animMotion origin="layout" path="M 2.59259E-6 2.46914E-6 L -0.44445 -0.00216 " pathEditMode="relative" rAng="0" ptsTypes="AA">
                                      <p:cBhvr>
                                        <p:cTn id="27" dur="2000" fill="hold"/>
                                        <p:tgtEl>
                                          <p:spTgt spid="17"/>
                                        </p:tgtEl>
                                        <p:attrNameLst>
                                          <p:attrName>ppt_x</p:attrName>
                                          <p:attrName>ppt_y</p:attrName>
                                        </p:attrNameLst>
                                      </p:cBhvr>
                                      <p:rCtr x="-22222" y="-123"/>
                                    </p:animMotion>
                                  </p:childTnLst>
                                </p:cTn>
                              </p:par>
                              <p:par>
                                <p:cTn id="28" presetID="42" presetClass="path" presetSubtype="0" accel="50000" decel="50000" fill="hold" nodeType="withEffect">
                                  <p:stCondLst>
                                    <p:cond delay="0"/>
                                  </p:stCondLst>
                                  <p:childTnLst>
                                    <p:animMotion origin="layout" path="M -2.96296E-6 -3.7037E-6 L 0.44445 -0.1145 " pathEditMode="relative" rAng="0" ptsTypes="AA">
                                      <p:cBhvr>
                                        <p:cTn id="29" dur="2000" fill="hold"/>
                                        <p:tgtEl>
                                          <p:spTgt spid="24"/>
                                        </p:tgtEl>
                                        <p:attrNameLst>
                                          <p:attrName>ppt_x</p:attrName>
                                          <p:attrName>ppt_y</p:attrName>
                                        </p:attrNameLst>
                                      </p:cBhvr>
                                      <p:rCtr x="22222" y="-5741"/>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050"/>
                                        </p:tgtEl>
                                        <p:attrNameLst>
                                          <p:attrName>style.visibility</p:attrName>
                                        </p:attrNameLst>
                                      </p:cBhvr>
                                      <p:to>
                                        <p:strVal val="visible"/>
                                      </p:to>
                                    </p:set>
                                    <p:anim calcmode="lin" valueType="num">
                                      <p:cBhvr>
                                        <p:cTn id="44" dur="500" fill="hold"/>
                                        <p:tgtEl>
                                          <p:spTgt spid="2050"/>
                                        </p:tgtEl>
                                        <p:attrNameLst>
                                          <p:attrName>ppt_w</p:attrName>
                                        </p:attrNameLst>
                                      </p:cBhvr>
                                      <p:tavLst>
                                        <p:tav tm="0">
                                          <p:val>
                                            <p:fltVal val="0"/>
                                          </p:val>
                                        </p:tav>
                                        <p:tav tm="100000">
                                          <p:val>
                                            <p:strVal val="#ppt_w"/>
                                          </p:val>
                                        </p:tav>
                                      </p:tavLst>
                                    </p:anim>
                                    <p:anim calcmode="lin" valueType="num">
                                      <p:cBhvr>
                                        <p:cTn id="45" dur="500" fill="hold"/>
                                        <p:tgtEl>
                                          <p:spTgt spid="2050"/>
                                        </p:tgtEl>
                                        <p:attrNameLst>
                                          <p:attrName>ppt_h</p:attrName>
                                        </p:attrNameLst>
                                      </p:cBhvr>
                                      <p:tavLst>
                                        <p:tav tm="0">
                                          <p:val>
                                            <p:fltVal val="0"/>
                                          </p:val>
                                        </p:tav>
                                        <p:tav tm="100000">
                                          <p:val>
                                            <p:strVal val="#ppt_h"/>
                                          </p:val>
                                        </p:tav>
                                      </p:tavLst>
                                    </p:anim>
                                    <p:animEffect transition="in" filter="fade">
                                      <p:cBhvr>
                                        <p:cTn id="4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62226B8-7748-445A-A52F-A09A55B1D360}"/>
              </a:ext>
            </a:extLst>
          </p:cNvPr>
          <p:cNvSpPr txBox="1"/>
          <p:nvPr/>
        </p:nvSpPr>
        <p:spPr>
          <a:xfrm>
            <a:off x="455498" y="441684"/>
            <a:ext cx="5858216" cy="438582"/>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Times New Roman" panose="02020603050405020304" pitchFamily="18" charset="0"/>
                <a:cs typeface="Times New Roman" panose="02020603050405020304" pitchFamily="18" charset="0"/>
              </a:rPr>
              <a:t>3. </a:t>
            </a:r>
            <a:r>
              <a:rPr lang="vi-VN" sz="1500" dirty="0">
                <a:latin typeface="Times New Roman" panose="02020603050405020304" pitchFamily="18" charset="0"/>
                <a:cs typeface="Times New Roman" panose="02020603050405020304" pitchFamily="18" charset="0"/>
              </a:rPr>
              <a:t>Bài đọc nói đến những vị anh hùng nào của dân tộc ta?</a:t>
            </a:r>
          </a:p>
        </p:txBody>
      </p:sp>
      <p:pic>
        <p:nvPicPr>
          <p:cNvPr id="3074" name="Picture 2" descr="Chuyện kể về Hai Bà Trưng – Hoàng Thành Thăng Long">
            <a:extLst>
              <a:ext uri="{FF2B5EF4-FFF2-40B4-BE49-F238E27FC236}">
                <a16:creationId xmlns:a16="http://schemas.microsoft.com/office/drawing/2014/main" xmlns="" id="{C4775D08-C5F9-4C24-9EEA-13DABBF028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 t="5508" r="133" b="36999"/>
          <a:stretch/>
        </p:blipFill>
        <p:spPr bwMode="auto">
          <a:xfrm>
            <a:off x="709613" y="1013857"/>
            <a:ext cx="2090031" cy="18708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ộc khởi nghĩa của Vương Bà Triệu Thị Trinh và những giá trị lịch sử  trường tồn">
            <a:extLst>
              <a:ext uri="{FF2B5EF4-FFF2-40B4-BE49-F238E27FC236}">
                <a16:creationId xmlns:a16="http://schemas.microsoft.com/office/drawing/2014/main" xmlns="" id="{BB40F87F-F644-43FE-B086-FF4143838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5470" y="1013857"/>
            <a:ext cx="1398523" cy="18708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rần Hưng Đạo gác thù riêng, dốc lòng vì nước – Hoàng Thành Thăng Long">
            <a:extLst>
              <a:ext uri="{FF2B5EF4-FFF2-40B4-BE49-F238E27FC236}">
                <a16:creationId xmlns:a16="http://schemas.microsoft.com/office/drawing/2014/main" xmlns="" id="{E3D13033-6FA9-45B8-A4B6-AEFE000F23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4575" y="3063959"/>
            <a:ext cx="2090031" cy="156752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ảm nhận của em về người anh hùng áo vải Quang Trung - Bài văn mẫu lớp 9 -  VnDoc.com">
            <a:extLst>
              <a:ext uri="{FF2B5EF4-FFF2-40B4-BE49-F238E27FC236}">
                <a16:creationId xmlns:a16="http://schemas.microsoft.com/office/drawing/2014/main" xmlns="" id="{EB81D0A8-659A-445F-9704-6C50F7C839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6510" y="3063959"/>
            <a:ext cx="1974463" cy="155444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iểu sử Chủ tịch Hồ Chí Minh | C. Mác; Ph. Ăngghen; V. I. Lênin; Hồ Chí Minh">
            <a:extLst>
              <a:ext uri="{FF2B5EF4-FFF2-40B4-BE49-F238E27FC236}">
                <a16:creationId xmlns:a16="http://schemas.microsoft.com/office/drawing/2014/main" xmlns="" id="{EDAB6E7F-3747-4099-98B9-1DF3DF0170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9916" y="1013857"/>
            <a:ext cx="1338471" cy="18708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A7C32363-112E-46E7-93E7-B8582312DA01}"/>
              </a:ext>
            </a:extLst>
          </p:cNvPr>
          <p:cNvSpPr/>
          <p:nvPr/>
        </p:nvSpPr>
        <p:spPr>
          <a:xfrm>
            <a:off x="1126090" y="2512671"/>
            <a:ext cx="1180131" cy="307777"/>
          </a:xfrm>
          <a:prstGeom prst="rect">
            <a:avLst/>
          </a:prstGeom>
          <a:solidFill>
            <a:schemeClr val="accent2"/>
          </a:solidFill>
          <a:scene3d>
            <a:camera prst="orthographicFront"/>
            <a:lightRig rig="threePt" dir="t"/>
          </a:scene3d>
          <a:sp3d>
            <a:bevelT/>
          </a:sp3d>
        </p:spPr>
        <p:txBody>
          <a:bodyPr wrap="none">
            <a:spAutoFit/>
          </a:bodyPr>
          <a:lstStyle/>
          <a:p>
            <a:r>
              <a:rPr lang="vi-VN" dirty="0">
                <a:solidFill>
                  <a:srgbClr val="FF0000"/>
                </a:solidFill>
                <a:latin typeface="Times New Roman" panose="02020603050405020304" pitchFamily="18" charset="0"/>
                <a:cs typeface="Times New Roman" panose="02020603050405020304" pitchFamily="18" charset="0"/>
              </a:rPr>
              <a:t>Hai Bà Trưng</a:t>
            </a:r>
          </a:p>
        </p:txBody>
      </p:sp>
      <p:sp>
        <p:nvSpPr>
          <p:cNvPr id="11" name="Rectangle 10">
            <a:extLst>
              <a:ext uri="{FF2B5EF4-FFF2-40B4-BE49-F238E27FC236}">
                <a16:creationId xmlns:a16="http://schemas.microsoft.com/office/drawing/2014/main" xmlns="" id="{B37F30D1-C7BB-4147-8FF7-0876FE82D631}"/>
              </a:ext>
            </a:extLst>
          </p:cNvPr>
          <p:cNvSpPr/>
          <p:nvPr/>
        </p:nvSpPr>
        <p:spPr>
          <a:xfrm>
            <a:off x="3405802" y="2512671"/>
            <a:ext cx="817852"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Times New Roman" panose="02020603050405020304" pitchFamily="18" charset="0"/>
                <a:cs typeface="Times New Roman" panose="02020603050405020304" pitchFamily="18" charset="0"/>
              </a:rPr>
              <a:t>Bà Triệu</a:t>
            </a:r>
          </a:p>
        </p:txBody>
      </p:sp>
      <p:sp>
        <p:nvSpPr>
          <p:cNvPr id="12" name="Rectangle 11">
            <a:extLst>
              <a:ext uri="{FF2B5EF4-FFF2-40B4-BE49-F238E27FC236}">
                <a16:creationId xmlns:a16="http://schemas.microsoft.com/office/drawing/2014/main" xmlns="" id="{64BEF960-0659-47EA-AB93-D8B96E2099AE}"/>
              </a:ext>
            </a:extLst>
          </p:cNvPr>
          <p:cNvSpPr/>
          <p:nvPr/>
        </p:nvSpPr>
        <p:spPr>
          <a:xfrm>
            <a:off x="1723371" y="4229639"/>
            <a:ext cx="1319592"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Times New Roman" panose="02020603050405020304" pitchFamily="18" charset="0"/>
                <a:cs typeface="Times New Roman" panose="02020603050405020304" pitchFamily="18" charset="0"/>
              </a:rPr>
              <a:t>Trần Hưng Đạo</a:t>
            </a:r>
          </a:p>
        </p:txBody>
      </p:sp>
      <p:sp>
        <p:nvSpPr>
          <p:cNvPr id="13" name="Rectangle 12">
            <a:extLst>
              <a:ext uri="{FF2B5EF4-FFF2-40B4-BE49-F238E27FC236}">
                <a16:creationId xmlns:a16="http://schemas.microsoft.com/office/drawing/2014/main" xmlns="" id="{39A0160A-D9AE-4336-9F70-BF800452C89B}"/>
              </a:ext>
            </a:extLst>
          </p:cNvPr>
          <p:cNvSpPr/>
          <p:nvPr/>
        </p:nvSpPr>
        <p:spPr>
          <a:xfrm>
            <a:off x="4200508" y="4229639"/>
            <a:ext cx="1146468"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Times New Roman" panose="02020603050405020304" pitchFamily="18" charset="0"/>
                <a:cs typeface="Times New Roman" panose="02020603050405020304" pitchFamily="18" charset="0"/>
              </a:rPr>
              <a:t>Quang Trung</a:t>
            </a:r>
          </a:p>
        </p:txBody>
      </p:sp>
      <p:sp>
        <p:nvSpPr>
          <p:cNvPr id="14" name="Rectangle 13">
            <a:extLst>
              <a:ext uri="{FF2B5EF4-FFF2-40B4-BE49-F238E27FC236}">
                <a16:creationId xmlns:a16="http://schemas.microsoft.com/office/drawing/2014/main" xmlns="" id="{A69B9220-33D7-43C2-A17C-4567052F01E2}"/>
              </a:ext>
            </a:extLst>
          </p:cNvPr>
          <p:cNvSpPr/>
          <p:nvPr/>
        </p:nvSpPr>
        <p:spPr>
          <a:xfrm>
            <a:off x="4918788" y="2513408"/>
            <a:ext cx="1143262"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Times New Roman" panose="02020603050405020304" pitchFamily="18" charset="0"/>
                <a:cs typeface="Times New Roman" panose="02020603050405020304" pitchFamily="18" charset="0"/>
              </a:rPr>
              <a:t>Hồ Chí Minh</a:t>
            </a:r>
          </a:p>
        </p:txBody>
      </p:sp>
      <p:sp>
        <p:nvSpPr>
          <p:cNvPr id="15" name="Rectangle: Rounded Corners 14">
            <a:extLst>
              <a:ext uri="{FF2B5EF4-FFF2-40B4-BE49-F238E27FC236}">
                <a16:creationId xmlns:a16="http://schemas.microsoft.com/office/drawing/2014/main" xmlns="" id="{F73205D0-ED34-4580-811F-9451B60AB9F4}"/>
              </a:ext>
            </a:extLst>
          </p:cNvPr>
          <p:cNvSpPr/>
          <p:nvPr/>
        </p:nvSpPr>
        <p:spPr>
          <a:xfrm>
            <a:off x="1410902" y="38089"/>
            <a:ext cx="4096204" cy="392928"/>
          </a:xfrm>
          <a:prstGeom prst="round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Trả</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lời</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câu</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hỏi</a:t>
            </a:r>
            <a:endPar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373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randombar(horizontal)">
                                      <p:cBhvr>
                                        <p:cTn id="12" dur="500"/>
                                        <p:tgtEl>
                                          <p:spTgt spid="3074"/>
                                        </p:tgtEl>
                                      </p:cBhvr>
                                    </p:animEffect>
                                  </p:childTnLst>
                                </p:cTn>
                              </p:par>
                              <p:par>
                                <p:cTn id="13" presetID="14" presetClass="entr" presetSubtype="1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randombar(horizontal)">
                                      <p:cBhvr>
                                        <p:cTn id="15" dur="500"/>
                                        <p:tgtEl>
                                          <p:spTgt spid="3076"/>
                                        </p:tgtEl>
                                      </p:cBhvr>
                                    </p:animEffect>
                                  </p:childTnLst>
                                </p:cTn>
                              </p:par>
                              <p:par>
                                <p:cTn id="16" presetID="14" presetClass="entr" presetSubtype="10" fill="hold" nodeType="withEffect">
                                  <p:stCondLst>
                                    <p:cond delay="0"/>
                                  </p:stCondLst>
                                  <p:childTnLst>
                                    <p:set>
                                      <p:cBhvr>
                                        <p:cTn id="17" dur="1" fill="hold">
                                          <p:stCondLst>
                                            <p:cond delay="0"/>
                                          </p:stCondLst>
                                        </p:cTn>
                                        <p:tgtEl>
                                          <p:spTgt spid="3082"/>
                                        </p:tgtEl>
                                        <p:attrNameLst>
                                          <p:attrName>style.visibility</p:attrName>
                                        </p:attrNameLst>
                                      </p:cBhvr>
                                      <p:to>
                                        <p:strVal val="visible"/>
                                      </p:to>
                                    </p:set>
                                    <p:animEffect transition="in" filter="randombar(horizontal)">
                                      <p:cBhvr>
                                        <p:cTn id="18" dur="500"/>
                                        <p:tgtEl>
                                          <p:spTgt spid="3082"/>
                                        </p:tgtEl>
                                      </p:cBhvr>
                                    </p:animEffect>
                                  </p:childTnLst>
                                </p:cTn>
                              </p:par>
                              <p:par>
                                <p:cTn id="19" presetID="14" presetClass="entr" presetSubtype="10" fill="hold" nodeType="with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randombar(horizontal)">
                                      <p:cBhvr>
                                        <p:cTn id="21" dur="500"/>
                                        <p:tgtEl>
                                          <p:spTgt spid="3078"/>
                                        </p:tgtEl>
                                      </p:cBhvr>
                                    </p:animEffect>
                                  </p:childTnLst>
                                </p:cTn>
                              </p:par>
                              <p:par>
                                <p:cTn id="22" presetID="14" presetClass="entr" presetSubtype="10" fill="hold" nodeType="withEffect">
                                  <p:stCondLst>
                                    <p:cond delay="0"/>
                                  </p:stCondLst>
                                  <p:childTnLst>
                                    <p:set>
                                      <p:cBhvr>
                                        <p:cTn id="23" dur="1" fill="hold">
                                          <p:stCondLst>
                                            <p:cond delay="0"/>
                                          </p:stCondLst>
                                        </p:cTn>
                                        <p:tgtEl>
                                          <p:spTgt spid="3080"/>
                                        </p:tgtEl>
                                        <p:attrNameLst>
                                          <p:attrName>style.visibility</p:attrName>
                                        </p:attrNameLst>
                                      </p:cBhvr>
                                      <p:to>
                                        <p:strVal val="visible"/>
                                      </p:to>
                                    </p:set>
                                    <p:animEffect transition="in" filter="randombar(horizontal)">
                                      <p:cBhvr>
                                        <p:cTn id="24" dur="500"/>
                                        <p:tgtEl>
                                          <p:spTgt spid="308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DBF8305-1486-4CF3-A94B-82DF39152316}"/>
              </a:ext>
            </a:extLst>
          </p:cNvPr>
          <p:cNvSpPr txBox="1"/>
          <p:nvPr/>
        </p:nvSpPr>
        <p:spPr>
          <a:xfrm>
            <a:off x="222777" y="575955"/>
            <a:ext cx="6596647" cy="589072"/>
          </a:xfrm>
          <a:prstGeom prst="rect">
            <a:avLst/>
          </a:prstGeom>
          <a:noFill/>
        </p:spPr>
        <p:txBody>
          <a:bodyPr wrap="square" rtlCol="0">
            <a:spAutoFit/>
          </a:bodyPr>
          <a:lstStyle/>
          <a:p>
            <a:pPr algn="just">
              <a:lnSpc>
                <a:spcPct val="150000"/>
              </a:lnSpc>
            </a:pPr>
            <a:r>
              <a:rPr lang="vi-VN" sz="2400" b="1" dirty="0">
                <a:solidFill>
                  <a:schemeClr val="accent6">
                    <a:lumMod val="75000"/>
                  </a:schemeClr>
                </a:solidFill>
                <a:latin typeface="Times New Roman" panose="02020603050405020304" pitchFamily="18" charset="0"/>
                <a:cs typeface="Times New Roman" panose="02020603050405020304" pitchFamily="18" charset="0"/>
              </a:rPr>
              <a:t>4. </a:t>
            </a:r>
            <a:r>
              <a:rPr lang="vi-VN" sz="2400" dirty="0">
                <a:latin typeface="Times New Roman" panose="02020603050405020304" pitchFamily="18" charset="0"/>
                <a:cs typeface="Times New Roman" panose="02020603050405020304" pitchFamily="18" charset="0"/>
              </a:rPr>
              <a:t>Kể tên các mùa trong năm của ba miền đất nước.</a:t>
            </a:r>
          </a:p>
        </p:txBody>
      </p:sp>
      <p:sp>
        <p:nvSpPr>
          <p:cNvPr id="3" name="Rectangle: Rounded Corners 2">
            <a:extLst>
              <a:ext uri="{FF2B5EF4-FFF2-40B4-BE49-F238E27FC236}">
                <a16:creationId xmlns:a16="http://schemas.microsoft.com/office/drawing/2014/main" xmlns="" id="{10A7F7F6-D4A4-4EB7-9098-644FF90B3819}"/>
              </a:ext>
            </a:extLst>
          </p:cNvPr>
          <p:cNvSpPr/>
          <p:nvPr/>
        </p:nvSpPr>
        <p:spPr>
          <a:xfrm>
            <a:off x="1472999" y="67151"/>
            <a:ext cx="4096204" cy="371806"/>
          </a:xfrm>
          <a:prstGeom prst="round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Trả</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lời</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câu</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hỏi</a:t>
            </a:r>
            <a:endPar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xmlns="" id="{19693C21-BEA9-4140-A05B-B12D1D62C372}"/>
              </a:ext>
            </a:extLst>
          </p:cNvPr>
          <p:cNvSpPr txBox="1"/>
          <p:nvPr/>
        </p:nvSpPr>
        <p:spPr>
          <a:xfrm>
            <a:off x="499892" y="1302026"/>
            <a:ext cx="5227983" cy="369332"/>
          </a:xfrm>
          <a:prstGeom prst="rect">
            <a:avLst/>
          </a:prstGeom>
          <a:noFill/>
        </p:spPr>
        <p:txBody>
          <a:bodyPr wrap="square" rtlCol="0">
            <a:spAutoFit/>
          </a:bodyPr>
          <a:lstStyle/>
          <a:p>
            <a:r>
              <a:rPr lang="vi-VN" sz="1800" dirty="0">
                <a:latin typeface="Times New Roman" panose="02020603050405020304" pitchFamily="18" charset="0"/>
                <a:cs typeface="Times New Roman" panose="02020603050405020304" pitchFamily="18" charset="0"/>
              </a:rPr>
              <a:t>- Ba </a:t>
            </a:r>
            <a:r>
              <a:rPr lang="vi-VN" sz="1800" dirty="0" err="1">
                <a:latin typeface="Times New Roman" panose="02020603050405020304" pitchFamily="18" charset="0"/>
                <a:cs typeface="Times New Roman" panose="02020603050405020304" pitchFamily="18" charset="0"/>
              </a:rPr>
              <a:t>miền</a:t>
            </a:r>
            <a:r>
              <a:rPr lang="vi-VN" sz="1800" dirty="0">
                <a:latin typeface="Times New Roman" panose="02020603050405020304" pitchFamily="18" charset="0"/>
                <a:cs typeface="Times New Roman" panose="02020603050405020304" pitchFamily="18" charset="0"/>
              </a:rPr>
              <a:t> </a:t>
            </a:r>
            <a:r>
              <a:rPr lang="vi-VN" sz="1800" dirty="0" err="1">
                <a:latin typeface="Times New Roman" panose="02020603050405020304" pitchFamily="18" charset="0"/>
                <a:cs typeface="Times New Roman" panose="02020603050405020304" pitchFamily="18" charset="0"/>
              </a:rPr>
              <a:t>đất</a:t>
            </a:r>
            <a:r>
              <a:rPr lang="vi-VN" sz="1800" dirty="0">
                <a:latin typeface="Times New Roman" panose="02020603050405020304" pitchFamily="18" charset="0"/>
                <a:cs typeface="Times New Roman" panose="02020603050405020304" pitchFamily="18" charset="0"/>
              </a:rPr>
              <a:t> </a:t>
            </a:r>
            <a:r>
              <a:rPr lang="vi-VN" sz="1800" dirty="0" err="1">
                <a:latin typeface="Times New Roman" panose="02020603050405020304" pitchFamily="18" charset="0"/>
                <a:cs typeface="Times New Roman" panose="02020603050405020304" pitchFamily="18" charset="0"/>
              </a:rPr>
              <a:t>nước</a:t>
            </a:r>
            <a:r>
              <a:rPr lang="vi-VN" sz="1800" dirty="0">
                <a:latin typeface="Times New Roman" panose="02020603050405020304" pitchFamily="18" charset="0"/>
                <a:cs typeface="Times New Roman" panose="02020603050405020304" pitchFamily="18" charset="0"/>
              </a:rPr>
              <a:t> </a:t>
            </a:r>
            <a:r>
              <a:rPr lang="vi-VN" sz="1800" dirty="0" err="1">
                <a:latin typeface="Times New Roman" panose="02020603050405020304" pitchFamily="18" charset="0"/>
                <a:cs typeface="Times New Roman" panose="02020603050405020304" pitchFamily="18" charset="0"/>
              </a:rPr>
              <a:t>là</a:t>
            </a:r>
            <a:r>
              <a:rPr lang="vi-VN" sz="1800" dirty="0">
                <a:latin typeface="Times New Roman" panose="02020603050405020304" pitchFamily="18" charset="0"/>
                <a:cs typeface="Times New Roman" panose="02020603050405020304" pitchFamily="18" charset="0"/>
              </a:rPr>
              <a:t> </a:t>
            </a:r>
            <a:r>
              <a:rPr lang="vi-VN" sz="1800" dirty="0" err="1">
                <a:latin typeface="Times New Roman" panose="02020603050405020304" pitchFamily="18" charset="0"/>
                <a:cs typeface="Times New Roman" panose="02020603050405020304" pitchFamily="18" charset="0"/>
              </a:rPr>
              <a:t>những</a:t>
            </a:r>
            <a:r>
              <a:rPr lang="vi-VN" sz="1800" dirty="0">
                <a:latin typeface="Times New Roman" panose="02020603050405020304" pitchFamily="18" charset="0"/>
                <a:cs typeface="Times New Roman" panose="02020603050405020304" pitchFamily="18" charset="0"/>
              </a:rPr>
              <a:t> </a:t>
            </a:r>
            <a:r>
              <a:rPr lang="vi-VN" sz="1800" dirty="0" err="1">
                <a:latin typeface="Times New Roman" panose="02020603050405020304" pitchFamily="18" charset="0"/>
                <a:cs typeface="Times New Roman" panose="02020603050405020304" pitchFamily="18" charset="0"/>
              </a:rPr>
              <a:t>miền</a:t>
            </a:r>
            <a:r>
              <a:rPr lang="vi-VN" sz="1800" dirty="0">
                <a:latin typeface="Times New Roman" panose="02020603050405020304" pitchFamily="18" charset="0"/>
                <a:cs typeface="Times New Roman" panose="02020603050405020304" pitchFamily="18" charset="0"/>
              </a:rPr>
              <a:t> </a:t>
            </a:r>
            <a:r>
              <a:rPr lang="vi-VN" sz="1800" dirty="0" err="1">
                <a:latin typeface="Times New Roman" panose="02020603050405020304" pitchFamily="18" charset="0"/>
                <a:cs typeface="Times New Roman" panose="02020603050405020304" pitchFamily="18" charset="0"/>
              </a:rPr>
              <a:t>nào</a:t>
            </a:r>
            <a:r>
              <a:rPr lang="vi-VN" sz="1800"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ED0C6D0-D0A3-40DE-9758-07839ED38926}"/>
              </a:ext>
            </a:extLst>
          </p:cNvPr>
          <p:cNvSpPr txBox="1"/>
          <p:nvPr/>
        </p:nvSpPr>
        <p:spPr>
          <a:xfrm>
            <a:off x="586409" y="1918252"/>
            <a:ext cx="6233015" cy="338554"/>
          </a:xfrm>
          <a:prstGeom prst="rect">
            <a:avLst/>
          </a:prstGeom>
          <a:noFill/>
        </p:spPr>
        <p:txBody>
          <a:bodyPr wrap="square" rtlCol="0">
            <a:spAutoFit/>
          </a:bodyPr>
          <a:lstStyle/>
          <a:p>
            <a:r>
              <a:rPr lang="vi-VN" sz="1600" dirty="0">
                <a:solidFill>
                  <a:srgbClr val="FF0000"/>
                </a:solidFill>
                <a:latin typeface="Times New Roman" panose="02020603050405020304" pitchFamily="18" charset="0"/>
                <a:cs typeface="Times New Roman" panose="02020603050405020304" pitchFamily="18" charset="0"/>
              </a:rPr>
              <a:t> </a:t>
            </a:r>
            <a:r>
              <a:rPr lang="vi-VN" sz="16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sz="1600" dirty="0">
                <a:solidFill>
                  <a:srgbClr val="FF0000"/>
                </a:solidFill>
                <a:latin typeface="Times New Roman" panose="02020603050405020304" pitchFamily="18" charset="0"/>
                <a:cs typeface="Times New Roman" panose="02020603050405020304" pitchFamily="18" charset="0"/>
              </a:rPr>
              <a:t>Ba </a:t>
            </a:r>
            <a:r>
              <a:rPr lang="vi-VN" sz="1600" dirty="0" err="1">
                <a:solidFill>
                  <a:srgbClr val="FF0000"/>
                </a:solidFill>
                <a:latin typeface="Times New Roman" panose="02020603050405020304" pitchFamily="18" charset="0"/>
                <a:cs typeface="Times New Roman" panose="02020603050405020304" pitchFamily="18" charset="0"/>
              </a:rPr>
              <a:t>miền</a:t>
            </a:r>
            <a:r>
              <a:rPr lang="vi-VN" sz="1600" dirty="0">
                <a:solidFill>
                  <a:srgbClr val="FF0000"/>
                </a:solidFill>
                <a:latin typeface="Times New Roman" panose="02020603050405020304" pitchFamily="18" charset="0"/>
                <a:cs typeface="Times New Roman" panose="02020603050405020304" pitchFamily="18" charset="0"/>
              </a:rPr>
              <a:t> </a:t>
            </a:r>
            <a:r>
              <a:rPr lang="vi-VN" sz="1600" dirty="0" err="1">
                <a:solidFill>
                  <a:srgbClr val="FF0000"/>
                </a:solidFill>
                <a:latin typeface="Times New Roman" panose="02020603050405020304" pitchFamily="18" charset="0"/>
                <a:cs typeface="Times New Roman" panose="02020603050405020304" pitchFamily="18" charset="0"/>
              </a:rPr>
              <a:t>đất</a:t>
            </a:r>
            <a:r>
              <a:rPr lang="vi-VN" sz="1600" dirty="0">
                <a:solidFill>
                  <a:srgbClr val="FF0000"/>
                </a:solidFill>
                <a:latin typeface="Times New Roman" panose="02020603050405020304" pitchFamily="18" charset="0"/>
                <a:cs typeface="Times New Roman" panose="02020603050405020304" pitchFamily="18" charset="0"/>
              </a:rPr>
              <a:t> </a:t>
            </a:r>
            <a:r>
              <a:rPr lang="vi-VN" sz="1600" dirty="0" err="1">
                <a:solidFill>
                  <a:srgbClr val="FF0000"/>
                </a:solidFill>
                <a:latin typeface="Times New Roman" panose="02020603050405020304" pitchFamily="18" charset="0"/>
                <a:cs typeface="Times New Roman" panose="02020603050405020304" pitchFamily="18" charset="0"/>
              </a:rPr>
              <a:t>nước</a:t>
            </a:r>
            <a:r>
              <a:rPr lang="vi-VN" sz="1600" dirty="0">
                <a:solidFill>
                  <a:srgbClr val="FF0000"/>
                </a:solidFill>
                <a:latin typeface="Times New Roman" panose="02020603050405020304" pitchFamily="18" charset="0"/>
                <a:cs typeface="Times New Roman" panose="02020603050405020304" pitchFamily="18" charset="0"/>
              </a:rPr>
              <a:t> </a:t>
            </a:r>
            <a:r>
              <a:rPr lang="vi-VN" sz="1600" dirty="0" err="1">
                <a:solidFill>
                  <a:srgbClr val="FF0000"/>
                </a:solidFill>
                <a:latin typeface="Times New Roman" panose="02020603050405020304" pitchFamily="18" charset="0"/>
                <a:cs typeface="Times New Roman" panose="02020603050405020304" pitchFamily="18" charset="0"/>
              </a:rPr>
              <a:t>đó</a:t>
            </a:r>
            <a:r>
              <a:rPr lang="vi-VN" sz="1600" dirty="0">
                <a:solidFill>
                  <a:srgbClr val="FF0000"/>
                </a:solidFill>
                <a:latin typeface="Times New Roman" panose="02020603050405020304" pitchFamily="18" charset="0"/>
                <a:cs typeface="Times New Roman" panose="02020603050405020304" pitchFamily="18" charset="0"/>
              </a:rPr>
              <a:t> </a:t>
            </a:r>
            <a:r>
              <a:rPr lang="vi-VN" sz="1600" dirty="0" err="1">
                <a:solidFill>
                  <a:srgbClr val="FF0000"/>
                </a:solidFill>
                <a:latin typeface="Times New Roman" panose="02020603050405020304" pitchFamily="18" charset="0"/>
                <a:cs typeface="Times New Roman" panose="02020603050405020304" pitchFamily="18" charset="0"/>
              </a:rPr>
              <a:t>là</a:t>
            </a:r>
            <a:r>
              <a:rPr lang="vi-VN" sz="1600" dirty="0">
                <a:solidFill>
                  <a:srgbClr val="FF0000"/>
                </a:solidFill>
                <a:latin typeface="Times New Roman" panose="02020603050405020304" pitchFamily="18" charset="0"/>
                <a:cs typeface="Times New Roman" panose="02020603050405020304" pitchFamily="18" charset="0"/>
              </a:rPr>
              <a:t> : </a:t>
            </a:r>
            <a:r>
              <a:rPr lang="vi-VN" sz="1600" dirty="0" err="1">
                <a:solidFill>
                  <a:srgbClr val="FF0000"/>
                </a:solidFill>
                <a:latin typeface="Times New Roman" panose="02020603050405020304" pitchFamily="18" charset="0"/>
                <a:cs typeface="Times New Roman" panose="02020603050405020304" pitchFamily="18" charset="0"/>
              </a:rPr>
              <a:t>Miền</a:t>
            </a:r>
            <a:r>
              <a:rPr lang="vi-VN" sz="1600" dirty="0">
                <a:solidFill>
                  <a:srgbClr val="FF0000"/>
                </a:solidFill>
                <a:latin typeface="Times New Roman" panose="02020603050405020304" pitchFamily="18" charset="0"/>
                <a:cs typeface="Times New Roman" panose="02020603050405020304" pitchFamily="18" charset="0"/>
              </a:rPr>
              <a:t> </a:t>
            </a:r>
            <a:r>
              <a:rPr lang="vi-VN" sz="1600" dirty="0" err="1">
                <a:solidFill>
                  <a:srgbClr val="FF0000"/>
                </a:solidFill>
                <a:latin typeface="Times New Roman" panose="02020603050405020304" pitchFamily="18" charset="0"/>
                <a:cs typeface="Times New Roman" panose="02020603050405020304" pitchFamily="18" charset="0"/>
              </a:rPr>
              <a:t>Bắc</a:t>
            </a:r>
            <a:r>
              <a:rPr lang="vi-VN" sz="1600" dirty="0">
                <a:solidFill>
                  <a:srgbClr val="FF0000"/>
                </a:solidFill>
                <a:latin typeface="Times New Roman" panose="02020603050405020304" pitchFamily="18" charset="0"/>
                <a:cs typeface="Times New Roman" panose="02020603050405020304" pitchFamily="18" charset="0"/>
              </a:rPr>
              <a:t>, </a:t>
            </a:r>
            <a:r>
              <a:rPr lang="vi-VN" sz="1600" dirty="0" err="1">
                <a:solidFill>
                  <a:srgbClr val="FF0000"/>
                </a:solidFill>
                <a:latin typeface="Times New Roman" panose="02020603050405020304" pitchFamily="18" charset="0"/>
                <a:cs typeface="Times New Roman" panose="02020603050405020304" pitchFamily="18" charset="0"/>
              </a:rPr>
              <a:t>miền</a:t>
            </a:r>
            <a:r>
              <a:rPr lang="vi-VN" sz="1600" dirty="0">
                <a:solidFill>
                  <a:srgbClr val="FF0000"/>
                </a:solidFill>
                <a:latin typeface="Times New Roman" panose="02020603050405020304" pitchFamily="18" charset="0"/>
                <a:cs typeface="Times New Roman" panose="02020603050405020304" pitchFamily="18" charset="0"/>
              </a:rPr>
              <a:t> Trung </a:t>
            </a:r>
            <a:r>
              <a:rPr lang="vi-VN" sz="1600" dirty="0" err="1">
                <a:solidFill>
                  <a:srgbClr val="FF0000"/>
                </a:solidFill>
                <a:latin typeface="Times New Roman" panose="02020603050405020304" pitchFamily="18" charset="0"/>
                <a:cs typeface="Times New Roman" panose="02020603050405020304" pitchFamily="18" charset="0"/>
              </a:rPr>
              <a:t>và</a:t>
            </a:r>
            <a:r>
              <a:rPr lang="vi-VN" sz="1600" dirty="0">
                <a:solidFill>
                  <a:srgbClr val="FF0000"/>
                </a:solidFill>
                <a:latin typeface="Times New Roman" panose="02020603050405020304" pitchFamily="18" charset="0"/>
                <a:cs typeface="Times New Roman" panose="02020603050405020304" pitchFamily="18" charset="0"/>
              </a:rPr>
              <a:t> </a:t>
            </a:r>
            <a:r>
              <a:rPr lang="vi-VN" sz="1600" dirty="0" err="1">
                <a:solidFill>
                  <a:srgbClr val="FF0000"/>
                </a:solidFill>
                <a:latin typeface="Times New Roman" panose="02020603050405020304" pitchFamily="18" charset="0"/>
                <a:cs typeface="Times New Roman" panose="02020603050405020304" pitchFamily="18" charset="0"/>
              </a:rPr>
              <a:t>miền</a:t>
            </a:r>
            <a:r>
              <a:rPr lang="vi-VN" sz="1600" dirty="0">
                <a:solidFill>
                  <a:srgbClr val="FF0000"/>
                </a:solidFill>
                <a:latin typeface="Times New Roman" panose="02020603050405020304" pitchFamily="18" charset="0"/>
                <a:cs typeface="Times New Roman" panose="02020603050405020304" pitchFamily="18" charset="0"/>
              </a:rPr>
              <a:t> Nam</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E8C6C501-E394-41EA-B108-2D860E008D2C}"/>
              </a:ext>
            </a:extLst>
          </p:cNvPr>
          <p:cNvSpPr txBox="1"/>
          <p:nvPr/>
        </p:nvSpPr>
        <p:spPr>
          <a:xfrm>
            <a:off x="499892" y="2633549"/>
            <a:ext cx="6596647" cy="553998"/>
          </a:xfrm>
          <a:prstGeom prst="rect">
            <a:avLst/>
          </a:prstGeom>
          <a:noFill/>
        </p:spPr>
        <p:txBody>
          <a:bodyPr wrap="square" rtlCol="0">
            <a:spAutoFit/>
          </a:bodyPr>
          <a:lstStyle/>
          <a:p>
            <a:pPr algn="just">
              <a:lnSpc>
                <a:spcPct val="150000"/>
              </a:lnSpc>
            </a:pP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Mỗi</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miền</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đất</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nước</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có</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các</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mùa</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nào</a:t>
            </a:r>
            <a:r>
              <a:rPr lang="vi-VN"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6549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3F29647-67F2-4C0A-9CCA-B94CD574DC30}"/>
              </a:ext>
            </a:extLst>
          </p:cNvPr>
          <p:cNvSpPr/>
          <p:nvPr/>
        </p:nvSpPr>
        <p:spPr>
          <a:xfrm>
            <a:off x="1843469" y="834612"/>
            <a:ext cx="2760692" cy="400110"/>
          </a:xfrm>
          <a:prstGeom prst="rect">
            <a:avLst/>
          </a:prstGeom>
          <a:solidFill>
            <a:srgbClr val="FF0090"/>
          </a:solidFill>
          <a:scene3d>
            <a:camera prst="orthographicFront"/>
            <a:lightRig rig="threePt" dir="t"/>
          </a:scene3d>
          <a:sp3d>
            <a:bevelT/>
          </a:sp3d>
        </p:spPr>
        <p:txBody>
          <a:bodyPr wrap="none">
            <a:spAutoFit/>
          </a:bodyPr>
          <a:lstStyle/>
          <a:p>
            <a:r>
              <a:rPr lang="vi-VN" sz="2000" dirty="0">
                <a:solidFill>
                  <a:schemeClr val="accent2"/>
                </a:solidFill>
                <a:latin typeface="Times New Roman" panose="02020603050405020304" pitchFamily="18" charset="0"/>
                <a:cs typeface="Times New Roman" panose="02020603050405020304" pitchFamily="18" charset="0"/>
              </a:rPr>
              <a:t>Miền Bắc và miền Trung</a:t>
            </a:r>
          </a:p>
        </p:txBody>
      </p:sp>
      <p:grpSp>
        <p:nvGrpSpPr>
          <p:cNvPr id="5" name="Group 4">
            <a:extLst>
              <a:ext uri="{FF2B5EF4-FFF2-40B4-BE49-F238E27FC236}">
                <a16:creationId xmlns:a16="http://schemas.microsoft.com/office/drawing/2014/main" xmlns="" id="{C59ECF9B-9B4C-458E-AEC0-92B1EF6FC739}"/>
              </a:ext>
            </a:extLst>
          </p:cNvPr>
          <p:cNvGrpSpPr/>
          <p:nvPr/>
        </p:nvGrpSpPr>
        <p:grpSpPr>
          <a:xfrm>
            <a:off x="555127" y="1325033"/>
            <a:ext cx="5642473" cy="2105945"/>
            <a:chOff x="555127" y="1325033"/>
            <a:chExt cx="5658958" cy="2250413"/>
          </a:xfrm>
        </p:grpSpPr>
        <p:pic>
          <p:nvPicPr>
            <p:cNvPr id="4098" name="Picture 2" descr="Tả về bốn mùa Lớp 2 - Tập làm văn lớp 2 (61 mẫu)">
              <a:extLst>
                <a:ext uri="{FF2B5EF4-FFF2-40B4-BE49-F238E27FC236}">
                  <a16:creationId xmlns:a16="http://schemas.microsoft.com/office/drawing/2014/main" xmlns="" id="{6A7349FB-2272-4922-A533-CEE6514A85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772"/>
            <a:stretch/>
          </p:blipFill>
          <p:spPr bwMode="auto">
            <a:xfrm>
              <a:off x="555127" y="1325033"/>
              <a:ext cx="5658958" cy="18886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26CB2A5F-EF3E-4EAD-858E-A5456D02EF25}"/>
                </a:ext>
              </a:extLst>
            </p:cNvPr>
            <p:cNvSpPr/>
            <p:nvPr/>
          </p:nvSpPr>
          <p:spPr>
            <a:xfrm>
              <a:off x="845448" y="3213667"/>
              <a:ext cx="5368637" cy="361779"/>
            </a:xfrm>
            <a:prstGeom prst="rect">
              <a:avLst/>
            </a:prstGeom>
          </p:spPr>
          <p:txBody>
            <a:bodyPr wrap="square">
              <a:spAutoFit/>
            </a:bodyPr>
            <a:lstStyle/>
            <a:p>
              <a:r>
                <a:rPr lang="vi-VN" sz="1600" b="1" dirty="0">
                  <a:solidFill>
                    <a:srgbClr val="0070C0"/>
                  </a:solidFill>
                  <a:latin typeface="Times New Roman" panose="02020603050405020304" pitchFamily="18" charset="0"/>
                  <a:cs typeface="Times New Roman" panose="02020603050405020304" pitchFamily="18" charset="0"/>
                </a:rPr>
                <a:t>Xuân               Hạ                   Thu              Đông</a:t>
              </a:r>
            </a:p>
          </p:txBody>
        </p:sp>
      </p:grpSp>
      <p:sp>
        <p:nvSpPr>
          <p:cNvPr id="14" name="Rectangle 13">
            <a:extLst>
              <a:ext uri="{FF2B5EF4-FFF2-40B4-BE49-F238E27FC236}">
                <a16:creationId xmlns:a16="http://schemas.microsoft.com/office/drawing/2014/main" xmlns="" id="{C5E5804A-2280-417A-A25F-06C32242F9E7}"/>
              </a:ext>
            </a:extLst>
          </p:cNvPr>
          <p:cNvSpPr/>
          <p:nvPr/>
        </p:nvSpPr>
        <p:spPr>
          <a:xfrm>
            <a:off x="604972" y="3863680"/>
            <a:ext cx="1287532" cy="400110"/>
          </a:xfrm>
          <a:prstGeom prst="rect">
            <a:avLst/>
          </a:prstGeom>
          <a:solidFill>
            <a:srgbClr val="0070C0"/>
          </a:solidFill>
          <a:scene3d>
            <a:camera prst="orthographicFront"/>
            <a:lightRig rig="threePt" dir="t"/>
          </a:scene3d>
          <a:sp3d>
            <a:bevelT/>
          </a:sp3d>
        </p:spPr>
        <p:txBody>
          <a:bodyPr wrap="none">
            <a:spAutoFit/>
          </a:bodyPr>
          <a:lstStyle/>
          <a:p>
            <a:r>
              <a:rPr lang="vi-VN" sz="2000" dirty="0">
                <a:solidFill>
                  <a:schemeClr val="accent2"/>
                </a:solidFill>
                <a:latin typeface="Times New Roman" panose="02020603050405020304" pitchFamily="18" charset="0"/>
                <a:cs typeface="Times New Roman" panose="02020603050405020304" pitchFamily="18" charset="0"/>
              </a:rPr>
              <a:t>Miền Nam</a:t>
            </a:r>
          </a:p>
        </p:txBody>
      </p:sp>
      <p:grpSp>
        <p:nvGrpSpPr>
          <p:cNvPr id="6" name="Group 5">
            <a:extLst>
              <a:ext uri="{FF2B5EF4-FFF2-40B4-BE49-F238E27FC236}">
                <a16:creationId xmlns:a16="http://schemas.microsoft.com/office/drawing/2014/main" xmlns="" id="{89B6C36F-95C9-419B-9276-FFDC10B4D7A7}"/>
              </a:ext>
            </a:extLst>
          </p:cNvPr>
          <p:cNvGrpSpPr/>
          <p:nvPr/>
        </p:nvGrpSpPr>
        <p:grpSpPr>
          <a:xfrm>
            <a:off x="2641226" y="3447822"/>
            <a:ext cx="3274152" cy="1400704"/>
            <a:chOff x="2641226" y="3447822"/>
            <a:chExt cx="3274152" cy="1400704"/>
          </a:xfrm>
        </p:grpSpPr>
        <p:pic>
          <p:nvPicPr>
            <p:cNvPr id="4100" name="Picture 4" descr="Sổ tay du lịch mùa mưa - Vntrip.vn">
              <a:extLst>
                <a:ext uri="{FF2B5EF4-FFF2-40B4-BE49-F238E27FC236}">
                  <a16:creationId xmlns:a16="http://schemas.microsoft.com/office/drawing/2014/main" xmlns="" id="{130E034A-664C-4A57-B92B-807409299C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226" y="3447822"/>
              <a:ext cx="1470274" cy="110270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ựa vào bảng số liệu, em hãy cho biết ở Buôn Ma Thuật, mùa khô vào những  tháng nào | Địa lí lớp 4">
              <a:extLst>
                <a:ext uri="{FF2B5EF4-FFF2-40B4-BE49-F238E27FC236}">
                  <a16:creationId xmlns:a16="http://schemas.microsoft.com/office/drawing/2014/main" xmlns="" id="{FBE78855-3939-422F-B555-BDCE1EE36F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6184" y="3447823"/>
              <a:ext cx="1649194" cy="109679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xmlns="" id="{86E4C990-0CC2-4C1A-9B96-9A7447B99CCA}"/>
                </a:ext>
              </a:extLst>
            </p:cNvPr>
            <p:cNvSpPr/>
            <p:nvPr/>
          </p:nvSpPr>
          <p:spPr>
            <a:xfrm>
              <a:off x="2817352" y="4509972"/>
              <a:ext cx="3033131" cy="338554"/>
            </a:xfrm>
            <a:prstGeom prst="rect">
              <a:avLst/>
            </a:prstGeom>
          </p:spPr>
          <p:txBody>
            <a:bodyPr wrap="square">
              <a:spAutoFit/>
            </a:bodyPr>
            <a:lstStyle/>
            <a:p>
              <a:r>
                <a:rPr lang="vi-VN" sz="1600" b="1" dirty="0">
                  <a:solidFill>
                    <a:srgbClr val="0070C0"/>
                  </a:solidFill>
                  <a:latin typeface="Times New Roman" panose="02020603050405020304" pitchFamily="18" charset="0"/>
                  <a:cs typeface="Times New Roman" panose="02020603050405020304" pitchFamily="18" charset="0"/>
                </a:rPr>
                <a:t>Mùa mưa           Mùa khô</a:t>
              </a:r>
            </a:p>
          </p:txBody>
        </p:sp>
      </p:grpSp>
      <p:sp>
        <p:nvSpPr>
          <p:cNvPr id="12" name="Rectangle: Rounded Corners 11">
            <a:extLst>
              <a:ext uri="{FF2B5EF4-FFF2-40B4-BE49-F238E27FC236}">
                <a16:creationId xmlns:a16="http://schemas.microsoft.com/office/drawing/2014/main" xmlns="" id="{A545CD9D-E0D7-4FBD-BE16-FB7B1489D4E6}"/>
              </a:ext>
            </a:extLst>
          </p:cNvPr>
          <p:cNvSpPr/>
          <p:nvPr/>
        </p:nvSpPr>
        <p:spPr>
          <a:xfrm>
            <a:off x="1472999" y="67151"/>
            <a:ext cx="4096204" cy="371806"/>
          </a:xfrm>
          <a:prstGeom prst="round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Trả</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lời</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câu</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hỏi</a:t>
            </a:r>
            <a:endPar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39697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3DB0D57-E4C1-4E80-8664-1A0205E2CF88}"/>
              </a:ext>
            </a:extLst>
          </p:cNvPr>
          <p:cNvSpPr txBox="1"/>
          <p:nvPr/>
        </p:nvSpPr>
        <p:spPr>
          <a:xfrm>
            <a:off x="551889" y="685870"/>
            <a:ext cx="6155313" cy="830997"/>
          </a:xfrm>
          <a:prstGeom prst="rect">
            <a:avLst/>
          </a:prstGeom>
          <a:noFill/>
        </p:spPr>
        <p:txBody>
          <a:bodyPr wrap="square" rtlCol="0">
            <a:spAutoFit/>
          </a:bodyPr>
          <a:lstStyle/>
          <a:p>
            <a:pPr indent="171450" algn="just"/>
            <a:r>
              <a:rPr lang="vi-VN" sz="1600" dirty="0">
                <a:latin typeface="Times New Roman" panose="02020603050405020304" pitchFamily="18" charset="0"/>
                <a:cs typeface="Times New Roman" panose="02020603050405020304" pitchFamily="18" charset="0"/>
              </a:rPr>
              <a:t>Việt Nam là đất nước tươi đẹp của chúng mình. Thủ đô nước mình là Hà Nội. Lá cờ Tổ quốc hình chữ nhật, nền đỏ, ở giữa có ngôi sao vàng năm </a:t>
            </a:r>
            <a:r>
              <a:rPr lang="vi-VN" sz="1600" dirty="0" err="1">
                <a:latin typeface="Times New Roman" panose="02020603050405020304" pitchFamily="18" charset="0"/>
                <a:cs typeface="Times New Roman" panose="02020603050405020304" pitchFamily="18" charset="0"/>
              </a:rPr>
              <a:t>cánh</a:t>
            </a:r>
            <a:r>
              <a:rPr lang="vi-VN" sz="1600"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xmlns="" id="{9D0F22DC-6D72-483F-8FD5-D3D31A098AA8}"/>
              </a:ext>
            </a:extLst>
          </p:cNvPr>
          <p:cNvGrpSpPr/>
          <p:nvPr/>
        </p:nvGrpSpPr>
        <p:grpSpPr>
          <a:xfrm>
            <a:off x="182904" y="-4810"/>
            <a:ext cx="1704889" cy="525172"/>
            <a:chOff x="635794" y="14285"/>
            <a:chExt cx="1305582" cy="525172"/>
          </a:xfrm>
        </p:grpSpPr>
        <p:sp>
          <p:nvSpPr>
            <p:cNvPr id="4" name="TextBox 3">
              <a:extLst>
                <a:ext uri="{FF2B5EF4-FFF2-40B4-BE49-F238E27FC236}">
                  <a16:creationId xmlns:a16="http://schemas.microsoft.com/office/drawing/2014/main" xmlns="" id="{4FCF2103-78A6-4FBE-95ED-601E4DFDD877}"/>
                </a:ext>
              </a:extLst>
            </p:cNvPr>
            <p:cNvSpPr txBox="1"/>
            <p:nvPr/>
          </p:nvSpPr>
          <p:spPr>
            <a:xfrm>
              <a:off x="1127791" y="49917"/>
              <a:ext cx="813585" cy="346249"/>
            </a:xfrm>
            <a:prstGeom prst="rect">
              <a:avLst/>
            </a:prstGeom>
            <a:noFill/>
          </p:spPr>
          <p:txBody>
            <a:bodyPr wrap="square" rtlCol="0">
              <a:spAutoFit/>
            </a:bodyPr>
            <a:lstStyle/>
            <a:p>
              <a:pPr algn="ctr">
                <a:lnSpc>
                  <a:spcPct val="150000"/>
                </a:lnSpc>
              </a:pPr>
              <a:r>
                <a:rPr lang="en-US" sz="1100" b="1" smtClean="0">
                  <a:solidFill>
                    <a:srgbClr val="17479D"/>
                  </a:solidFill>
                  <a:latin typeface="Times New Roman" panose="02020603050405020304" pitchFamily="18" charset="0"/>
                  <a:cs typeface="Times New Roman" panose="02020603050405020304" pitchFamily="18" charset="0"/>
                </a:rPr>
                <a:t>Luyện đọc lại</a:t>
              </a:r>
              <a:endParaRPr lang="en-US" sz="1100" b="1" dirty="0">
                <a:solidFill>
                  <a:srgbClr val="17479D"/>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14285"/>
              <a:ext cx="582308" cy="525172"/>
            </a:xfrm>
            <a:prstGeom prst="rect">
              <a:avLst/>
            </a:prstGeom>
          </p:spPr>
        </p:pic>
      </p:grpSp>
      <p:sp>
        <p:nvSpPr>
          <p:cNvPr id="6" name="TextBox 5">
            <a:extLst>
              <a:ext uri="{FF2B5EF4-FFF2-40B4-BE49-F238E27FC236}">
                <a16:creationId xmlns:a16="http://schemas.microsoft.com/office/drawing/2014/main" xmlns="" id="{9DC896DB-F00F-4B35-AA0E-25BACE8F3BB7}"/>
              </a:ext>
            </a:extLst>
          </p:cNvPr>
          <p:cNvSpPr txBox="1"/>
          <p:nvPr/>
        </p:nvSpPr>
        <p:spPr>
          <a:xfrm>
            <a:off x="1488487" y="117334"/>
            <a:ext cx="3712778" cy="553998"/>
          </a:xfrm>
          <a:prstGeom prst="rect">
            <a:avLst/>
          </a:prstGeom>
          <a:noFill/>
        </p:spPr>
        <p:txBody>
          <a:bodyPr wrap="square" rtlCol="0">
            <a:spAutoFit/>
          </a:bodyPr>
          <a:lstStyle/>
          <a:p>
            <a:pPr algn="ctr">
              <a:lnSpc>
                <a:spcPct val="150000"/>
              </a:lnSpc>
            </a:pPr>
            <a:r>
              <a:rPr lang="vi-VN" sz="2000" b="1" dirty="0">
                <a:solidFill>
                  <a:schemeClr val="accent1">
                    <a:lumMod val="75000"/>
                  </a:schemeClr>
                </a:solidFill>
                <a:latin typeface="Times New Roman" panose="02020603050405020304" pitchFamily="18" charset="0"/>
                <a:cs typeface="Times New Roman" panose="02020603050405020304" pitchFamily="18" charset="0"/>
              </a:rPr>
              <a:t>ĐẤT NƯỚC CHÚNG MÌNH</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28530BC7-951C-41EE-892D-67BDEB236BAA}"/>
              </a:ext>
            </a:extLst>
          </p:cNvPr>
          <p:cNvSpPr txBox="1"/>
          <p:nvPr/>
        </p:nvSpPr>
        <p:spPr>
          <a:xfrm>
            <a:off x="3003874" y="2205914"/>
            <a:ext cx="3527554" cy="1323439"/>
          </a:xfrm>
          <a:prstGeom prst="rect">
            <a:avLst/>
          </a:prstGeom>
          <a:noFill/>
        </p:spPr>
        <p:txBody>
          <a:bodyPr wrap="square" rtlCol="0">
            <a:spAutoFit/>
          </a:bodyPr>
          <a:lstStyle/>
          <a:p>
            <a:pPr indent="171450" algn="just"/>
            <a:r>
              <a:rPr lang="vi-VN" sz="1600" dirty="0">
                <a:latin typeface="Times New Roman" panose="02020603050405020304" pitchFamily="18" charset="0"/>
                <a:cs typeface="Times New Roman" panose="02020603050405020304" pitchFamily="18" charset="0"/>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xmlns="" id="{08BFB91A-685F-44FB-AD48-BF57E4B0D61A}"/>
              </a:ext>
            </a:extLst>
          </p:cNvPr>
          <p:cNvSpPr txBox="1"/>
          <p:nvPr/>
        </p:nvSpPr>
        <p:spPr>
          <a:xfrm>
            <a:off x="2927557" y="3593564"/>
            <a:ext cx="2571016" cy="1323439"/>
          </a:xfrm>
          <a:prstGeom prst="rect">
            <a:avLst/>
          </a:prstGeom>
          <a:noFill/>
        </p:spPr>
        <p:txBody>
          <a:bodyPr wrap="square" rtlCol="0">
            <a:spAutoFit/>
          </a:bodyPr>
          <a:lstStyle/>
          <a:p>
            <a:pPr indent="171450" algn="just"/>
            <a:r>
              <a:rPr lang="vi-VN" sz="1600" dirty="0">
                <a:latin typeface="Times New Roman" panose="02020603050405020304" pitchFamily="18" charset="0"/>
                <a:cs typeface="Times New Roman" panose="02020603050405020304" pitchFamily="18" charset="0"/>
              </a:rPr>
              <a:t>Trang phục truyền thống của người Việt Nam là áo dài. Áo dài thường được mặc trong dịp Tết hay lễ hội.</a:t>
            </a:r>
          </a:p>
          <a:p>
            <a:pPr indent="171450" algn="r"/>
            <a:r>
              <a:rPr lang="vi-VN" sz="1600" dirty="0">
                <a:latin typeface="Times New Roman" panose="02020603050405020304" pitchFamily="18" charset="0"/>
                <a:cs typeface="Times New Roman" panose="02020603050405020304" pitchFamily="18" charset="0"/>
              </a:rPr>
              <a:t>(Trung Sơn)</a:t>
            </a:r>
          </a:p>
        </p:txBody>
      </p:sp>
      <p:pic>
        <p:nvPicPr>
          <p:cNvPr id="9" name="Picture 8">
            <a:extLst>
              <a:ext uri="{FF2B5EF4-FFF2-40B4-BE49-F238E27FC236}">
                <a16:creationId xmlns:a16="http://schemas.microsoft.com/office/drawing/2014/main" xmlns=""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334891" y="3408895"/>
            <a:ext cx="1628775" cy="1746360"/>
          </a:xfrm>
          <a:prstGeom prst="rect">
            <a:avLst/>
          </a:prstGeom>
        </p:spPr>
      </p:pic>
      <p:pic>
        <p:nvPicPr>
          <p:cNvPr id="11" name="Picture 10">
            <a:extLst>
              <a:ext uri="{FF2B5EF4-FFF2-40B4-BE49-F238E27FC236}">
                <a16:creationId xmlns:a16="http://schemas.microsoft.com/office/drawing/2014/main" xmlns=""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02499" y="2319064"/>
            <a:ext cx="2625058" cy="2562057"/>
          </a:xfrm>
          <a:prstGeom prst="rect">
            <a:avLst/>
          </a:prstGeom>
        </p:spPr>
      </p:pic>
      <p:pic>
        <p:nvPicPr>
          <p:cNvPr id="12" name="Picture 11">
            <a:extLst>
              <a:ext uri="{FF2B5EF4-FFF2-40B4-BE49-F238E27FC236}">
                <a16:creationId xmlns:a16="http://schemas.microsoft.com/office/drawing/2014/main" xmlns="" id="{687A8ABD-36F5-464E-9D2F-70C1856681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5683" y="646030"/>
            <a:ext cx="304770" cy="288000"/>
          </a:xfrm>
          <a:prstGeom prst="rect">
            <a:avLst/>
          </a:prstGeom>
        </p:spPr>
      </p:pic>
      <p:pic>
        <p:nvPicPr>
          <p:cNvPr id="13" name="Picture 12">
            <a:extLst>
              <a:ext uri="{FF2B5EF4-FFF2-40B4-BE49-F238E27FC236}">
                <a16:creationId xmlns:a16="http://schemas.microsoft.com/office/drawing/2014/main" xmlns="" id="{4A940625-0A14-48B6-B2C3-82F0A86D5750}"/>
              </a:ext>
            </a:extLst>
          </p:cNvPr>
          <p:cNvPicPr>
            <a:picLocks noChangeAspect="1"/>
          </p:cNvPicPr>
          <p:nvPr/>
        </p:nvPicPr>
        <p:blipFill>
          <a:blip r:embed="rId10">
            <a:duotone>
              <a:schemeClr val="accent6">
                <a:shade val="45000"/>
                <a:satMod val="135000"/>
              </a:schemeClr>
              <a:prstClr val="white"/>
            </a:duotone>
            <a:extLst>
              <a:ext uri="{BEBA8EAE-BF5A-486C-A8C5-ECC9F3942E4B}">
                <a14:imgProps xmlns:a14="http://schemas.microsoft.com/office/drawing/2010/main">
                  <a14:imgLayer r:embed="rId11">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7049" y="1439683"/>
            <a:ext cx="297267" cy="297267"/>
          </a:xfrm>
          <a:prstGeom prst="rect">
            <a:avLst/>
          </a:prstGeom>
        </p:spPr>
      </p:pic>
      <p:pic>
        <p:nvPicPr>
          <p:cNvPr id="14" name="Picture 13">
            <a:extLst>
              <a:ext uri="{FF2B5EF4-FFF2-40B4-BE49-F238E27FC236}">
                <a16:creationId xmlns:a16="http://schemas.microsoft.com/office/drawing/2014/main" xmlns="" id="{D8CB0D04-4887-46F6-B78A-DBEC8F7E2F3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51239" y="2175064"/>
            <a:ext cx="288000" cy="288000"/>
          </a:xfrm>
          <a:prstGeom prst="rect">
            <a:avLst/>
          </a:prstGeom>
        </p:spPr>
      </p:pic>
      <p:grpSp>
        <p:nvGrpSpPr>
          <p:cNvPr id="17" name="Group 16">
            <a:extLst>
              <a:ext uri="{FF2B5EF4-FFF2-40B4-BE49-F238E27FC236}">
                <a16:creationId xmlns:a16="http://schemas.microsoft.com/office/drawing/2014/main" xmlns="" id="{BA4736CC-CD28-4F38-BB7A-B660EC7B3FEF}"/>
              </a:ext>
            </a:extLst>
          </p:cNvPr>
          <p:cNvGrpSpPr/>
          <p:nvPr/>
        </p:nvGrpSpPr>
        <p:grpSpPr>
          <a:xfrm>
            <a:off x="2781808" y="3280171"/>
            <a:ext cx="466795" cy="769441"/>
            <a:chOff x="3338558" y="2827553"/>
            <a:chExt cx="466795" cy="769441"/>
          </a:xfrm>
        </p:grpSpPr>
        <p:sp>
          <p:nvSpPr>
            <p:cNvPr id="18" name="Oval 17">
              <a:extLst>
                <a:ext uri="{FF2B5EF4-FFF2-40B4-BE49-F238E27FC236}">
                  <a16:creationId xmlns:a16="http://schemas.microsoft.com/office/drawing/2014/main" xmlns="" id="{4EF3C45D-9C1C-44F7-AD1D-C75128585EB2}"/>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x-none" sz="4400" i="1" dirty="0">
                <a:solidFill>
                  <a:schemeClr val="accent2"/>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FD5E1ED6-4148-4173-97D9-22A9850A1518}"/>
                </a:ext>
              </a:extLst>
            </p:cNvPr>
            <p:cNvSpPr/>
            <p:nvPr/>
          </p:nvSpPr>
          <p:spPr>
            <a:xfrm rot="21163024">
              <a:off x="3338558" y="2827553"/>
              <a:ext cx="466795" cy="769441"/>
            </a:xfrm>
            <a:prstGeom prst="rect">
              <a:avLst/>
            </a:prstGeom>
          </p:spPr>
          <p:txBody>
            <a:bodyPr wrap="none">
              <a:spAutoFit/>
            </a:bodyPr>
            <a:lstStyle/>
            <a:p>
              <a:pPr algn="ctr"/>
              <a:r>
                <a:rPr lang="x-none" sz="4400" b="1" i="1" dirty="0">
                  <a:solidFill>
                    <a:schemeClr val="accent2"/>
                  </a:solidFill>
                  <a:latin typeface="Times New Roman" panose="02020603050405020304" pitchFamily="18" charset="0"/>
                  <a:cs typeface="Times New Roman" panose="02020603050405020304" pitchFamily="18" charset="0"/>
                </a:rPr>
                <a:t>4</a:t>
              </a:r>
            </a:p>
          </p:txBody>
        </p:sp>
      </p:grpSp>
      <p:sp>
        <p:nvSpPr>
          <p:cNvPr id="20" name="TextBox 19">
            <a:extLst>
              <a:ext uri="{FF2B5EF4-FFF2-40B4-BE49-F238E27FC236}">
                <a16:creationId xmlns:a16="http://schemas.microsoft.com/office/drawing/2014/main" xmlns="" id="{7447E87E-6FE9-49EA-9DAC-11FC87F5583A}"/>
              </a:ext>
            </a:extLst>
          </p:cNvPr>
          <p:cNvSpPr txBox="1"/>
          <p:nvPr/>
        </p:nvSpPr>
        <p:spPr>
          <a:xfrm>
            <a:off x="536706" y="1407825"/>
            <a:ext cx="6155313" cy="830997"/>
          </a:xfrm>
          <a:prstGeom prst="rect">
            <a:avLst/>
          </a:prstGeom>
          <a:noFill/>
        </p:spPr>
        <p:txBody>
          <a:bodyPr wrap="square" rtlCol="0">
            <a:spAutoFit/>
          </a:bodyPr>
          <a:lstStyle/>
          <a:p>
            <a:pPr indent="171450" algn="just"/>
            <a:r>
              <a:rPr lang="vi-VN" sz="1600" dirty="0" err="1">
                <a:latin typeface="Times New Roman" panose="02020603050405020304" pitchFamily="18" charset="0"/>
                <a:cs typeface="Times New Roman" panose="02020603050405020304" pitchFamily="18" charset="0"/>
              </a:rPr>
              <a:t>Việt</a:t>
            </a:r>
            <a:r>
              <a:rPr lang="vi-VN" sz="1600" dirty="0">
                <a:latin typeface="Times New Roman" panose="02020603050405020304" pitchFamily="18" charset="0"/>
                <a:cs typeface="Times New Roman" panose="02020603050405020304" pitchFamily="18" charset="0"/>
              </a:rPr>
              <a:t> Nam có những vị anh hùng có công lớn với đất nước như Hai Bà Trưng, Bà Triệu, Trần Hưng Đạo, Quang Trung, Hồ Chí Minh,... Những con người ấy đã làm rạng danh lịch sử nước nhà.</a:t>
            </a:r>
          </a:p>
        </p:txBody>
      </p:sp>
      <p:sp>
        <p:nvSpPr>
          <p:cNvPr id="7" name="TextBox 6">
            <a:extLst>
              <a:ext uri="{FF2B5EF4-FFF2-40B4-BE49-F238E27FC236}">
                <a16:creationId xmlns:a16="http://schemas.microsoft.com/office/drawing/2014/main" xmlns="" id="{C97D325F-758E-45FC-8064-BD3D1089CEA7}"/>
              </a:ext>
            </a:extLst>
          </p:cNvPr>
          <p:cNvSpPr txBox="1"/>
          <p:nvPr/>
        </p:nvSpPr>
        <p:spPr>
          <a:xfrm>
            <a:off x="5201266" y="76845"/>
            <a:ext cx="1838632" cy="307777"/>
          </a:xfrm>
          <a:prstGeom prst="rect">
            <a:avLst/>
          </a:prstGeom>
          <a:solidFill>
            <a:srgbClr val="FFC000"/>
          </a:solidFill>
        </p:spPr>
        <p:txBody>
          <a:bodyPr wrap="square" rtlCol="0">
            <a:spAutoFit/>
          </a:bodyPr>
          <a:lstStyle/>
          <a:p>
            <a:r>
              <a:rPr lang="vi-VN" dirty="0" err="1">
                <a:solidFill>
                  <a:srgbClr val="FF0000"/>
                </a:solidFill>
                <a:latin typeface="Times New Roman" panose="02020603050405020304" pitchFamily="18" charset="0"/>
                <a:cs typeface="Times New Roman" panose="02020603050405020304" pitchFamily="18" charset="0"/>
              </a:rPr>
              <a:t>Luyện</a:t>
            </a:r>
            <a:r>
              <a:rPr lang="vi-VN" dirty="0">
                <a:solidFill>
                  <a:srgbClr val="FF0000"/>
                </a:solidFill>
                <a:latin typeface="Times New Roman" panose="02020603050405020304" pitchFamily="18" charset="0"/>
                <a:cs typeface="Times New Roman" panose="02020603050405020304" pitchFamily="18" charset="0"/>
              </a:rPr>
              <a:t> </a:t>
            </a:r>
            <a:r>
              <a:rPr lang="vi-VN" dirty="0" err="1">
                <a:solidFill>
                  <a:srgbClr val="FF0000"/>
                </a:solidFill>
                <a:latin typeface="Times New Roman" panose="02020603050405020304" pitchFamily="18" charset="0"/>
                <a:cs typeface="Times New Roman" panose="02020603050405020304" pitchFamily="18" charset="0"/>
              </a:rPr>
              <a:t>đọc</a:t>
            </a:r>
            <a:r>
              <a:rPr lang="vi-VN" dirty="0">
                <a:solidFill>
                  <a:srgbClr val="FF0000"/>
                </a:solidFill>
                <a:latin typeface="Times New Roman" panose="02020603050405020304" pitchFamily="18" charset="0"/>
                <a:cs typeface="Times New Roman" panose="02020603050405020304" pitchFamily="18" charset="0"/>
              </a:rPr>
              <a:t> theo </a:t>
            </a:r>
            <a:r>
              <a:rPr lang="vi-VN" dirty="0" err="1">
                <a:solidFill>
                  <a:srgbClr val="FF0000"/>
                </a:solidFill>
                <a:latin typeface="Times New Roman" panose="02020603050405020304" pitchFamily="18" charset="0"/>
                <a:cs typeface="Times New Roman" panose="02020603050405020304" pitchFamily="18" charset="0"/>
              </a:rPr>
              <a:t>cặp</a:t>
            </a:r>
            <a:endParaRPr lang="en-US"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83902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33E36AB-714E-4BC3-850C-E6AC6384CFB5}"/>
              </a:ext>
            </a:extLst>
          </p:cNvPr>
          <p:cNvSpPr txBox="1"/>
          <p:nvPr/>
        </p:nvSpPr>
        <p:spPr>
          <a:xfrm>
            <a:off x="1260043" y="-43372"/>
            <a:ext cx="4175495" cy="438582"/>
          </a:xfrm>
          <a:prstGeom prst="rect">
            <a:avLst/>
          </a:prstGeom>
          <a:noFill/>
        </p:spPr>
        <p:txBody>
          <a:bodyPr wrap="square" rtlCol="0">
            <a:spAutoFit/>
          </a:bodyPr>
          <a:lstStyle/>
          <a:p>
            <a:pPr algn="just">
              <a:lnSpc>
                <a:spcPct val="150000"/>
              </a:lnSpc>
            </a:pPr>
            <a:r>
              <a:rPr lang="en-US" sz="1500" b="1" dirty="0">
                <a:solidFill>
                  <a:schemeClr val="accent6">
                    <a:lumMod val="75000"/>
                  </a:schemeClr>
                </a:solidFill>
                <a:latin typeface="Times New Roman" panose="02020603050405020304" pitchFamily="18" charset="0"/>
                <a:cs typeface="Times New Roman" panose="02020603050405020304" pitchFamily="18" charset="0"/>
              </a:rPr>
              <a:t>1</a:t>
            </a:r>
            <a:r>
              <a:rPr lang="vi-VN" sz="1500" b="1" dirty="0">
                <a:solidFill>
                  <a:schemeClr val="accent6">
                    <a:lumMod val="75000"/>
                  </a:schemeClr>
                </a:solidFill>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Tìm các tên riêng có trong bài đọc.</a:t>
            </a:r>
          </a:p>
        </p:txBody>
      </p:sp>
      <p:sp>
        <p:nvSpPr>
          <p:cNvPr id="6" name="TextBox 5">
            <a:extLst>
              <a:ext uri="{FF2B5EF4-FFF2-40B4-BE49-F238E27FC236}">
                <a16:creationId xmlns:a16="http://schemas.microsoft.com/office/drawing/2014/main" xmlns="" id="{2144B66A-1474-4AC1-B8EA-4B5BE03610B5}"/>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LUYỆN TẬP</a:t>
            </a:r>
            <a:endParaRPr lang="en-US" sz="3600" dirty="0">
              <a:solidFill>
                <a:schemeClr val="accent2"/>
              </a:solidFill>
              <a:latin typeface="UTM Cookies" panose="02040603050506020204" pitchFamily="18" charset="0"/>
            </a:endParaRPr>
          </a:p>
        </p:txBody>
      </p:sp>
      <p:pic>
        <p:nvPicPr>
          <p:cNvPr id="28" name="Picture 27">
            <a:extLst>
              <a:ext uri="{FF2B5EF4-FFF2-40B4-BE49-F238E27FC236}">
                <a16:creationId xmlns:a16="http://schemas.microsoft.com/office/drawing/2014/main" xmlns="" id="{FE8F369B-4C07-4DEC-9D7B-9D7B066AAE07}"/>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59750" y="301336"/>
            <a:ext cx="1068875" cy="1056851"/>
          </a:xfrm>
          <a:prstGeom prst="ellipse">
            <a:avLst/>
          </a:prstGeom>
        </p:spPr>
      </p:pic>
      <p:pic>
        <p:nvPicPr>
          <p:cNvPr id="10" name="Picture 9">
            <a:extLst>
              <a:ext uri="{FF2B5EF4-FFF2-40B4-BE49-F238E27FC236}">
                <a16:creationId xmlns:a16="http://schemas.microsoft.com/office/drawing/2014/main" xmlns="" id="{66E2D80E-CFD4-46D8-9523-921A8566C137}"/>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1953772" y="967026"/>
            <a:ext cx="4567626" cy="3073106"/>
          </a:xfrm>
          <a:prstGeom prst="roundRect">
            <a:avLst>
              <a:gd name="adj" fmla="val 20618"/>
            </a:avLst>
          </a:prstGeom>
          <a:ln w="19050">
            <a:solidFill>
              <a:srgbClr val="0070C0"/>
            </a:solidFill>
          </a:ln>
        </p:spPr>
      </p:pic>
      <p:cxnSp>
        <p:nvCxnSpPr>
          <p:cNvPr id="12" name="Straight Connector 11">
            <a:extLst>
              <a:ext uri="{FF2B5EF4-FFF2-40B4-BE49-F238E27FC236}">
                <a16:creationId xmlns:a16="http://schemas.microsoft.com/office/drawing/2014/main" xmlns="" id="{CC3D0756-1358-4894-BE05-A0E887B19FF1}"/>
              </a:ext>
            </a:extLst>
          </p:cNvPr>
          <p:cNvCxnSpPr/>
          <p:nvPr/>
        </p:nvCxnSpPr>
        <p:spPr>
          <a:xfrm>
            <a:off x="2144661" y="1401293"/>
            <a:ext cx="5524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E0A3CD1F-36AB-44C0-B44A-BA66D63D1E3B}"/>
              </a:ext>
            </a:extLst>
          </p:cNvPr>
          <p:cNvCxnSpPr>
            <a:cxnSpLocks/>
          </p:cNvCxnSpPr>
          <p:nvPr/>
        </p:nvCxnSpPr>
        <p:spPr>
          <a:xfrm>
            <a:off x="2013692" y="1560837"/>
            <a:ext cx="4191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6F7881FF-3D8F-4F35-BC3E-8511B1DE0C34}"/>
              </a:ext>
            </a:extLst>
          </p:cNvPr>
          <p:cNvCxnSpPr/>
          <p:nvPr/>
        </p:nvCxnSpPr>
        <p:spPr>
          <a:xfrm>
            <a:off x="2156567" y="1848968"/>
            <a:ext cx="5524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7CF7D54F-B227-4B0C-81F9-0AA2E00224B7}"/>
              </a:ext>
            </a:extLst>
          </p:cNvPr>
          <p:cNvCxnSpPr>
            <a:cxnSpLocks/>
          </p:cNvCxnSpPr>
          <p:nvPr/>
        </p:nvCxnSpPr>
        <p:spPr>
          <a:xfrm>
            <a:off x="6017367" y="1848968"/>
            <a:ext cx="4071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D4DF30A2-6C7C-403C-89F6-B87726FD07EC}"/>
              </a:ext>
            </a:extLst>
          </p:cNvPr>
          <p:cNvCxnSpPr>
            <a:cxnSpLocks/>
          </p:cNvCxnSpPr>
          <p:nvPr/>
        </p:nvCxnSpPr>
        <p:spPr>
          <a:xfrm>
            <a:off x="2025598" y="1991843"/>
            <a:ext cx="3159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A8AE99DD-855E-4F42-A26B-F8044BBDA8D3}"/>
              </a:ext>
            </a:extLst>
          </p:cNvPr>
          <p:cNvCxnSpPr>
            <a:cxnSpLocks/>
          </p:cNvCxnSpPr>
          <p:nvPr/>
        </p:nvCxnSpPr>
        <p:spPr>
          <a:xfrm>
            <a:off x="2393104" y="1991843"/>
            <a:ext cx="48498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AEE38857-0D4B-411A-871F-0CE7B36CB377}"/>
              </a:ext>
            </a:extLst>
          </p:cNvPr>
          <p:cNvCxnSpPr>
            <a:cxnSpLocks/>
          </p:cNvCxnSpPr>
          <p:nvPr/>
        </p:nvCxnSpPr>
        <p:spPr>
          <a:xfrm>
            <a:off x="2959974" y="1991843"/>
            <a:ext cx="94509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C87A1024-93D4-4748-A794-8914A4CC2C1F}"/>
              </a:ext>
            </a:extLst>
          </p:cNvPr>
          <p:cNvCxnSpPr>
            <a:cxnSpLocks/>
          </p:cNvCxnSpPr>
          <p:nvPr/>
        </p:nvCxnSpPr>
        <p:spPr>
          <a:xfrm>
            <a:off x="3953211" y="1991843"/>
            <a:ext cx="7810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67C2188B-7095-4E7B-AD54-8EFA2BE50406}"/>
              </a:ext>
            </a:extLst>
          </p:cNvPr>
          <p:cNvCxnSpPr>
            <a:cxnSpLocks/>
          </p:cNvCxnSpPr>
          <p:nvPr/>
        </p:nvCxnSpPr>
        <p:spPr>
          <a:xfrm>
            <a:off x="4794586" y="1991843"/>
            <a:ext cx="7810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B1007AD9-9CF4-4176-BB7C-4B830B101C85}"/>
              </a:ext>
            </a:extLst>
          </p:cNvPr>
          <p:cNvCxnSpPr>
            <a:cxnSpLocks/>
          </p:cNvCxnSpPr>
          <p:nvPr/>
        </p:nvCxnSpPr>
        <p:spPr>
          <a:xfrm>
            <a:off x="5744317" y="2290293"/>
            <a:ext cx="2389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A7384241-EC22-4006-81E2-CC74C2A26DEA}"/>
              </a:ext>
            </a:extLst>
          </p:cNvPr>
          <p:cNvCxnSpPr>
            <a:cxnSpLocks/>
          </p:cNvCxnSpPr>
          <p:nvPr/>
        </p:nvCxnSpPr>
        <p:spPr>
          <a:xfrm>
            <a:off x="6078005" y="2287118"/>
            <a:ext cx="2890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09339E86-CE20-4BD3-8F49-0F79DA45F8C5}"/>
              </a:ext>
            </a:extLst>
          </p:cNvPr>
          <p:cNvCxnSpPr>
            <a:cxnSpLocks/>
          </p:cNvCxnSpPr>
          <p:nvPr/>
        </p:nvCxnSpPr>
        <p:spPr>
          <a:xfrm>
            <a:off x="3953211" y="2433168"/>
            <a:ext cx="2890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BFE02647-317F-4BDA-814D-7BD1068B8D71}"/>
              </a:ext>
            </a:extLst>
          </p:cNvPr>
          <p:cNvCxnSpPr>
            <a:cxnSpLocks/>
          </p:cNvCxnSpPr>
          <p:nvPr/>
        </p:nvCxnSpPr>
        <p:spPr>
          <a:xfrm>
            <a:off x="5972952" y="2433168"/>
            <a:ext cx="26281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B324F3DB-98A1-4B43-B3F7-58515FF598E2}"/>
              </a:ext>
            </a:extLst>
          </p:cNvPr>
          <p:cNvCxnSpPr>
            <a:cxnSpLocks/>
          </p:cNvCxnSpPr>
          <p:nvPr/>
        </p:nvCxnSpPr>
        <p:spPr>
          <a:xfrm>
            <a:off x="4281657" y="2582393"/>
            <a:ext cx="31800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CFDD719B-43A3-495A-B4F2-F1CD7CC250B0}"/>
              </a:ext>
            </a:extLst>
          </p:cNvPr>
          <p:cNvCxnSpPr>
            <a:cxnSpLocks/>
          </p:cNvCxnSpPr>
          <p:nvPr/>
        </p:nvCxnSpPr>
        <p:spPr>
          <a:xfrm>
            <a:off x="5257653" y="2725268"/>
            <a:ext cx="31800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E91F5E13-DC09-4C1B-99A8-E02A714D7DAF}"/>
              </a:ext>
            </a:extLst>
          </p:cNvPr>
          <p:cNvCxnSpPr>
            <a:cxnSpLocks/>
          </p:cNvCxnSpPr>
          <p:nvPr/>
        </p:nvCxnSpPr>
        <p:spPr>
          <a:xfrm>
            <a:off x="3952841" y="3328518"/>
            <a:ext cx="56335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xmlns="" id="{23BFB306-6754-4690-A075-C9F5C089900D}"/>
              </a:ext>
            </a:extLst>
          </p:cNvPr>
          <p:cNvSpPr/>
          <p:nvPr/>
        </p:nvSpPr>
        <p:spPr>
          <a:xfrm>
            <a:off x="632647" y="1062739"/>
            <a:ext cx="989373" cy="338554"/>
          </a:xfrm>
          <a:prstGeom prst="rect">
            <a:avLst/>
          </a:prstGeom>
        </p:spPr>
        <p:txBody>
          <a:bodyPr wrap="none">
            <a:spAutoFit/>
          </a:bodyPr>
          <a:lstStyle/>
          <a:p>
            <a:pPr algn="ctr"/>
            <a:r>
              <a:rPr lang="vi-VN" sz="1600" dirty="0">
                <a:solidFill>
                  <a:srgbClr val="C00000"/>
                </a:solidFill>
                <a:latin typeface="Times New Roman" panose="02020603050405020304" pitchFamily="18" charset="0"/>
                <a:cs typeface="Times New Roman" panose="02020603050405020304" pitchFamily="18" charset="0"/>
              </a:rPr>
              <a:t>Việt Nam</a:t>
            </a:r>
          </a:p>
        </p:txBody>
      </p:sp>
      <p:sp>
        <p:nvSpPr>
          <p:cNvPr id="78" name="Rectangle 77">
            <a:extLst>
              <a:ext uri="{FF2B5EF4-FFF2-40B4-BE49-F238E27FC236}">
                <a16:creationId xmlns:a16="http://schemas.microsoft.com/office/drawing/2014/main" xmlns="" id="{57F26CCF-C7DC-4182-A76F-7171CE2ECC66}"/>
              </a:ext>
            </a:extLst>
          </p:cNvPr>
          <p:cNvSpPr/>
          <p:nvPr/>
        </p:nvSpPr>
        <p:spPr>
          <a:xfrm>
            <a:off x="731505" y="1352176"/>
            <a:ext cx="782586" cy="338554"/>
          </a:xfrm>
          <a:prstGeom prst="rect">
            <a:avLst/>
          </a:prstGeom>
        </p:spPr>
        <p:txBody>
          <a:bodyPr wrap="none">
            <a:spAutoFit/>
          </a:bodyPr>
          <a:lstStyle/>
          <a:p>
            <a:pPr algn="ctr"/>
            <a:r>
              <a:rPr lang="vi-VN" sz="1600" dirty="0">
                <a:solidFill>
                  <a:srgbClr val="C00000"/>
                </a:solidFill>
                <a:latin typeface="Times New Roman" panose="02020603050405020304" pitchFamily="18" charset="0"/>
                <a:cs typeface="Times New Roman" panose="02020603050405020304" pitchFamily="18" charset="0"/>
              </a:rPr>
              <a:t>Hà Nội</a:t>
            </a:r>
          </a:p>
        </p:txBody>
      </p:sp>
      <p:sp>
        <p:nvSpPr>
          <p:cNvPr id="79" name="Rectangle 78">
            <a:extLst>
              <a:ext uri="{FF2B5EF4-FFF2-40B4-BE49-F238E27FC236}">
                <a16:creationId xmlns:a16="http://schemas.microsoft.com/office/drawing/2014/main" xmlns="" id="{E490E8DF-7994-491E-8B7C-32A442062C51}"/>
              </a:ext>
            </a:extLst>
          </p:cNvPr>
          <p:cNvSpPr/>
          <p:nvPr/>
        </p:nvSpPr>
        <p:spPr>
          <a:xfrm>
            <a:off x="466740" y="1611491"/>
            <a:ext cx="1321196" cy="338554"/>
          </a:xfrm>
          <a:prstGeom prst="rect">
            <a:avLst/>
          </a:prstGeom>
        </p:spPr>
        <p:txBody>
          <a:bodyPr wrap="none">
            <a:spAutoFit/>
          </a:bodyPr>
          <a:lstStyle/>
          <a:p>
            <a:pPr algn="ctr"/>
            <a:r>
              <a:rPr lang="vi-VN" sz="1600" dirty="0">
                <a:solidFill>
                  <a:srgbClr val="C00000"/>
                </a:solidFill>
                <a:latin typeface="Times New Roman" panose="02020603050405020304" pitchFamily="18" charset="0"/>
                <a:cs typeface="Times New Roman" panose="02020603050405020304" pitchFamily="18" charset="0"/>
              </a:rPr>
              <a:t>Hai Bà Trưng</a:t>
            </a:r>
          </a:p>
        </p:txBody>
      </p:sp>
      <p:sp>
        <p:nvSpPr>
          <p:cNvPr id="80" name="Rectangle 79">
            <a:extLst>
              <a:ext uri="{FF2B5EF4-FFF2-40B4-BE49-F238E27FC236}">
                <a16:creationId xmlns:a16="http://schemas.microsoft.com/office/drawing/2014/main" xmlns="" id="{EDC033BD-2972-4DC0-87C1-0CA91050FC5D}"/>
              </a:ext>
            </a:extLst>
          </p:cNvPr>
          <p:cNvSpPr/>
          <p:nvPr/>
        </p:nvSpPr>
        <p:spPr>
          <a:xfrm>
            <a:off x="668188" y="1900928"/>
            <a:ext cx="909223" cy="338554"/>
          </a:xfrm>
          <a:prstGeom prst="rect">
            <a:avLst/>
          </a:prstGeom>
        </p:spPr>
        <p:txBody>
          <a:bodyPr wrap="none">
            <a:spAutoFit/>
          </a:bodyPr>
          <a:lstStyle/>
          <a:p>
            <a:pPr algn="ctr"/>
            <a:r>
              <a:rPr lang="vi-VN" sz="1600" dirty="0">
                <a:solidFill>
                  <a:srgbClr val="C00000"/>
                </a:solidFill>
                <a:latin typeface="Times New Roman" panose="02020603050405020304" pitchFamily="18" charset="0"/>
                <a:cs typeface="Times New Roman" panose="02020603050405020304" pitchFamily="18" charset="0"/>
              </a:rPr>
              <a:t>Bà Triệu</a:t>
            </a:r>
          </a:p>
        </p:txBody>
      </p:sp>
      <p:sp>
        <p:nvSpPr>
          <p:cNvPr id="81" name="Rectangle 80">
            <a:extLst>
              <a:ext uri="{FF2B5EF4-FFF2-40B4-BE49-F238E27FC236}">
                <a16:creationId xmlns:a16="http://schemas.microsoft.com/office/drawing/2014/main" xmlns="" id="{A40610C2-B005-4BFF-AEBD-331DE051D4DA}"/>
              </a:ext>
            </a:extLst>
          </p:cNvPr>
          <p:cNvSpPr/>
          <p:nvPr/>
        </p:nvSpPr>
        <p:spPr>
          <a:xfrm>
            <a:off x="404683" y="2160243"/>
            <a:ext cx="1479892" cy="338554"/>
          </a:xfrm>
          <a:prstGeom prst="rect">
            <a:avLst/>
          </a:prstGeom>
        </p:spPr>
        <p:txBody>
          <a:bodyPr wrap="none">
            <a:spAutoFit/>
          </a:bodyPr>
          <a:lstStyle/>
          <a:p>
            <a:pPr algn="ctr"/>
            <a:r>
              <a:rPr lang="vi-VN" sz="1600" dirty="0">
                <a:solidFill>
                  <a:srgbClr val="C00000"/>
                </a:solidFill>
                <a:latin typeface="Times New Roman" panose="02020603050405020304" pitchFamily="18" charset="0"/>
                <a:cs typeface="Times New Roman" panose="02020603050405020304" pitchFamily="18" charset="0"/>
              </a:rPr>
              <a:t>Trần Hưng Đạo</a:t>
            </a:r>
          </a:p>
        </p:txBody>
      </p:sp>
      <p:sp>
        <p:nvSpPr>
          <p:cNvPr id="82" name="Rectangle 81">
            <a:extLst>
              <a:ext uri="{FF2B5EF4-FFF2-40B4-BE49-F238E27FC236}">
                <a16:creationId xmlns:a16="http://schemas.microsoft.com/office/drawing/2014/main" xmlns="" id="{F69E94AB-A94D-4769-8AF4-5A50682DB6FE}"/>
              </a:ext>
            </a:extLst>
          </p:cNvPr>
          <p:cNvSpPr/>
          <p:nvPr/>
        </p:nvSpPr>
        <p:spPr>
          <a:xfrm>
            <a:off x="497929" y="2449680"/>
            <a:ext cx="1284326" cy="338554"/>
          </a:xfrm>
          <a:prstGeom prst="rect">
            <a:avLst/>
          </a:prstGeom>
        </p:spPr>
        <p:txBody>
          <a:bodyPr wrap="none">
            <a:spAutoFit/>
          </a:bodyPr>
          <a:lstStyle/>
          <a:p>
            <a:pPr algn="ctr"/>
            <a:r>
              <a:rPr lang="vi-VN" sz="1600" dirty="0">
                <a:solidFill>
                  <a:srgbClr val="C00000"/>
                </a:solidFill>
                <a:latin typeface="Times New Roman" panose="02020603050405020304" pitchFamily="18" charset="0"/>
                <a:cs typeface="Times New Roman" panose="02020603050405020304" pitchFamily="18" charset="0"/>
              </a:rPr>
              <a:t>Quang Trung</a:t>
            </a:r>
          </a:p>
        </p:txBody>
      </p:sp>
      <p:sp>
        <p:nvSpPr>
          <p:cNvPr id="83" name="Rectangle 82">
            <a:extLst>
              <a:ext uri="{FF2B5EF4-FFF2-40B4-BE49-F238E27FC236}">
                <a16:creationId xmlns:a16="http://schemas.microsoft.com/office/drawing/2014/main" xmlns="" id="{7DC01DF0-F75B-4DB5-8702-93A308E11D62}"/>
              </a:ext>
            </a:extLst>
          </p:cNvPr>
          <p:cNvSpPr/>
          <p:nvPr/>
        </p:nvSpPr>
        <p:spPr>
          <a:xfrm>
            <a:off x="500334" y="2756234"/>
            <a:ext cx="1279516" cy="338554"/>
          </a:xfrm>
          <a:prstGeom prst="rect">
            <a:avLst/>
          </a:prstGeom>
        </p:spPr>
        <p:txBody>
          <a:bodyPr wrap="none">
            <a:spAutoFit/>
          </a:bodyPr>
          <a:lstStyle/>
          <a:p>
            <a:pPr algn="ctr"/>
            <a:r>
              <a:rPr lang="vi-VN" sz="1600" dirty="0">
                <a:solidFill>
                  <a:srgbClr val="C00000"/>
                </a:solidFill>
                <a:latin typeface="Times New Roman" panose="02020603050405020304" pitchFamily="18" charset="0"/>
                <a:cs typeface="Times New Roman" panose="02020603050405020304" pitchFamily="18" charset="0"/>
              </a:rPr>
              <a:t>Hồ Chí Minh</a:t>
            </a:r>
          </a:p>
        </p:txBody>
      </p:sp>
      <p:sp>
        <p:nvSpPr>
          <p:cNvPr id="84" name="Rectangle 83">
            <a:extLst>
              <a:ext uri="{FF2B5EF4-FFF2-40B4-BE49-F238E27FC236}">
                <a16:creationId xmlns:a16="http://schemas.microsoft.com/office/drawing/2014/main" xmlns="" id="{D5775551-6E67-4032-8916-9F8319D151D0}"/>
              </a:ext>
            </a:extLst>
          </p:cNvPr>
          <p:cNvSpPr/>
          <p:nvPr/>
        </p:nvSpPr>
        <p:spPr>
          <a:xfrm>
            <a:off x="888262" y="3045671"/>
            <a:ext cx="503663" cy="338554"/>
          </a:xfrm>
          <a:prstGeom prst="rect">
            <a:avLst/>
          </a:prstGeom>
        </p:spPr>
        <p:txBody>
          <a:bodyPr wrap="none">
            <a:spAutoFit/>
          </a:bodyPr>
          <a:lstStyle/>
          <a:p>
            <a:pPr algn="ctr"/>
            <a:r>
              <a:rPr lang="vi-VN" sz="1600" dirty="0">
                <a:solidFill>
                  <a:srgbClr val="C00000"/>
                </a:solidFill>
                <a:latin typeface="Times New Roman" panose="02020603050405020304" pitchFamily="18" charset="0"/>
                <a:cs typeface="Times New Roman" panose="02020603050405020304" pitchFamily="18" charset="0"/>
              </a:rPr>
              <a:t>Bắc</a:t>
            </a:r>
          </a:p>
        </p:txBody>
      </p:sp>
      <p:sp>
        <p:nvSpPr>
          <p:cNvPr id="85" name="Rectangle 84">
            <a:extLst>
              <a:ext uri="{FF2B5EF4-FFF2-40B4-BE49-F238E27FC236}">
                <a16:creationId xmlns:a16="http://schemas.microsoft.com/office/drawing/2014/main" xmlns="" id="{F7161CF6-B1DC-4284-9F68-EB6D072429B3}"/>
              </a:ext>
            </a:extLst>
          </p:cNvPr>
          <p:cNvSpPr/>
          <p:nvPr/>
        </p:nvSpPr>
        <p:spPr>
          <a:xfrm>
            <a:off x="796892" y="3299242"/>
            <a:ext cx="686405" cy="338554"/>
          </a:xfrm>
          <a:prstGeom prst="rect">
            <a:avLst/>
          </a:prstGeom>
        </p:spPr>
        <p:txBody>
          <a:bodyPr wrap="none">
            <a:spAutoFit/>
          </a:bodyPr>
          <a:lstStyle/>
          <a:p>
            <a:pPr algn="ctr"/>
            <a:r>
              <a:rPr lang="vi-VN" sz="1600" dirty="0">
                <a:solidFill>
                  <a:srgbClr val="C00000"/>
                </a:solidFill>
                <a:latin typeface="Times New Roman" panose="02020603050405020304" pitchFamily="18" charset="0"/>
                <a:cs typeface="Times New Roman" panose="02020603050405020304" pitchFamily="18" charset="0"/>
              </a:rPr>
              <a:t>Trung</a:t>
            </a:r>
          </a:p>
        </p:txBody>
      </p:sp>
      <p:sp>
        <p:nvSpPr>
          <p:cNvPr id="86" name="Rectangle 85">
            <a:extLst>
              <a:ext uri="{FF2B5EF4-FFF2-40B4-BE49-F238E27FC236}">
                <a16:creationId xmlns:a16="http://schemas.microsoft.com/office/drawing/2014/main" xmlns="" id="{F70B8A1F-2A38-4A2B-AB6B-E09EE9E92BE0}"/>
              </a:ext>
            </a:extLst>
          </p:cNvPr>
          <p:cNvSpPr/>
          <p:nvPr/>
        </p:nvSpPr>
        <p:spPr>
          <a:xfrm>
            <a:off x="848186" y="3596401"/>
            <a:ext cx="583814" cy="338554"/>
          </a:xfrm>
          <a:prstGeom prst="rect">
            <a:avLst/>
          </a:prstGeom>
        </p:spPr>
        <p:txBody>
          <a:bodyPr wrap="none">
            <a:spAutoFit/>
          </a:bodyPr>
          <a:lstStyle/>
          <a:p>
            <a:pPr algn="ctr"/>
            <a:r>
              <a:rPr lang="vi-VN" sz="1600" dirty="0">
                <a:solidFill>
                  <a:srgbClr val="C00000"/>
                </a:solidFill>
                <a:latin typeface="Times New Roman" panose="02020603050405020304" pitchFamily="18" charset="0"/>
                <a:cs typeface="Times New Roman" panose="02020603050405020304" pitchFamily="18" charset="0"/>
              </a:rPr>
              <a:t>Nam</a:t>
            </a:r>
          </a:p>
        </p:txBody>
      </p:sp>
    </p:spTree>
    <p:custDataLst>
      <p:tags r:id="rId1"/>
    </p:custDataLst>
    <p:extLst>
      <p:ext uri="{BB962C8B-B14F-4D97-AF65-F5344CB8AC3E}">
        <p14:creationId xmlns:p14="http://schemas.microsoft.com/office/powerpoint/2010/main" val="338651686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14:presetBounceEnd="30000">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14:bounceEnd="30000">
                                          <p:cBhvr additive="base">
                                            <p:cTn id="17" dur="500" fill="hold"/>
                                            <p:tgtEl>
                                              <p:spTgt spid="18"/>
                                            </p:tgtEl>
                                            <p:attrNameLst>
                                              <p:attrName>ppt_x</p:attrName>
                                            </p:attrNameLst>
                                          </p:cBhvr>
                                          <p:tavLst>
                                            <p:tav tm="0">
                                              <p:val>
                                                <p:strVal val="0-#ppt_w/2"/>
                                              </p:val>
                                            </p:tav>
                                            <p:tav tm="100000">
                                              <p:val>
                                                <p:strVal val="#ppt_x"/>
                                              </p:val>
                                            </p:tav>
                                          </p:tavLst>
                                        </p:anim>
                                        <p:anim calcmode="lin" valueType="num" p14:bounceEnd="30000">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arn(inVertical)">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14:presetBounceEnd="30000">
                                      <p:stCondLst>
                                        <p:cond delay="0"/>
                                      </p:stCondLst>
                                      <p:childTnLst>
                                        <p:set>
                                          <p:cBhvr>
                                            <p:cTn id="27" dur="1" fill="hold">
                                              <p:stCondLst>
                                                <p:cond delay="0"/>
                                              </p:stCondLst>
                                            </p:cTn>
                                            <p:tgtEl>
                                              <p:spTgt spid="78"/>
                                            </p:tgtEl>
                                            <p:attrNameLst>
                                              <p:attrName>style.visibility</p:attrName>
                                            </p:attrNameLst>
                                          </p:cBhvr>
                                          <p:to>
                                            <p:strVal val="visible"/>
                                          </p:to>
                                        </p:set>
                                        <p:anim calcmode="lin" valueType="num" p14:bounceEnd="30000">
                                          <p:cBhvr additive="base">
                                            <p:cTn id="28" dur="500" fill="hold"/>
                                            <p:tgtEl>
                                              <p:spTgt spid="78"/>
                                            </p:tgtEl>
                                            <p:attrNameLst>
                                              <p:attrName>ppt_x</p:attrName>
                                            </p:attrNameLst>
                                          </p:cBhvr>
                                          <p:tavLst>
                                            <p:tav tm="0">
                                              <p:val>
                                                <p:strVal val="0-#ppt_w/2"/>
                                              </p:val>
                                            </p:tav>
                                            <p:tav tm="100000">
                                              <p:val>
                                                <p:strVal val="#ppt_x"/>
                                              </p:val>
                                            </p:tav>
                                          </p:tavLst>
                                        </p:anim>
                                        <p:anim calcmode="lin" valueType="num" p14:bounceEnd="30000">
                                          <p:cBhvr additive="base">
                                            <p:cTn id="29" dur="500" fill="hold"/>
                                            <p:tgtEl>
                                              <p:spTgt spid="7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barn(inVertical)">
                                          <p:cBhvr>
                                            <p:cTn id="34" dur="500"/>
                                            <p:tgtEl>
                                              <p:spTgt spid="6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barn(inVertical)">
                                          <p:cBhvr>
                                            <p:cTn id="39" dur="500"/>
                                            <p:tgtEl>
                                              <p:spTgt spid="64"/>
                                            </p:tgtEl>
                                          </p:cBhvr>
                                        </p:animEffect>
                                      </p:childTnLst>
                                    </p:cTn>
                                  </p:par>
                                  <p:par>
                                    <p:cTn id="40" presetID="16" presetClass="entr" presetSubtype="21" fill="hold"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barn(inVertical)">
                                          <p:cBhvr>
                                            <p:cTn id="42" dur="500"/>
                                            <p:tgtEl>
                                              <p:spTgt spid="6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14:presetBounceEnd="30000">
                                      <p:stCondLst>
                                        <p:cond delay="0"/>
                                      </p:stCondLst>
                                      <p:childTnLst>
                                        <p:set>
                                          <p:cBhvr>
                                            <p:cTn id="46" dur="1" fill="hold">
                                              <p:stCondLst>
                                                <p:cond delay="0"/>
                                              </p:stCondLst>
                                            </p:cTn>
                                            <p:tgtEl>
                                              <p:spTgt spid="79"/>
                                            </p:tgtEl>
                                            <p:attrNameLst>
                                              <p:attrName>style.visibility</p:attrName>
                                            </p:attrNameLst>
                                          </p:cBhvr>
                                          <p:to>
                                            <p:strVal val="visible"/>
                                          </p:to>
                                        </p:set>
                                        <p:anim calcmode="lin" valueType="num" p14:bounceEnd="30000">
                                          <p:cBhvr additive="base">
                                            <p:cTn id="47" dur="500" fill="hold"/>
                                            <p:tgtEl>
                                              <p:spTgt spid="79"/>
                                            </p:tgtEl>
                                            <p:attrNameLst>
                                              <p:attrName>ppt_x</p:attrName>
                                            </p:attrNameLst>
                                          </p:cBhvr>
                                          <p:tavLst>
                                            <p:tav tm="0">
                                              <p:val>
                                                <p:strVal val="0-#ppt_w/2"/>
                                              </p:val>
                                            </p:tav>
                                            <p:tav tm="100000">
                                              <p:val>
                                                <p:strVal val="#ppt_x"/>
                                              </p:val>
                                            </p:tav>
                                          </p:tavLst>
                                        </p:anim>
                                        <p:anim calcmode="lin" valueType="num" p14:bounceEnd="30000">
                                          <p:cBhvr additive="base">
                                            <p:cTn id="48" dur="5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barn(inVertical)">
                                          <p:cBhvr>
                                            <p:cTn id="53" dur="500"/>
                                            <p:tgtEl>
                                              <p:spTgt spid="66"/>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14:presetBounceEnd="30000">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14:bounceEnd="30000">
                                          <p:cBhvr additive="base">
                                            <p:cTn id="58" dur="500" fill="hold"/>
                                            <p:tgtEl>
                                              <p:spTgt spid="80"/>
                                            </p:tgtEl>
                                            <p:attrNameLst>
                                              <p:attrName>ppt_x</p:attrName>
                                            </p:attrNameLst>
                                          </p:cBhvr>
                                          <p:tavLst>
                                            <p:tav tm="0">
                                              <p:val>
                                                <p:strVal val="0-#ppt_w/2"/>
                                              </p:val>
                                            </p:tav>
                                            <p:tav tm="100000">
                                              <p:val>
                                                <p:strVal val="#ppt_x"/>
                                              </p:val>
                                            </p:tav>
                                          </p:tavLst>
                                        </p:anim>
                                        <p:anim calcmode="lin" valueType="num" p14:bounceEnd="30000">
                                          <p:cBhvr additive="base">
                                            <p:cTn id="59"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barn(inVertical)">
                                          <p:cBhvr>
                                            <p:cTn id="64" dur="500"/>
                                            <p:tgtEl>
                                              <p:spTgt spid="67"/>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14:presetBounceEnd="30000">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14:bounceEnd="30000">
                                          <p:cBhvr additive="base">
                                            <p:cTn id="69" dur="500" fill="hold"/>
                                            <p:tgtEl>
                                              <p:spTgt spid="81"/>
                                            </p:tgtEl>
                                            <p:attrNameLst>
                                              <p:attrName>ppt_x</p:attrName>
                                            </p:attrNameLst>
                                          </p:cBhvr>
                                          <p:tavLst>
                                            <p:tav tm="0">
                                              <p:val>
                                                <p:strVal val="0-#ppt_w/2"/>
                                              </p:val>
                                            </p:tav>
                                            <p:tav tm="100000">
                                              <p:val>
                                                <p:strVal val="#ppt_x"/>
                                              </p:val>
                                            </p:tav>
                                          </p:tavLst>
                                        </p:anim>
                                        <p:anim calcmode="lin" valueType="num" p14:bounceEnd="30000">
                                          <p:cBhvr additive="base">
                                            <p:cTn id="70" dur="500" fill="hold"/>
                                            <p:tgtEl>
                                              <p:spTgt spid="81"/>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barn(inVertical)">
                                          <p:cBhvr>
                                            <p:cTn id="75" dur="500"/>
                                            <p:tgtEl>
                                              <p:spTgt spid="68"/>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8" fill="hold" grpId="0" nodeType="clickEffect" p14:presetBounceEnd="30000">
                                      <p:stCondLst>
                                        <p:cond delay="0"/>
                                      </p:stCondLst>
                                      <p:childTnLst>
                                        <p:set>
                                          <p:cBhvr>
                                            <p:cTn id="79" dur="1" fill="hold">
                                              <p:stCondLst>
                                                <p:cond delay="0"/>
                                              </p:stCondLst>
                                            </p:cTn>
                                            <p:tgtEl>
                                              <p:spTgt spid="82"/>
                                            </p:tgtEl>
                                            <p:attrNameLst>
                                              <p:attrName>style.visibility</p:attrName>
                                            </p:attrNameLst>
                                          </p:cBhvr>
                                          <p:to>
                                            <p:strVal val="visible"/>
                                          </p:to>
                                        </p:set>
                                        <p:anim calcmode="lin" valueType="num" p14:bounceEnd="30000">
                                          <p:cBhvr additive="base">
                                            <p:cTn id="80" dur="500" fill="hold"/>
                                            <p:tgtEl>
                                              <p:spTgt spid="82"/>
                                            </p:tgtEl>
                                            <p:attrNameLst>
                                              <p:attrName>ppt_x</p:attrName>
                                            </p:attrNameLst>
                                          </p:cBhvr>
                                          <p:tavLst>
                                            <p:tav tm="0">
                                              <p:val>
                                                <p:strVal val="0-#ppt_w/2"/>
                                              </p:val>
                                            </p:tav>
                                            <p:tav tm="100000">
                                              <p:val>
                                                <p:strVal val="#ppt_x"/>
                                              </p:val>
                                            </p:tav>
                                          </p:tavLst>
                                        </p:anim>
                                        <p:anim calcmode="lin" valueType="num" p14:bounceEnd="30000">
                                          <p:cBhvr additive="base">
                                            <p:cTn id="81" dur="5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barn(inVertical)">
                                          <p:cBhvr>
                                            <p:cTn id="86" dur="500"/>
                                            <p:tgtEl>
                                              <p:spTgt spid="69"/>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14:presetBounceEnd="30000">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14:bounceEnd="30000">
                                          <p:cBhvr additive="base">
                                            <p:cTn id="91" dur="500" fill="hold"/>
                                            <p:tgtEl>
                                              <p:spTgt spid="83"/>
                                            </p:tgtEl>
                                            <p:attrNameLst>
                                              <p:attrName>ppt_x</p:attrName>
                                            </p:attrNameLst>
                                          </p:cBhvr>
                                          <p:tavLst>
                                            <p:tav tm="0">
                                              <p:val>
                                                <p:strVal val="0-#ppt_w/2"/>
                                              </p:val>
                                            </p:tav>
                                            <p:tav tm="100000">
                                              <p:val>
                                                <p:strVal val="#ppt_x"/>
                                              </p:val>
                                            </p:tav>
                                          </p:tavLst>
                                        </p:anim>
                                        <p:anim calcmode="lin" valueType="num" p14:bounceEnd="30000">
                                          <p:cBhvr additive="base">
                                            <p:cTn id="92" dur="5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barn(inVertical)">
                                          <p:cBhvr>
                                            <p:cTn id="97" dur="500"/>
                                            <p:tgtEl>
                                              <p:spTgt spid="70"/>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ntr" presetSubtype="8" fill="hold" grpId="0" nodeType="clickEffect" p14:presetBounceEnd="30000">
                                      <p:stCondLst>
                                        <p:cond delay="0"/>
                                      </p:stCondLst>
                                      <p:childTnLst>
                                        <p:set>
                                          <p:cBhvr>
                                            <p:cTn id="101" dur="1" fill="hold">
                                              <p:stCondLst>
                                                <p:cond delay="0"/>
                                              </p:stCondLst>
                                            </p:cTn>
                                            <p:tgtEl>
                                              <p:spTgt spid="84"/>
                                            </p:tgtEl>
                                            <p:attrNameLst>
                                              <p:attrName>style.visibility</p:attrName>
                                            </p:attrNameLst>
                                          </p:cBhvr>
                                          <p:to>
                                            <p:strVal val="visible"/>
                                          </p:to>
                                        </p:set>
                                        <p:anim calcmode="lin" valueType="num" p14:bounceEnd="30000">
                                          <p:cBhvr additive="base">
                                            <p:cTn id="102" dur="500" fill="hold"/>
                                            <p:tgtEl>
                                              <p:spTgt spid="84"/>
                                            </p:tgtEl>
                                            <p:attrNameLst>
                                              <p:attrName>ppt_x</p:attrName>
                                            </p:attrNameLst>
                                          </p:cBhvr>
                                          <p:tavLst>
                                            <p:tav tm="0">
                                              <p:val>
                                                <p:strVal val="0-#ppt_w/2"/>
                                              </p:val>
                                            </p:tav>
                                            <p:tav tm="100000">
                                              <p:val>
                                                <p:strVal val="#ppt_x"/>
                                              </p:val>
                                            </p:tav>
                                          </p:tavLst>
                                        </p:anim>
                                        <p:anim calcmode="lin" valueType="num" p14:bounceEnd="30000">
                                          <p:cBhvr additive="base">
                                            <p:cTn id="103"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nodeType="click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barn(inVertical)">
                                          <p:cBhvr>
                                            <p:cTn id="108" dur="500"/>
                                            <p:tgtEl>
                                              <p:spTgt spid="71"/>
                                            </p:tgtEl>
                                          </p:cBhvr>
                                        </p:animEffect>
                                      </p:childTnLst>
                                    </p:cTn>
                                  </p:par>
                                </p:childTnLst>
                              </p:cTn>
                            </p:par>
                          </p:childTnLst>
                        </p:cTn>
                      </p:par>
                      <p:par>
                        <p:cTn id="109" fill="hold">
                          <p:stCondLst>
                            <p:cond delay="indefinite"/>
                          </p:stCondLst>
                          <p:childTnLst>
                            <p:par>
                              <p:cTn id="110" fill="hold">
                                <p:stCondLst>
                                  <p:cond delay="0"/>
                                </p:stCondLst>
                                <p:childTnLst>
                                  <p:par>
                                    <p:cTn id="111" presetID="2" presetClass="entr" presetSubtype="8" fill="hold" grpId="0" nodeType="clickEffect" p14:presetBounceEnd="30000">
                                      <p:stCondLst>
                                        <p:cond delay="0"/>
                                      </p:stCondLst>
                                      <p:childTnLst>
                                        <p:set>
                                          <p:cBhvr>
                                            <p:cTn id="112" dur="1" fill="hold">
                                              <p:stCondLst>
                                                <p:cond delay="0"/>
                                              </p:stCondLst>
                                            </p:cTn>
                                            <p:tgtEl>
                                              <p:spTgt spid="85"/>
                                            </p:tgtEl>
                                            <p:attrNameLst>
                                              <p:attrName>style.visibility</p:attrName>
                                            </p:attrNameLst>
                                          </p:cBhvr>
                                          <p:to>
                                            <p:strVal val="visible"/>
                                          </p:to>
                                        </p:set>
                                        <p:anim calcmode="lin" valueType="num" p14:bounceEnd="30000">
                                          <p:cBhvr additive="base">
                                            <p:cTn id="113" dur="500" fill="hold"/>
                                            <p:tgtEl>
                                              <p:spTgt spid="85"/>
                                            </p:tgtEl>
                                            <p:attrNameLst>
                                              <p:attrName>ppt_x</p:attrName>
                                            </p:attrNameLst>
                                          </p:cBhvr>
                                          <p:tavLst>
                                            <p:tav tm="0">
                                              <p:val>
                                                <p:strVal val="0-#ppt_w/2"/>
                                              </p:val>
                                            </p:tav>
                                            <p:tav tm="100000">
                                              <p:val>
                                                <p:strVal val="#ppt_x"/>
                                              </p:val>
                                            </p:tav>
                                          </p:tavLst>
                                        </p:anim>
                                        <p:anim calcmode="lin" valueType="num" p14:bounceEnd="30000">
                                          <p:cBhvr additive="base">
                                            <p:cTn id="114" dur="5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nodeType="clickEffect">
                                      <p:stCondLst>
                                        <p:cond delay="0"/>
                                      </p:stCondLst>
                                      <p:childTnLst>
                                        <p:set>
                                          <p:cBhvr>
                                            <p:cTn id="118" dur="1" fill="hold">
                                              <p:stCondLst>
                                                <p:cond delay="0"/>
                                              </p:stCondLst>
                                            </p:cTn>
                                            <p:tgtEl>
                                              <p:spTgt spid="72"/>
                                            </p:tgtEl>
                                            <p:attrNameLst>
                                              <p:attrName>style.visibility</p:attrName>
                                            </p:attrNameLst>
                                          </p:cBhvr>
                                          <p:to>
                                            <p:strVal val="visible"/>
                                          </p:to>
                                        </p:set>
                                        <p:animEffect transition="in" filter="barn(inVertical)">
                                          <p:cBhvr>
                                            <p:cTn id="119" dur="500"/>
                                            <p:tgtEl>
                                              <p:spTgt spid="72"/>
                                            </p:tgtEl>
                                          </p:cBhvr>
                                        </p:animEffect>
                                      </p:childTnLst>
                                    </p:cTn>
                                  </p:par>
                                </p:childTnLst>
                              </p:cTn>
                            </p:par>
                          </p:childTnLst>
                        </p:cTn>
                      </p:par>
                      <p:par>
                        <p:cTn id="120" fill="hold">
                          <p:stCondLst>
                            <p:cond delay="indefinite"/>
                          </p:stCondLst>
                          <p:childTnLst>
                            <p:par>
                              <p:cTn id="121" fill="hold">
                                <p:stCondLst>
                                  <p:cond delay="0"/>
                                </p:stCondLst>
                                <p:childTnLst>
                                  <p:par>
                                    <p:cTn id="122" presetID="2" presetClass="entr" presetSubtype="8" fill="hold" grpId="0" nodeType="clickEffect" p14:presetBounceEnd="30000">
                                      <p:stCondLst>
                                        <p:cond delay="0"/>
                                      </p:stCondLst>
                                      <p:childTnLst>
                                        <p:set>
                                          <p:cBhvr>
                                            <p:cTn id="123" dur="1" fill="hold">
                                              <p:stCondLst>
                                                <p:cond delay="0"/>
                                              </p:stCondLst>
                                            </p:cTn>
                                            <p:tgtEl>
                                              <p:spTgt spid="86"/>
                                            </p:tgtEl>
                                            <p:attrNameLst>
                                              <p:attrName>style.visibility</p:attrName>
                                            </p:attrNameLst>
                                          </p:cBhvr>
                                          <p:to>
                                            <p:strVal val="visible"/>
                                          </p:to>
                                        </p:set>
                                        <p:anim calcmode="lin" valueType="num" p14:bounceEnd="30000">
                                          <p:cBhvr additive="base">
                                            <p:cTn id="124" dur="500" fill="hold"/>
                                            <p:tgtEl>
                                              <p:spTgt spid="86"/>
                                            </p:tgtEl>
                                            <p:attrNameLst>
                                              <p:attrName>ppt_x</p:attrName>
                                            </p:attrNameLst>
                                          </p:cBhvr>
                                          <p:tavLst>
                                            <p:tav tm="0">
                                              <p:val>
                                                <p:strVal val="0-#ppt_w/2"/>
                                              </p:val>
                                            </p:tav>
                                            <p:tav tm="100000">
                                              <p:val>
                                                <p:strVal val="#ppt_x"/>
                                              </p:val>
                                            </p:tav>
                                          </p:tavLst>
                                        </p:anim>
                                        <p:anim calcmode="lin" valueType="num" p14:bounceEnd="30000">
                                          <p:cBhvr additive="base">
                                            <p:cTn id="125"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16" presetClass="entr" presetSubtype="21" fill="hold" nodeType="clickEffect">
                                      <p:stCondLst>
                                        <p:cond delay="0"/>
                                      </p:stCondLst>
                                      <p:childTnLst>
                                        <p:set>
                                          <p:cBhvr>
                                            <p:cTn id="129" dur="1" fill="hold">
                                              <p:stCondLst>
                                                <p:cond delay="0"/>
                                              </p:stCondLst>
                                            </p:cTn>
                                            <p:tgtEl>
                                              <p:spTgt spid="73"/>
                                            </p:tgtEl>
                                            <p:attrNameLst>
                                              <p:attrName>style.visibility</p:attrName>
                                            </p:attrNameLst>
                                          </p:cBhvr>
                                          <p:to>
                                            <p:strVal val="visible"/>
                                          </p:to>
                                        </p:set>
                                        <p:animEffect transition="in" filter="barn(inVertical)">
                                          <p:cBhvr>
                                            <p:cTn id="130" dur="500"/>
                                            <p:tgtEl>
                                              <p:spTgt spid="73"/>
                                            </p:tgtEl>
                                          </p:cBhvr>
                                        </p:animEffect>
                                      </p:childTnLst>
                                    </p:cTn>
                                  </p:par>
                                </p:childTnLst>
                              </p:cTn>
                            </p:par>
                          </p:childTnLst>
                        </p:cTn>
                      </p:par>
                      <p:par>
                        <p:cTn id="131" fill="hold">
                          <p:stCondLst>
                            <p:cond delay="indefinite"/>
                          </p:stCondLst>
                          <p:childTnLst>
                            <p:par>
                              <p:cTn id="132" fill="hold">
                                <p:stCondLst>
                                  <p:cond delay="0"/>
                                </p:stCondLst>
                                <p:childTnLst>
                                  <p:par>
                                    <p:cTn id="133" presetID="16" presetClass="entr" presetSubtype="21" fill="hold" nodeType="clickEffect">
                                      <p:stCondLst>
                                        <p:cond delay="0"/>
                                      </p:stCondLst>
                                      <p:childTnLst>
                                        <p:set>
                                          <p:cBhvr>
                                            <p:cTn id="134" dur="1" fill="hold">
                                              <p:stCondLst>
                                                <p:cond delay="0"/>
                                              </p:stCondLst>
                                            </p:cTn>
                                            <p:tgtEl>
                                              <p:spTgt spid="74"/>
                                            </p:tgtEl>
                                            <p:attrNameLst>
                                              <p:attrName>style.visibility</p:attrName>
                                            </p:attrNameLst>
                                          </p:cBhvr>
                                          <p:to>
                                            <p:strVal val="visible"/>
                                          </p:to>
                                        </p:set>
                                        <p:animEffect transition="in" filter="barn(inVertical)">
                                          <p:cBhvr>
                                            <p:cTn id="135" dur="500"/>
                                            <p:tgtEl>
                                              <p:spTgt spid="74"/>
                                            </p:tgtEl>
                                          </p:cBhvr>
                                        </p:animEffect>
                                      </p:childTnLst>
                                    </p:cTn>
                                  </p:par>
                                </p:childTnLst>
                              </p:cTn>
                            </p:par>
                          </p:childTnLst>
                        </p:cTn>
                      </p:par>
                      <p:par>
                        <p:cTn id="136" fill="hold">
                          <p:stCondLst>
                            <p:cond delay="indefinite"/>
                          </p:stCondLst>
                          <p:childTnLst>
                            <p:par>
                              <p:cTn id="137" fill="hold">
                                <p:stCondLst>
                                  <p:cond delay="0"/>
                                </p:stCondLst>
                                <p:childTnLst>
                                  <p:par>
                                    <p:cTn id="138" presetID="16" presetClass="entr" presetSubtype="21" fill="hold" nodeType="clickEffect">
                                      <p:stCondLst>
                                        <p:cond delay="0"/>
                                      </p:stCondLst>
                                      <p:childTnLst>
                                        <p:set>
                                          <p:cBhvr>
                                            <p:cTn id="139" dur="1" fill="hold">
                                              <p:stCondLst>
                                                <p:cond delay="0"/>
                                              </p:stCondLst>
                                            </p:cTn>
                                            <p:tgtEl>
                                              <p:spTgt spid="75"/>
                                            </p:tgtEl>
                                            <p:attrNameLst>
                                              <p:attrName>style.visibility</p:attrName>
                                            </p:attrNameLst>
                                          </p:cBhvr>
                                          <p:to>
                                            <p:strVal val="visible"/>
                                          </p:to>
                                        </p:set>
                                        <p:animEffect transition="in" filter="barn(inVertical)">
                                          <p:cBhvr>
                                            <p:cTn id="140" dur="500"/>
                                            <p:tgtEl>
                                              <p:spTgt spid="75"/>
                                            </p:tgtEl>
                                          </p:cBhvr>
                                        </p:animEffect>
                                      </p:childTnLst>
                                    </p:cTn>
                                  </p:par>
                                </p:childTnLst>
                              </p:cTn>
                            </p:par>
                          </p:childTnLst>
                        </p:cTn>
                      </p:par>
                      <p:par>
                        <p:cTn id="141" fill="hold">
                          <p:stCondLst>
                            <p:cond delay="indefinite"/>
                          </p:stCondLst>
                          <p:childTnLst>
                            <p:par>
                              <p:cTn id="142" fill="hold">
                                <p:stCondLst>
                                  <p:cond delay="0"/>
                                </p:stCondLst>
                                <p:childTnLst>
                                  <p:par>
                                    <p:cTn id="143" presetID="16" presetClass="entr" presetSubtype="21" fill="hold" nodeType="clickEffect">
                                      <p:stCondLst>
                                        <p:cond delay="0"/>
                                      </p:stCondLst>
                                      <p:childTnLst>
                                        <p:set>
                                          <p:cBhvr>
                                            <p:cTn id="144" dur="1" fill="hold">
                                              <p:stCondLst>
                                                <p:cond delay="0"/>
                                              </p:stCondLst>
                                            </p:cTn>
                                            <p:tgtEl>
                                              <p:spTgt spid="76"/>
                                            </p:tgtEl>
                                            <p:attrNameLst>
                                              <p:attrName>style.visibility</p:attrName>
                                            </p:attrNameLst>
                                          </p:cBhvr>
                                          <p:to>
                                            <p:strVal val="visible"/>
                                          </p:to>
                                        </p:set>
                                        <p:animEffect transition="in" filter="barn(inVertical)">
                                          <p:cBhvr>
                                            <p:cTn id="14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8" grpId="0"/>
          <p:bldP spid="79" grpId="0"/>
          <p:bldP spid="80" grpId="0"/>
          <p:bldP spid="81" grpId="0"/>
          <p:bldP spid="82" grpId="0"/>
          <p:bldP spid="83" grpId="0"/>
          <p:bldP spid="84" grpId="0"/>
          <p:bldP spid="85" grpId="0"/>
          <p:bldP spid="8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arn(inVertical)">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78"/>
                                            </p:tgtEl>
                                            <p:attrNameLst>
                                              <p:attrName>style.visibility</p:attrName>
                                            </p:attrNameLst>
                                          </p:cBhvr>
                                          <p:to>
                                            <p:strVal val="visible"/>
                                          </p:to>
                                        </p:set>
                                        <p:anim calcmode="lin" valueType="num">
                                          <p:cBhvr additive="base">
                                            <p:cTn id="28" dur="500" fill="hold"/>
                                            <p:tgtEl>
                                              <p:spTgt spid="78"/>
                                            </p:tgtEl>
                                            <p:attrNameLst>
                                              <p:attrName>ppt_x</p:attrName>
                                            </p:attrNameLst>
                                          </p:cBhvr>
                                          <p:tavLst>
                                            <p:tav tm="0">
                                              <p:val>
                                                <p:strVal val="0-#ppt_w/2"/>
                                              </p:val>
                                            </p:tav>
                                            <p:tav tm="100000">
                                              <p:val>
                                                <p:strVal val="#ppt_x"/>
                                              </p:val>
                                            </p:tav>
                                          </p:tavLst>
                                        </p:anim>
                                        <p:anim calcmode="lin" valueType="num">
                                          <p:cBhvr additive="base">
                                            <p:cTn id="29" dur="500" fill="hold"/>
                                            <p:tgtEl>
                                              <p:spTgt spid="7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barn(inVertical)">
                                          <p:cBhvr>
                                            <p:cTn id="34" dur="500"/>
                                            <p:tgtEl>
                                              <p:spTgt spid="6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barn(inVertical)">
                                          <p:cBhvr>
                                            <p:cTn id="39" dur="500"/>
                                            <p:tgtEl>
                                              <p:spTgt spid="64"/>
                                            </p:tgtEl>
                                          </p:cBhvr>
                                        </p:animEffect>
                                      </p:childTnLst>
                                    </p:cTn>
                                  </p:par>
                                  <p:par>
                                    <p:cTn id="40" presetID="16" presetClass="entr" presetSubtype="21" fill="hold"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barn(inVertical)">
                                          <p:cBhvr>
                                            <p:cTn id="42" dur="500"/>
                                            <p:tgtEl>
                                              <p:spTgt spid="6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79"/>
                                            </p:tgtEl>
                                            <p:attrNameLst>
                                              <p:attrName>style.visibility</p:attrName>
                                            </p:attrNameLst>
                                          </p:cBhvr>
                                          <p:to>
                                            <p:strVal val="visible"/>
                                          </p:to>
                                        </p:set>
                                        <p:anim calcmode="lin" valueType="num">
                                          <p:cBhvr additive="base">
                                            <p:cTn id="47" dur="500" fill="hold"/>
                                            <p:tgtEl>
                                              <p:spTgt spid="79"/>
                                            </p:tgtEl>
                                            <p:attrNameLst>
                                              <p:attrName>ppt_x</p:attrName>
                                            </p:attrNameLst>
                                          </p:cBhvr>
                                          <p:tavLst>
                                            <p:tav tm="0">
                                              <p:val>
                                                <p:strVal val="0-#ppt_w/2"/>
                                              </p:val>
                                            </p:tav>
                                            <p:tav tm="100000">
                                              <p:val>
                                                <p:strVal val="#ppt_x"/>
                                              </p:val>
                                            </p:tav>
                                          </p:tavLst>
                                        </p:anim>
                                        <p:anim calcmode="lin" valueType="num">
                                          <p:cBhvr additive="base">
                                            <p:cTn id="48" dur="5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barn(inVertical)">
                                          <p:cBhvr>
                                            <p:cTn id="53" dur="500"/>
                                            <p:tgtEl>
                                              <p:spTgt spid="66"/>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additive="base">
                                            <p:cTn id="58" dur="500" fill="hold"/>
                                            <p:tgtEl>
                                              <p:spTgt spid="80"/>
                                            </p:tgtEl>
                                            <p:attrNameLst>
                                              <p:attrName>ppt_x</p:attrName>
                                            </p:attrNameLst>
                                          </p:cBhvr>
                                          <p:tavLst>
                                            <p:tav tm="0">
                                              <p:val>
                                                <p:strVal val="0-#ppt_w/2"/>
                                              </p:val>
                                            </p:tav>
                                            <p:tav tm="100000">
                                              <p:val>
                                                <p:strVal val="#ppt_x"/>
                                              </p:val>
                                            </p:tav>
                                          </p:tavLst>
                                        </p:anim>
                                        <p:anim calcmode="lin" valueType="num">
                                          <p:cBhvr additive="base">
                                            <p:cTn id="59"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barn(inVertical)">
                                          <p:cBhvr>
                                            <p:cTn id="64" dur="500"/>
                                            <p:tgtEl>
                                              <p:spTgt spid="67"/>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additive="base">
                                            <p:cTn id="69" dur="500" fill="hold"/>
                                            <p:tgtEl>
                                              <p:spTgt spid="81"/>
                                            </p:tgtEl>
                                            <p:attrNameLst>
                                              <p:attrName>ppt_x</p:attrName>
                                            </p:attrNameLst>
                                          </p:cBhvr>
                                          <p:tavLst>
                                            <p:tav tm="0">
                                              <p:val>
                                                <p:strVal val="0-#ppt_w/2"/>
                                              </p:val>
                                            </p:tav>
                                            <p:tav tm="100000">
                                              <p:val>
                                                <p:strVal val="#ppt_x"/>
                                              </p:val>
                                            </p:tav>
                                          </p:tavLst>
                                        </p:anim>
                                        <p:anim calcmode="lin" valueType="num">
                                          <p:cBhvr additive="base">
                                            <p:cTn id="70" dur="500" fill="hold"/>
                                            <p:tgtEl>
                                              <p:spTgt spid="81"/>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barn(inVertical)">
                                          <p:cBhvr>
                                            <p:cTn id="75" dur="500"/>
                                            <p:tgtEl>
                                              <p:spTgt spid="68"/>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8" fill="hold" grpId="0" nodeType="clickEffect">
                                      <p:stCondLst>
                                        <p:cond delay="0"/>
                                      </p:stCondLst>
                                      <p:childTnLst>
                                        <p:set>
                                          <p:cBhvr>
                                            <p:cTn id="79" dur="1" fill="hold">
                                              <p:stCondLst>
                                                <p:cond delay="0"/>
                                              </p:stCondLst>
                                            </p:cTn>
                                            <p:tgtEl>
                                              <p:spTgt spid="82"/>
                                            </p:tgtEl>
                                            <p:attrNameLst>
                                              <p:attrName>style.visibility</p:attrName>
                                            </p:attrNameLst>
                                          </p:cBhvr>
                                          <p:to>
                                            <p:strVal val="visible"/>
                                          </p:to>
                                        </p:set>
                                        <p:anim calcmode="lin" valueType="num">
                                          <p:cBhvr additive="base">
                                            <p:cTn id="80" dur="500" fill="hold"/>
                                            <p:tgtEl>
                                              <p:spTgt spid="82"/>
                                            </p:tgtEl>
                                            <p:attrNameLst>
                                              <p:attrName>ppt_x</p:attrName>
                                            </p:attrNameLst>
                                          </p:cBhvr>
                                          <p:tavLst>
                                            <p:tav tm="0">
                                              <p:val>
                                                <p:strVal val="0-#ppt_w/2"/>
                                              </p:val>
                                            </p:tav>
                                            <p:tav tm="100000">
                                              <p:val>
                                                <p:strVal val="#ppt_x"/>
                                              </p:val>
                                            </p:tav>
                                          </p:tavLst>
                                        </p:anim>
                                        <p:anim calcmode="lin" valueType="num">
                                          <p:cBhvr additive="base">
                                            <p:cTn id="81" dur="5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barn(inVertical)">
                                          <p:cBhvr>
                                            <p:cTn id="86" dur="500"/>
                                            <p:tgtEl>
                                              <p:spTgt spid="69"/>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500" fill="hold"/>
                                            <p:tgtEl>
                                              <p:spTgt spid="83"/>
                                            </p:tgtEl>
                                            <p:attrNameLst>
                                              <p:attrName>ppt_x</p:attrName>
                                            </p:attrNameLst>
                                          </p:cBhvr>
                                          <p:tavLst>
                                            <p:tav tm="0">
                                              <p:val>
                                                <p:strVal val="0-#ppt_w/2"/>
                                              </p:val>
                                            </p:tav>
                                            <p:tav tm="100000">
                                              <p:val>
                                                <p:strVal val="#ppt_x"/>
                                              </p:val>
                                            </p:tav>
                                          </p:tavLst>
                                        </p:anim>
                                        <p:anim calcmode="lin" valueType="num">
                                          <p:cBhvr additive="base">
                                            <p:cTn id="92" dur="5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barn(inVertical)">
                                          <p:cBhvr>
                                            <p:cTn id="97" dur="500"/>
                                            <p:tgtEl>
                                              <p:spTgt spid="70"/>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ntr" presetSubtype="8" fill="hold" grpId="0" nodeType="clickEffect">
                                      <p:stCondLst>
                                        <p:cond delay="0"/>
                                      </p:stCondLst>
                                      <p:childTnLst>
                                        <p:set>
                                          <p:cBhvr>
                                            <p:cTn id="101" dur="1" fill="hold">
                                              <p:stCondLst>
                                                <p:cond delay="0"/>
                                              </p:stCondLst>
                                            </p:cTn>
                                            <p:tgtEl>
                                              <p:spTgt spid="84"/>
                                            </p:tgtEl>
                                            <p:attrNameLst>
                                              <p:attrName>style.visibility</p:attrName>
                                            </p:attrNameLst>
                                          </p:cBhvr>
                                          <p:to>
                                            <p:strVal val="visible"/>
                                          </p:to>
                                        </p:set>
                                        <p:anim calcmode="lin" valueType="num">
                                          <p:cBhvr additive="base">
                                            <p:cTn id="102" dur="500" fill="hold"/>
                                            <p:tgtEl>
                                              <p:spTgt spid="84"/>
                                            </p:tgtEl>
                                            <p:attrNameLst>
                                              <p:attrName>ppt_x</p:attrName>
                                            </p:attrNameLst>
                                          </p:cBhvr>
                                          <p:tavLst>
                                            <p:tav tm="0">
                                              <p:val>
                                                <p:strVal val="0-#ppt_w/2"/>
                                              </p:val>
                                            </p:tav>
                                            <p:tav tm="100000">
                                              <p:val>
                                                <p:strVal val="#ppt_x"/>
                                              </p:val>
                                            </p:tav>
                                          </p:tavLst>
                                        </p:anim>
                                        <p:anim calcmode="lin" valueType="num">
                                          <p:cBhvr additive="base">
                                            <p:cTn id="103"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nodeType="click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barn(inVertical)">
                                          <p:cBhvr>
                                            <p:cTn id="108" dur="500"/>
                                            <p:tgtEl>
                                              <p:spTgt spid="71"/>
                                            </p:tgtEl>
                                          </p:cBhvr>
                                        </p:animEffect>
                                      </p:childTnLst>
                                    </p:cTn>
                                  </p:par>
                                </p:childTnLst>
                              </p:cTn>
                            </p:par>
                          </p:childTnLst>
                        </p:cTn>
                      </p:par>
                      <p:par>
                        <p:cTn id="109" fill="hold">
                          <p:stCondLst>
                            <p:cond delay="indefinite"/>
                          </p:stCondLst>
                          <p:childTnLst>
                            <p:par>
                              <p:cTn id="110" fill="hold">
                                <p:stCondLst>
                                  <p:cond delay="0"/>
                                </p:stCondLst>
                                <p:childTnLst>
                                  <p:par>
                                    <p:cTn id="111" presetID="2" presetClass="entr" presetSubtype="8" fill="hold" grpId="0" nodeType="clickEffect">
                                      <p:stCondLst>
                                        <p:cond delay="0"/>
                                      </p:stCondLst>
                                      <p:childTnLst>
                                        <p:set>
                                          <p:cBhvr>
                                            <p:cTn id="112" dur="1" fill="hold">
                                              <p:stCondLst>
                                                <p:cond delay="0"/>
                                              </p:stCondLst>
                                            </p:cTn>
                                            <p:tgtEl>
                                              <p:spTgt spid="85"/>
                                            </p:tgtEl>
                                            <p:attrNameLst>
                                              <p:attrName>style.visibility</p:attrName>
                                            </p:attrNameLst>
                                          </p:cBhvr>
                                          <p:to>
                                            <p:strVal val="visible"/>
                                          </p:to>
                                        </p:set>
                                        <p:anim calcmode="lin" valueType="num">
                                          <p:cBhvr additive="base">
                                            <p:cTn id="113" dur="500" fill="hold"/>
                                            <p:tgtEl>
                                              <p:spTgt spid="85"/>
                                            </p:tgtEl>
                                            <p:attrNameLst>
                                              <p:attrName>ppt_x</p:attrName>
                                            </p:attrNameLst>
                                          </p:cBhvr>
                                          <p:tavLst>
                                            <p:tav tm="0">
                                              <p:val>
                                                <p:strVal val="0-#ppt_w/2"/>
                                              </p:val>
                                            </p:tav>
                                            <p:tav tm="100000">
                                              <p:val>
                                                <p:strVal val="#ppt_x"/>
                                              </p:val>
                                            </p:tav>
                                          </p:tavLst>
                                        </p:anim>
                                        <p:anim calcmode="lin" valueType="num">
                                          <p:cBhvr additive="base">
                                            <p:cTn id="114" dur="5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nodeType="clickEffect">
                                      <p:stCondLst>
                                        <p:cond delay="0"/>
                                      </p:stCondLst>
                                      <p:childTnLst>
                                        <p:set>
                                          <p:cBhvr>
                                            <p:cTn id="118" dur="1" fill="hold">
                                              <p:stCondLst>
                                                <p:cond delay="0"/>
                                              </p:stCondLst>
                                            </p:cTn>
                                            <p:tgtEl>
                                              <p:spTgt spid="72"/>
                                            </p:tgtEl>
                                            <p:attrNameLst>
                                              <p:attrName>style.visibility</p:attrName>
                                            </p:attrNameLst>
                                          </p:cBhvr>
                                          <p:to>
                                            <p:strVal val="visible"/>
                                          </p:to>
                                        </p:set>
                                        <p:animEffect transition="in" filter="barn(inVertical)">
                                          <p:cBhvr>
                                            <p:cTn id="119" dur="500"/>
                                            <p:tgtEl>
                                              <p:spTgt spid="72"/>
                                            </p:tgtEl>
                                          </p:cBhvr>
                                        </p:animEffect>
                                      </p:childTnLst>
                                    </p:cTn>
                                  </p:par>
                                </p:childTnLst>
                              </p:cTn>
                            </p:par>
                          </p:childTnLst>
                        </p:cTn>
                      </p:par>
                      <p:par>
                        <p:cTn id="120" fill="hold">
                          <p:stCondLst>
                            <p:cond delay="indefinite"/>
                          </p:stCondLst>
                          <p:childTnLst>
                            <p:par>
                              <p:cTn id="121" fill="hold">
                                <p:stCondLst>
                                  <p:cond delay="0"/>
                                </p:stCondLst>
                                <p:childTnLst>
                                  <p:par>
                                    <p:cTn id="122" presetID="2" presetClass="entr" presetSubtype="8" fill="hold" grpId="0" nodeType="clickEffect">
                                      <p:stCondLst>
                                        <p:cond delay="0"/>
                                      </p:stCondLst>
                                      <p:childTnLst>
                                        <p:set>
                                          <p:cBhvr>
                                            <p:cTn id="123" dur="1" fill="hold">
                                              <p:stCondLst>
                                                <p:cond delay="0"/>
                                              </p:stCondLst>
                                            </p:cTn>
                                            <p:tgtEl>
                                              <p:spTgt spid="86"/>
                                            </p:tgtEl>
                                            <p:attrNameLst>
                                              <p:attrName>style.visibility</p:attrName>
                                            </p:attrNameLst>
                                          </p:cBhvr>
                                          <p:to>
                                            <p:strVal val="visible"/>
                                          </p:to>
                                        </p:set>
                                        <p:anim calcmode="lin" valueType="num">
                                          <p:cBhvr additive="base">
                                            <p:cTn id="124" dur="500" fill="hold"/>
                                            <p:tgtEl>
                                              <p:spTgt spid="86"/>
                                            </p:tgtEl>
                                            <p:attrNameLst>
                                              <p:attrName>ppt_x</p:attrName>
                                            </p:attrNameLst>
                                          </p:cBhvr>
                                          <p:tavLst>
                                            <p:tav tm="0">
                                              <p:val>
                                                <p:strVal val="0-#ppt_w/2"/>
                                              </p:val>
                                            </p:tav>
                                            <p:tav tm="100000">
                                              <p:val>
                                                <p:strVal val="#ppt_x"/>
                                              </p:val>
                                            </p:tav>
                                          </p:tavLst>
                                        </p:anim>
                                        <p:anim calcmode="lin" valueType="num">
                                          <p:cBhvr additive="base">
                                            <p:cTn id="125"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16" presetClass="entr" presetSubtype="21" fill="hold" nodeType="clickEffect">
                                      <p:stCondLst>
                                        <p:cond delay="0"/>
                                      </p:stCondLst>
                                      <p:childTnLst>
                                        <p:set>
                                          <p:cBhvr>
                                            <p:cTn id="129" dur="1" fill="hold">
                                              <p:stCondLst>
                                                <p:cond delay="0"/>
                                              </p:stCondLst>
                                            </p:cTn>
                                            <p:tgtEl>
                                              <p:spTgt spid="73"/>
                                            </p:tgtEl>
                                            <p:attrNameLst>
                                              <p:attrName>style.visibility</p:attrName>
                                            </p:attrNameLst>
                                          </p:cBhvr>
                                          <p:to>
                                            <p:strVal val="visible"/>
                                          </p:to>
                                        </p:set>
                                        <p:animEffect transition="in" filter="barn(inVertical)">
                                          <p:cBhvr>
                                            <p:cTn id="130" dur="500"/>
                                            <p:tgtEl>
                                              <p:spTgt spid="73"/>
                                            </p:tgtEl>
                                          </p:cBhvr>
                                        </p:animEffect>
                                      </p:childTnLst>
                                    </p:cTn>
                                  </p:par>
                                </p:childTnLst>
                              </p:cTn>
                            </p:par>
                          </p:childTnLst>
                        </p:cTn>
                      </p:par>
                      <p:par>
                        <p:cTn id="131" fill="hold">
                          <p:stCondLst>
                            <p:cond delay="indefinite"/>
                          </p:stCondLst>
                          <p:childTnLst>
                            <p:par>
                              <p:cTn id="132" fill="hold">
                                <p:stCondLst>
                                  <p:cond delay="0"/>
                                </p:stCondLst>
                                <p:childTnLst>
                                  <p:par>
                                    <p:cTn id="133" presetID="16" presetClass="entr" presetSubtype="21" fill="hold" nodeType="clickEffect">
                                      <p:stCondLst>
                                        <p:cond delay="0"/>
                                      </p:stCondLst>
                                      <p:childTnLst>
                                        <p:set>
                                          <p:cBhvr>
                                            <p:cTn id="134" dur="1" fill="hold">
                                              <p:stCondLst>
                                                <p:cond delay="0"/>
                                              </p:stCondLst>
                                            </p:cTn>
                                            <p:tgtEl>
                                              <p:spTgt spid="74"/>
                                            </p:tgtEl>
                                            <p:attrNameLst>
                                              <p:attrName>style.visibility</p:attrName>
                                            </p:attrNameLst>
                                          </p:cBhvr>
                                          <p:to>
                                            <p:strVal val="visible"/>
                                          </p:to>
                                        </p:set>
                                        <p:animEffect transition="in" filter="barn(inVertical)">
                                          <p:cBhvr>
                                            <p:cTn id="135" dur="500"/>
                                            <p:tgtEl>
                                              <p:spTgt spid="74"/>
                                            </p:tgtEl>
                                          </p:cBhvr>
                                        </p:animEffect>
                                      </p:childTnLst>
                                    </p:cTn>
                                  </p:par>
                                </p:childTnLst>
                              </p:cTn>
                            </p:par>
                          </p:childTnLst>
                        </p:cTn>
                      </p:par>
                      <p:par>
                        <p:cTn id="136" fill="hold">
                          <p:stCondLst>
                            <p:cond delay="indefinite"/>
                          </p:stCondLst>
                          <p:childTnLst>
                            <p:par>
                              <p:cTn id="137" fill="hold">
                                <p:stCondLst>
                                  <p:cond delay="0"/>
                                </p:stCondLst>
                                <p:childTnLst>
                                  <p:par>
                                    <p:cTn id="138" presetID="16" presetClass="entr" presetSubtype="21" fill="hold" nodeType="clickEffect">
                                      <p:stCondLst>
                                        <p:cond delay="0"/>
                                      </p:stCondLst>
                                      <p:childTnLst>
                                        <p:set>
                                          <p:cBhvr>
                                            <p:cTn id="139" dur="1" fill="hold">
                                              <p:stCondLst>
                                                <p:cond delay="0"/>
                                              </p:stCondLst>
                                            </p:cTn>
                                            <p:tgtEl>
                                              <p:spTgt spid="75"/>
                                            </p:tgtEl>
                                            <p:attrNameLst>
                                              <p:attrName>style.visibility</p:attrName>
                                            </p:attrNameLst>
                                          </p:cBhvr>
                                          <p:to>
                                            <p:strVal val="visible"/>
                                          </p:to>
                                        </p:set>
                                        <p:animEffect transition="in" filter="barn(inVertical)">
                                          <p:cBhvr>
                                            <p:cTn id="140" dur="500"/>
                                            <p:tgtEl>
                                              <p:spTgt spid="75"/>
                                            </p:tgtEl>
                                          </p:cBhvr>
                                        </p:animEffect>
                                      </p:childTnLst>
                                    </p:cTn>
                                  </p:par>
                                </p:childTnLst>
                              </p:cTn>
                            </p:par>
                          </p:childTnLst>
                        </p:cTn>
                      </p:par>
                      <p:par>
                        <p:cTn id="141" fill="hold">
                          <p:stCondLst>
                            <p:cond delay="indefinite"/>
                          </p:stCondLst>
                          <p:childTnLst>
                            <p:par>
                              <p:cTn id="142" fill="hold">
                                <p:stCondLst>
                                  <p:cond delay="0"/>
                                </p:stCondLst>
                                <p:childTnLst>
                                  <p:par>
                                    <p:cTn id="143" presetID="16" presetClass="entr" presetSubtype="21" fill="hold" nodeType="clickEffect">
                                      <p:stCondLst>
                                        <p:cond delay="0"/>
                                      </p:stCondLst>
                                      <p:childTnLst>
                                        <p:set>
                                          <p:cBhvr>
                                            <p:cTn id="144" dur="1" fill="hold">
                                              <p:stCondLst>
                                                <p:cond delay="0"/>
                                              </p:stCondLst>
                                            </p:cTn>
                                            <p:tgtEl>
                                              <p:spTgt spid="76"/>
                                            </p:tgtEl>
                                            <p:attrNameLst>
                                              <p:attrName>style.visibility</p:attrName>
                                            </p:attrNameLst>
                                          </p:cBhvr>
                                          <p:to>
                                            <p:strVal val="visible"/>
                                          </p:to>
                                        </p:set>
                                        <p:animEffect transition="in" filter="barn(inVertical)">
                                          <p:cBhvr>
                                            <p:cTn id="14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8" grpId="0"/>
          <p:bldP spid="79" grpId="0"/>
          <p:bldP spid="80" grpId="0"/>
          <p:bldP spid="81" grpId="0"/>
          <p:bldP spid="82" grpId="0"/>
          <p:bldP spid="83" grpId="0"/>
          <p:bldP spid="84" grpId="0"/>
          <p:bldP spid="85" grpId="0"/>
          <p:bldP spid="86"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4659693-73BC-40E3-B9C8-930C3C4746DD}"/>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271759" y="1177526"/>
            <a:ext cx="6314482" cy="2166372"/>
          </a:xfrm>
          <a:prstGeom prst="rect">
            <a:avLst/>
          </a:prstGeom>
        </p:spPr>
      </p:pic>
      <p:sp>
        <p:nvSpPr>
          <p:cNvPr id="4" name="TextBox 3">
            <a:extLst>
              <a:ext uri="{FF2B5EF4-FFF2-40B4-BE49-F238E27FC236}">
                <a16:creationId xmlns:a16="http://schemas.microsoft.com/office/drawing/2014/main" xmlns="" id="{C9B9796F-EB0B-44A2-9C95-B672D6C5E02A}"/>
              </a:ext>
            </a:extLst>
          </p:cNvPr>
          <p:cNvSpPr txBox="1"/>
          <p:nvPr/>
        </p:nvSpPr>
        <p:spPr>
          <a:xfrm>
            <a:off x="455498" y="441684"/>
            <a:ext cx="5858216" cy="743345"/>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Times New Roman" panose="02020603050405020304" pitchFamily="18" charset="0"/>
                <a:cs typeface="Times New Roman" panose="02020603050405020304" pitchFamily="18" charset="0"/>
              </a:rPr>
              <a:t>2. </a:t>
            </a:r>
            <a:r>
              <a:rPr lang="vi-VN" sz="1500" dirty="0">
                <a:latin typeface="Times New Roman" panose="02020603050405020304" pitchFamily="18" charset="0"/>
                <a:cs typeface="Times New Roman" panose="02020603050405020304" pitchFamily="18" charset="0"/>
              </a:rPr>
              <a:t>Dùng từ </a:t>
            </a:r>
            <a:r>
              <a:rPr lang="vi-VN" sz="1500" i="1" dirty="0">
                <a:latin typeface="Times New Roman" panose="02020603050405020304" pitchFamily="18" charset="0"/>
                <a:cs typeface="Times New Roman" panose="02020603050405020304" pitchFamily="18" charset="0"/>
              </a:rPr>
              <a:t>là </a:t>
            </a:r>
            <a:r>
              <a:rPr lang="vi-VN" sz="1500" dirty="0">
                <a:latin typeface="Times New Roman" panose="02020603050405020304" pitchFamily="18" charset="0"/>
                <a:cs typeface="Times New Roman" panose="02020603050405020304" pitchFamily="18" charset="0"/>
              </a:rPr>
              <a:t>kết hợp từ ngữ ở cột A với từ ngữ ở cột B để tạo câu giới thiệu.</a:t>
            </a:r>
          </a:p>
        </p:txBody>
      </p:sp>
      <p:cxnSp>
        <p:nvCxnSpPr>
          <p:cNvPr id="6" name="Straight Connector 5">
            <a:extLst>
              <a:ext uri="{FF2B5EF4-FFF2-40B4-BE49-F238E27FC236}">
                <a16:creationId xmlns:a16="http://schemas.microsoft.com/office/drawing/2014/main" xmlns="" id="{3D8772BC-B267-42C9-A772-EE36AB244757}"/>
              </a:ext>
            </a:extLst>
          </p:cNvPr>
          <p:cNvCxnSpPr/>
          <p:nvPr/>
        </p:nvCxnSpPr>
        <p:spPr>
          <a:xfrm>
            <a:off x="2838450" y="2000250"/>
            <a:ext cx="381000" cy="5715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60656C0B-4FD6-494B-9E40-FB24DD8DCB40}"/>
              </a:ext>
            </a:extLst>
          </p:cNvPr>
          <p:cNvCxnSpPr>
            <a:cxnSpLocks/>
          </p:cNvCxnSpPr>
          <p:nvPr/>
        </p:nvCxnSpPr>
        <p:spPr>
          <a:xfrm>
            <a:off x="4114800" y="2571750"/>
            <a:ext cx="342900" cy="32385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398F75ED-F794-4AAD-9830-BD3184418A59}"/>
              </a:ext>
            </a:extLst>
          </p:cNvPr>
          <p:cNvSpPr txBox="1"/>
          <p:nvPr/>
        </p:nvSpPr>
        <p:spPr>
          <a:xfrm>
            <a:off x="500741" y="3301065"/>
            <a:ext cx="5858216" cy="417422"/>
          </a:xfrm>
          <a:prstGeom prst="rect">
            <a:avLst/>
          </a:prstGeom>
          <a:noFill/>
        </p:spPr>
        <p:txBody>
          <a:bodyPr wrap="square" rtlCol="0">
            <a:spAutoFit/>
          </a:bodyPr>
          <a:lstStyle/>
          <a:p>
            <a:pPr algn="just">
              <a:lnSpc>
                <a:spcPct val="150000"/>
              </a:lnSpc>
            </a:pPr>
            <a:r>
              <a:rPr lang="vi-VN" sz="15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1600" dirty="0">
                <a:solidFill>
                  <a:srgbClr val="FF0000"/>
                </a:solidFill>
                <a:latin typeface="Times New Roman" panose="02020603050405020304" pitchFamily="18" charset="0"/>
                <a:cs typeface="Times New Roman" panose="02020603050405020304" pitchFamily="18" charset="0"/>
              </a:rPr>
              <a:t>Việt Nam là đất nước tươi đẹp của chúng mình.</a:t>
            </a:r>
          </a:p>
        </p:txBody>
      </p:sp>
      <p:cxnSp>
        <p:nvCxnSpPr>
          <p:cNvPr id="10" name="Straight Connector 9">
            <a:extLst>
              <a:ext uri="{FF2B5EF4-FFF2-40B4-BE49-F238E27FC236}">
                <a16:creationId xmlns:a16="http://schemas.microsoft.com/office/drawing/2014/main" xmlns="" id="{B7B35842-4D06-48C1-BACF-E309F3398110}"/>
              </a:ext>
            </a:extLst>
          </p:cNvPr>
          <p:cNvCxnSpPr>
            <a:cxnSpLocks/>
          </p:cNvCxnSpPr>
          <p:nvPr/>
        </p:nvCxnSpPr>
        <p:spPr>
          <a:xfrm>
            <a:off x="2838450" y="2378963"/>
            <a:ext cx="381000" cy="192787"/>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793D263F-2EB0-4E75-8A43-4CA4D404027C}"/>
              </a:ext>
            </a:extLst>
          </p:cNvPr>
          <p:cNvCxnSpPr>
            <a:cxnSpLocks/>
          </p:cNvCxnSpPr>
          <p:nvPr/>
        </p:nvCxnSpPr>
        <p:spPr>
          <a:xfrm flipV="1">
            <a:off x="4114800" y="2000250"/>
            <a:ext cx="342900" cy="557401"/>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ACFF14B5-8D69-4880-8302-F31EA64AFEB7}"/>
              </a:ext>
            </a:extLst>
          </p:cNvPr>
          <p:cNvSpPr txBox="1"/>
          <p:nvPr/>
        </p:nvSpPr>
        <p:spPr>
          <a:xfrm>
            <a:off x="499892" y="3674827"/>
            <a:ext cx="5858216" cy="417422"/>
          </a:xfrm>
          <a:prstGeom prst="rect">
            <a:avLst/>
          </a:prstGeom>
          <a:noFill/>
        </p:spPr>
        <p:txBody>
          <a:bodyPr wrap="square" rtlCol="0">
            <a:spAutoFit/>
          </a:bodyPr>
          <a:lstStyle/>
          <a:p>
            <a:pPr algn="just">
              <a:lnSpc>
                <a:spcPct val="150000"/>
              </a:lnSpc>
            </a:pPr>
            <a:r>
              <a:rPr lang="vi-VN" sz="15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1600" dirty="0">
                <a:solidFill>
                  <a:srgbClr val="FF0000"/>
                </a:solidFill>
                <a:latin typeface="Times New Roman" panose="02020603050405020304" pitchFamily="18" charset="0"/>
                <a:cs typeface="Times New Roman" panose="02020603050405020304" pitchFamily="18" charset="0"/>
              </a:rPr>
              <a:t>Thủ đô nước mình là Hà Nội.</a:t>
            </a:r>
          </a:p>
        </p:txBody>
      </p:sp>
      <p:cxnSp>
        <p:nvCxnSpPr>
          <p:cNvPr id="15" name="Straight Connector 14">
            <a:extLst>
              <a:ext uri="{FF2B5EF4-FFF2-40B4-BE49-F238E27FC236}">
                <a16:creationId xmlns:a16="http://schemas.microsoft.com/office/drawing/2014/main" xmlns="" id="{4114C961-F3B8-4043-B8DD-4FEAAFE4511D}"/>
              </a:ext>
            </a:extLst>
          </p:cNvPr>
          <p:cNvCxnSpPr>
            <a:cxnSpLocks/>
          </p:cNvCxnSpPr>
          <p:nvPr/>
        </p:nvCxnSpPr>
        <p:spPr>
          <a:xfrm flipV="1">
            <a:off x="2838450" y="2571750"/>
            <a:ext cx="381000" cy="28231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D6AB5A64-3B71-4CF7-BF11-9E835D372E1E}"/>
              </a:ext>
            </a:extLst>
          </p:cNvPr>
          <p:cNvCxnSpPr>
            <a:cxnSpLocks/>
          </p:cNvCxnSpPr>
          <p:nvPr/>
        </p:nvCxnSpPr>
        <p:spPr>
          <a:xfrm flipV="1">
            <a:off x="4114800" y="2358502"/>
            <a:ext cx="381000" cy="21324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CAAEFBBC-A7F5-4D37-958E-FC5DB1ECE363}"/>
              </a:ext>
            </a:extLst>
          </p:cNvPr>
          <p:cNvSpPr txBox="1"/>
          <p:nvPr/>
        </p:nvSpPr>
        <p:spPr>
          <a:xfrm>
            <a:off x="499892" y="4073213"/>
            <a:ext cx="5858216" cy="417422"/>
          </a:xfrm>
          <a:prstGeom prst="rect">
            <a:avLst/>
          </a:prstGeom>
          <a:noFill/>
        </p:spPr>
        <p:txBody>
          <a:bodyPr wrap="square" rtlCol="0">
            <a:spAutoFit/>
          </a:bodyPr>
          <a:lstStyle/>
          <a:p>
            <a:pPr algn="just">
              <a:lnSpc>
                <a:spcPct val="150000"/>
              </a:lnSpc>
            </a:pPr>
            <a:r>
              <a:rPr lang="vi-VN" sz="15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1600" dirty="0">
                <a:solidFill>
                  <a:srgbClr val="FF0000"/>
                </a:solidFill>
                <a:latin typeface="Times New Roman" panose="02020603050405020304" pitchFamily="18" charset="0"/>
                <a:cs typeface="Times New Roman" panose="02020603050405020304" pitchFamily="18" charset="0"/>
              </a:rPr>
              <a:t>Trang phục truyền thống của người Việt là áo dài.</a:t>
            </a:r>
          </a:p>
        </p:txBody>
      </p:sp>
    </p:spTree>
    <p:extLst>
      <p:ext uri="{BB962C8B-B14F-4D97-AF65-F5344CB8AC3E}">
        <p14:creationId xmlns:p14="http://schemas.microsoft.com/office/powerpoint/2010/main" val="25504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childTnLst>
                          </p:cTn>
                        </p:par>
                        <p:par>
                          <p:cTn id="46" fill="hold">
                            <p:stCondLst>
                              <p:cond delay="500"/>
                            </p:stCondLst>
                            <p:childTnLst>
                              <p:par>
                                <p:cTn id="47" presetID="22" presetClass="entr" presetSubtype="4"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71696" descr="21"/>
          <p:cNvPicPr>
            <a:picLocks noChangeAspect="1"/>
          </p:cNvPicPr>
          <p:nvPr/>
        </p:nvPicPr>
        <p:blipFill>
          <a:blip r:embed="rId3"/>
          <a:srcRect/>
          <a:stretch>
            <a:fillRect/>
          </a:stretch>
        </p:blipFill>
        <p:spPr bwMode="auto">
          <a:xfrm>
            <a:off x="0" y="8337"/>
            <a:ext cx="6795493" cy="5003006"/>
          </a:xfrm>
          <a:prstGeom prst="rect">
            <a:avLst/>
          </a:prstGeom>
          <a:noFill/>
          <a:ln w="9525">
            <a:noFill/>
            <a:miter lim="800000"/>
            <a:headEnd/>
            <a:tailEnd/>
          </a:ln>
        </p:spPr>
      </p:pic>
      <p:sp>
        <p:nvSpPr>
          <p:cNvPr id="5" name="TextBox 4"/>
          <p:cNvSpPr txBox="1"/>
          <p:nvPr/>
        </p:nvSpPr>
        <p:spPr>
          <a:xfrm>
            <a:off x="1139608" y="884336"/>
            <a:ext cx="6130949" cy="1953194"/>
          </a:xfrm>
          <a:prstGeom prst="rect">
            <a:avLst/>
          </a:prstGeom>
          <a:noFill/>
        </p:spPr>
        <p:txBody>
          <a:bodyPr lIns="64864" tIns="32432" rIns="64864" bIns="32432">
            <a:spAutoFit/>
          </a:bodyPr>
          <a:lstStyle/>
          <a:p>
            <a:pPr algn="ctr">
              <a:lnSpc>
                <a:spcPct val="200000"/>
              </a:lnSpc>
              <a:defRPr/>
            </a:pPr>
            <a:r>
              <a:rPr lang="en-US" sz="2100" b="1" dirty="0" err="1">
                <a:latin typeface="HP001 4 hàng" panose="020B0603050302020204" pitchFamily="34" charset="0"/>
                <a:cs typeface="Arial" pitchFamily="34" charset="0"/>
              </a:rPr>
              <a:t>Thứ</a:t>
            </a:r>
            <a:r>
              <a:rPr lang="en-US" sz="2100" b="1" dirty="0">
                <a:latin typeface="HP001 4 hàng" panose="020B0603050302020204" pitchFamily="34" charset="0"/>
                <a:cs typeface="Arial" pitchFamily="34" charset="0"/>
              </a:rPr>
              <a:t> </a:t>
            </a:r>
            <a:r>
              <a:rPr lang="vi-VN" sz="2100" b="1" dirty="0" smtClean="0">
                <a:latin typeface="HP001 4 hàng" panose="020B0603050302020204" pitchFamily="34" charset="0"/>
                <a:cs typeface="Arial" pitchFamily="34" charset="0"/>
              </a:rPr>
              <a:t>Hai </a:t>
            </a:r>
            <a:r>
              <a:rPr lang="en-US" sz="2100" b="1" err="1">
                <a:latin typeface="HP001 4 hàng" panose="020B0603050302020204" pitchFamily="34" charset="0"/>
                <a:cs typeface="Arial" pitchFamily="34" charset="0"/>
              </a:rPr>
              <a:t>ngày</a:t>
            </a:r>
            <a:r>
              <a:rPr lang="en-US" sz="2100" b="1">
                <a:latin typeface="HP001 4 hàng" panose="020B0603050302020204" pitchFamily="34" charset="0"/>
                <a:cs typeface="Arial" pitchFamily="34" charset="0"/>
              </a:rPr>
              <a:t> </a:t>
            </a:r>
            <a:r>
              <a:rPr lang="en-US" sz="2100" b="1" smtClean="0">
                <a:latin typeface="HP001 4 hàng" panose="020B0603050302020204" pitchFamily="34" charset="0"/>
                <a:cs typeface="Arial" pitchFamily="34" charset="0"/>
              </a:rPr>
              <a:t>25 </a:t>
            </a:r>
            <a:r>
              <a:rPr lang="en-US" sz="2100" b="1" dirty="0" err="1">
                <a:latin typeface="HP001 4 hàng" panose="020B0603050302020204" pitchFamily="34" charset="0"/>
                <a:cs typeface="Arial" pitchFamily="34" charset="0"/>
              </a:rPr>
              <a:t>tháng</a:t>
            </a:r>
            <a:r>
              <a:rPr lang="en-US" sz="2100" b="1" dirty="0">
                <a:latin typeface="HP001 4 hàng" panose="020B0603050302020204" pitchFamily="34" charset="0"/>
                <a:cs typeface="Arial" pitchFamily="34" charset="0"/>
              </a:rPr>
              <a:t> </a:t>
            </a:r>
            <a:r>
              <a:rPr lang="vi-VN" sz="2100" b="1" dirty="0">
                <a:latin typeface="HP001 4 hàng" panose="020B0603050302020204" pitchFamily="34" charset="0"/>
                <a:cs typeface="Arial" pitchFamily="34" charset="0"/>
              </a:rPr>
              <a:t>4</a:t>
            </a:r>
            <a:r>
              <a:rPr lang="en-US" sz="2100" b="1" dirty="0">
                <a:latin typeface="HP001 4 hàng" panose="020B0603050302020204" pitchFamily="34" charset="0"/>
                <a:cs typeface="Arial" pitchFamily="34" charset="0"/>
              </a:rPr>
              <a:t> </a:t>
            </a:r>
            <a:r>
              <a:rPr lang="en-US" sz="2100" b="1" dirty="0" err="1">
                <a:latin typeface="HP001 4 hàng" panose="020B0603050302020204" pitchFamily="34" charset="0"/>
                <a:cs typeface="Arial" pitchFamily="34" charset="0"/>
              </a:rPr>
              <a:t>năm</a:t>
            </a:r>
            <a:r>
              <a:rPr lang="en-US" sz="2100" b="1" dirty="0">
                <a:latin typeface="HP001 4 hàng" panose="020B0603050302020204" pitchFamily="34" charset="0"/>
                <a:cs typeface="Arial" pitchFamily="34" charset="0"/>
              </a:rPr>
              <a:t> 202</a:t>
            </a:r>
            <a:r>
              <a:rPr lang="vi-VN" sz="2100" b="1" dirty="0">
                <a:latin typeface="HP001 4 hàng" panose="020B0603050302020204" pitchFamily="34" charset="0"/>
                <a:cs typeface="Arial" pitchFamily="34" charset="0"/>
              </a:rPr>
              <a:t>2</a:t>
            </a:r>
            <a:endParaRPr lang="en-US" sz="2100" b="1" dirty="0">
              <a:latin typeface="HP001 4 hàng" panose="020B0603050302020204" pitchFamily="34" charset="0"/>
              <a:cs typeface="Arial" pitchFamily="34" charset="0"/>
            </a:endParaRPr>
          </a:p>
          <a:p>
            <a:pPr algn="ctr">
              <a:lnSpc>
                <a:spcPct val="200000"/>
              </a:lnSpc>
              <a:defRPr/>
            </a:pPr>
            <a:r>
              <a:rPr lang="en-US" sz="2100" b="1" dirty="0">
                <a:latin typeface="HP001 4 hàng" panose="020B0603050302020204" pitchFamily="34" charset="0"/>
                <a:cs typeface="Arial" pitchFamily="34" charset="0"/>
              </a:rPr>
              <a:t> </a:t>
            </a:r>
            <a:r>
              <a:rPr lang="vi-VN" sz="2100" b="1" dirty="0">
                <a:latin typeface="HP001 4 hàng" panose="020B0603050302020204" pitchFamily="34" charset="0"/>
                <a:cs typeface="Arial" pitchFamily="34" charset="0"/>
              </a:rPr>
              <a:t>Tiếng Việt</a:t>
            </a:r>
            <a:endParaRPr lang="en-US" sz="2100" b="1" dirty="0">
              <a:latin typeface="HP001 4 hàng" panose="020B0603050302020204" pitchFamily="34" charset="0"/>
              <a:cs typeface="Arial" pitchFamily="34" charset="0"/>
            </a:endParaRPr>
          </a:p>
          <a:p>
            <a:pPr algn="ctr" defTabSz="486480">
              <a:lnSpc>
                <a:spcPct val="150000"/>
              </a:lnSpc>
              <a:spcBef>
                <a:spcPts val="496"/>
              </a:spcBef>
              <a:buClr>
                <a:srgbClr val="0B082E"/>
              </a:buClr>
              <a:defRPr/>
            </a:pPr>
            <a:r>
              <a:rPr lang="vi-VN" sz="2300" b="1" dirty="0">
                <a:solidFill>
                  <a:srgbClr val="C00000"/>
                </a:solidFill>
                <a:latin typeface="HP001 4 hàng" panose="020B0603050302020204" pitchFamily="34" charset="0"/>
                <a:ea typeface="Arial-Rounded" panose="020B0500000000000000" pitchFamily="34" charset="0"/>
                <a:cs typeface="Arial" pitchFamily="34" charset="0"/>
              </a:rPr>
              <a:t>Bài </a:t>
            </a:r>
            <a:r>
              <a:rPr lang="vi-VN" sz="2300" b="1" dirty="0" smtClean="0">
                <a:solidFill>
                  <a:srgbClr val="C00000"/>
                </a:solidFill>
                <a:latin typeface="HP001 4 hàng" panose="020B0603050302020204" pitchFamily="34" charset="0"/>
                <a:ea typeface="Arial-Rounded" panose="020B0500000000000000" pitchFamily="34" charset="0"/>
                <a:cs typeface="Arial" pitchFamily="34" charset="0"/>
              </a:rPr>
              <a:t>25: Đất nước chúng mình</a:t>
            </a:r>
            <a:endParaRPr lang="vi-VN" sz="2300" b="1" dirty="0">
              <a:solidFill>
                <a:srgbClr val="C00000"/>
              </a:solidFill>
              <a:latin typeface="HP001 4 hàng" panose="020B0603050302020204" pitchFamily="34" charset="0"/>
              <a:ea typeface="Arial-Rounded" panose="020B0500000000000000" pitchFamily="34" charset="0"/>
              <a:cs typeface="Arial" pitchFamily="34" charset="0"/>
            </a:endParaRPr>
          </a:p>
        </p:txBody>
      </p:sp>
    </p:spTree>
    <p:extLst>
      <p:ext uri="{BB962C8B-B14F-4D97-AF65-F5344CB8AC3E}">
        <p14:creationId xmlns:p14="http://schemas.microsoft.com/office/powerpoint/2010/main" val="68042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F826E02-224B-46F5-9B49-2556E65B1271}"/>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399494" y="1073936"/>
            <a:ext cx="4494410" cy="3388734"/>
          </a:xfrm>
          <a:prstGeom prst="rect">
            <a:avLst/>
          </a:prstGeom>
        </p:spPr>
      </p:pic>
      <p:sp>
        <p:nvSpPr>
          <p:cNvPr id="3" name="TextBox 2">
            <a:extLst>
              <a:ext uri="{FF2B5EF4-FFF2-40B4-BE49-F238E27FC236}">
                <a16:creationId xmlns:a16="http://schemas.microsoft.com/office/drawing/2014/main" xmlns="" id="{9F278260-FFCE-492B-930D-7A39236C34FF}"/>
              </a:ext>
            </a:extLst>
          </p:cNvPr>
          <p:cNvSpPr txBox="1"/>
          <p:nvPr/>
        </p:nvSpPr>
        <p:spPr>
          <a:xfrm>
            <a:off x="924220" y="205662"/>
            <a:ext cx="6470494" cy="539378"/>
          </a:xfrm>
          <a:prstGeom prst="rect">
            <a:avLst/>
          </a:prstGeom>
          <a:noFill/>
        </p:spPr>
        <p:txBody>
          <a:bodyPr wrap="square" rtlCol="0">
            <a:spAutoFit/>
          </a:bodyPr>
          <a:lstStyle/>
          <a:p>
            <a:pPr>
              <a:lnSpc>
                <a:spcPct val="150000"/>
              </a:lnSpc>
            </a:pPr>
            <a:r>
              <a:rPr lang="vi-VN" sz="2200" b="1" dirty="0">
                <a:latin typeface="Times New Roman" panose="02020603050405020304" pitchFamily="18" charset="0"/>
                <a:cs typeface="Times New Roman" panose="02020603050405020304" pitchFamily="18" charset="0"/>
              </a:rPr>
              <a:t>Đoán xem các bạn nhỏ trong tranh đang </a:t>
            </a:r>
            <a:r>
              <a:rPr lang="vi-VN" sz="2200" b="1" dirty="0" err="1">
                <a:latin typeface="Times New Roman" panose="02020603050405020304" pitchFamily="18" charset="0"/>
                <a:cs typeface="Times New Roman" panose="02020603050405020304" pitchFamily="18" charset="0"/>
              </a:rPr>
              <a:t>nói</a:t>
            </a:r>
            <a:r>
              <a:rPr lang="vi-VN" sz="2200" b="1" dirty="0">
                <a:latin typeface="Times New Roman" panose="02020603050405020304" pitchFamily="18" charset="0"/>
                <a:cs typeface="Times New Roman" panose="02020603050405020304" pitchFamily="18" charset="0"/>
              </a:rPr>
              <a:t> </a:t>
            </a:r>
            <a:r>
              <a:rPr lang="vi-VN" sz="2200" b="1" dirty="0" err="1">
                <a:latin typeface="Times New Roman" panose="02020603050405020304" pitchFamily="18" charset="0"/>
                <a:cs typeface="Times New Roman" panose="02020603050405020304" pitchFamily="18" charset="0"/>
              </a:rPr>
              <a:t>gì</a:t>
            </a:r>
            <a:r>
              <a:rPr lang="en-US" sz="2200" b="1"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xmlns="" id="{D99BB4A3-46EC-4904-84FF-62A889B406FD}"/>
              </a:ext>
            </a:extLst>
          </p:cNvPr>
          <p:cNvPicPr>
            <a:picLocks noChangeAspect="1"/>
          </p:cNvPicPr>
          <p:nvPr/>
        </p:nvPicPr>
        <p:blipFill>
          <a:blip r:embed="rId5">
            <a:clrChange>
              <a:clrFrom>
                <a:srgbClr val="FFFEFE"/>
              </a:clrFrom>
              <a:clrTo>
                <a:srgbClr val="FFFEFE">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38953" y="271638"/>
            <a:ext cx="695814" cy="366713"/>
          </a:xfrm>
          <a:prstGeom prst="rect">
            <a:avLst/>
          </a:prstGeom>
        </p:spPr>
      </p:pic>
    </p:spTree>
    <p:extLst>
      <p:ext uri="{BB962C8B-B14F-4D97-AF65-F5344CB8AC3E}">
        <p14:creationId xmlns:p14="http://schemas.microsoft.com/office/powerpoint/2010/main" val="97593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3DB0D57-E4C1-4E80-8664-1A0205E2CF88}"/>
              </a:ext>
            </a:extLst>
          </p:cNvPr>
          <p:cNvSpPr txBox="1"/>
          <p:nvPr/>
        </p:nvSpPr>
        <p:spPr>
          <a:xfrm>
            <a:off x="326573" y="665786"/>
            <a:ext cx="6155313" cy="1569660"/>
          </a:xfrm>
          <a:prstGeom prst="rect">
            <a:avLst/>
          </a:prstGeom>
          <a:noFill/>
        </p:spPr>
        <p:txBody>
          <a:bodyPr wrap="square" rtlCol="0">
            <a:spAutoFit/>
          </a:bodyPr>
          <a:lstStyle/>
          <a:p>
            <a:pPr indent="171450" algn="just"/>
            <a:r>
              <a:rPr lang="vi-VN" sz="1600" dirty="0">
                <a:latin typeface="Times New Roman" panose="02020603050405020304" pitchFamily="18" charset="0"/>
                <a:cs typeface="Times New Roman" panose="02020603050405020304" pitchFamily="18" charset="0"/>
              </a:rPr>
              <a:t>Việt Nam là đất nước tươi đẹp của chúng mình. Thủ đô nước mình là Hà Nội. Lá cờ Tổ quốc hình chữ nhật, nền đỏ, ở giữa có ngôi sao vàng năm cánh.</a:t>
            </a:r>
          </a:p>
          <a:p>
            <a:pPr indent="171450" algn="just"/>
            <a:r>
              <a:rPr lang="vi-VN" sz="1600" dirty="0">
                <a:latin typeface="Times New Roman" panose="02020603050405020304" pitchFamily="18" charset="0"/>
                <a:cs typeface="Times New Roman" panose="02020603050405020304" pitchFamily="18" charset="0"/>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xmlns="" id="{9D0F22DC-6D72-483F-8FD5-D3D31A098AA8}"/>
              </a:ext>
            </a:extLst>
          </p:cNvPr>
          <p:cNvGrpSpPr/>
          <p:nvPr/>
        </p:nvGrpSpPr>
        <p:grpSpPr>
          <a:xfrm>
            <a:off x="188415" y="67103"/>
            <a:ext cx="1305582" cy="543463"/>
            <a:chOff x="635794" y="14285"/>
            <a:chExt cx="1305582" cy="543463"/>
          </a:xfrm>
        </p:grpSpPr>
        <p:sp>
          <p:nvSpPr>
            <p:cNvPr id="4" name="TextBox 3">
              <a:extLst>
                <a:ext uri="{FF2B5EF4-FFF2-40B4-BE49-F238E27FC236}">
                  <a16:creationId xmlns:a16="http://schemas.microsoft.com/office/drawing/2014/main" xmlns="" id="{4FCF2103-78A6-4FBE-95ED-601E4DFDD877}"/>
                </a:ext>
              </a:extLst>
            </p:cNvPr>
            <p:cNvSpPr txBox="1"/>
            <p:nvPr/>
          </p:nvSpPr>
          <p:spPr>
            <a:xfrm>
              <a:off x="1127791" y="49917"/>
              <a:ext cx="813585" cy="507831"/>
            </a:xfrm>
            <a:prstGeom prst="rect">
              <a:avLst/>
            </a:prstGeom>
            <a:noFill/>
          </p:spPr>
          <p:txBody>
            <a:bodyPr wrap="square" rtlCol="0">
              <a:spAutoFit/>
            </a:bodyPr>
            <a:lstStyle/>
            <a:p>
              <a:pPr algn="ctr">
                <a:lnSpc>
                  <a:spcPct val="150000"/>
                </a:lnSpc>
              </a:pPr>
              <a:r>
                <a:rPr lang="vi-VN" sz="1800" b="1" dirty="0">
                  <a:solidFill>
                    <a:srgbClr val="17479D"/>
                  </a:solidFill>
                  <a:latin typeface="Times New Roman" panose="02020603050405020304" pitchFamily="18" charset="0"/>
                  <a:cs typeface="Times New Roman" panose="02020603050405020304" pitchFamily="18" charset="0"/>
                </a:rPr>
                <a:t>ĐỌC</a:t>
              </a:r>
              <a:endParaRPr lang="en-US" sz="1800" b="1" dirty="0">
                <a:solidFill>
                  <a:srgbClr val="17479D"/>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14285"/>
              <a:ext cx="582308" cy="525172"/>
            </a:xfrm>
            <a:prstGeom prst="rect">
              <a:avLst/>
            </a:prstGeom>
          </p:spPr>
        </p:pic>
      </p:grpSp>
      <p:sp>
        <p:nvSpPr>
          <p:cNvPr id="6" name="TextBox 5">
            <a:extLst>
              <a:ext uri="{FF2B5EF4-FFF2-40B4-BE49-F238E27FC236}">
                <a16:creationId xmlns:a16="http://schemas.microsoft.com/office/drawing/2014/main" xmlns="" id="{9DC896DB-F00F-4B35-AA0E-25BACE8F3BB7}"/>
              </a:ext>
            </a:extLst>
          </p:cNvPr>
          <p:cNvSpPr txBox="1"/>
          <p:nvPr/>
        </p:nvSpPr>
        <p:spPr>
          <a:xfrm>
            <a:off x="1607268" y="331154"/>
            <a:ext cx="3113330" cy="461665"/>
          </a:xfrm>
          <a:prstGeom prst="rect">
            <a:avLst/>
          </a:prstGeom>
          <a:noFill/>
        </p:spPr>
        <p:txBody>
          <a:bodyPr wrap="square" rtlCol="0">
            <a:spAutoFit/>
          </a:bodyPr>
          <a:lstStyle/>
          <a:p>
            <a:pPr algn="ctr">
              <a:lnSpc>
                <a:spcPct val="150000"/>
              </a:lnSpc>
            </a:pPr>
            <a:r>
              <a:rPr lang="vi-VN" sz="1600" b="1" dirty="0">
                <a:solidFill>
                  <a:schemeClr val="accent1">
                    <a:lumMod val="75000"/>
                  </a:schemeClr>
                </a:solidFill>
                <a:latin typeface="Times New Roman" panose="02020603050405020304" pitchFamily="18" charset="0"/>
                <a:cs typeface="Times New Roman" panose="02020603050405020304" pitchFamily="18" charset="0"/>
              </a:rPr>
              <a:t>ĐẤT NƯỚC CHÚNG MÌNH</a:t>
            </a:r>
            <a:endParaRPr lang="en-US" sz="16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28530BC7-951C-41EE-892D-67BDEB236BAA}"/>
              </a:ext>
            </a:extLst>
          </p:cNvPr>
          <p:cNvSpPr txBox="1"/>
          <p:nvPr/>
        </p:nvSpPr>
        <p:spPr>
          <a:xfrm>
            <a:off x="3003874" y="2205914"/>
            <a:ext cx="3527554" cy="1323439"/>
          </a:xfrm>
          <a:prstGeom prst="rect">
            <a:avLst/>
          </a:prstGeom>
          <a:noFill/>
        </p:spPr>
        <p:txBody>
          <a:bodyPr wrap="square" rtlCol="0">
            <a:spAutoFit/>
          </a:bodyPr>
          <a:lstStyle/>
          <a:p>
            <a:pPr indent="171450" algn="just"/>
            <a:r>
              <a:rPr lang="vi-VN" sz="1600" dirty="0">
                <a:latin typeface="Times New Roman" panose="02020603050405020304" pitchFamily="18" charset="0"/>
                <a:cs typeface="Times New Roman" panose="02020603050405020304" pitchFamily="18" charset="0"/>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xmlns="" id="{08BFB91A-685F-44FB-AD48-BF57E4B0D61A}"/>
              </a:ext>
            </a:extLst>
          </p:cNvPr>
          <p:cNvSpPr txBox="1"/>
          <p:nvPr/>
        </p:nvSpPr>
        <p:spPr>
          <a:xfrm>
            <a:off x="2984634" y="3456092"/>
            <a:ext cx="2428916" cy="1569660"/>
          </a:xfrm>
          <a:prstGeom prst="rect">
            <a:avLst/>
          </a:prstGeom>
          <a:noFill/>
        </p:spPr>
        <p:txBody>
          <a:bodyPr wrap="square" rtlCol="0">
            <a:spAutoFit/>
          </a:bodyPr>
          <a:lstStyle/>
          <a:p>
            <a:pPr indent="171450" algn="just"/>
            <a:r>
              <a:rPr lang="vi-VN" sz="1600" dirty="0">
                <a:latin typeface="Times New Roman" panose="02020603050405020304" pitchFamily="18" charset="0"/>
                <a:cs typeface="Times New Roman" panose="02020603050405020304" pitchFamily="18" charset="0"/>
              </a:rPr>
              <a:t>Trang phục truyền thống của người Việt Nam là áo dài. Áo dài thường được mặc trong dịp Tết hay lễ hội.</a:t>
            </a:r>
          </a:p>
          <a:p>
            <a:pPr indent="171450" algn="r"/>
            <a:r>
              <a:rPr lang="vi-VN" sz="1600" dirty="0">
                <a:latin typeface="Times New Roman" panose="02020603050405020304" pitchFamily="18" charset="0"/>
                <a:cs typeface="Times New Roman" panose="02020603050405020304" pitchFamily="18" charset="0"/>
              </a:rPr>
              <a:t>(Trung Sơn)</a:t>
            </a:r>
          </a:p>
        </p:txBody>
      </p:sp>
      <p:pic>
        <p:nvPicPr>
          <p:cNvPr id="9" name="Picture 8">
            <a:extLst>
              <a:ext uri="{FF2B5EF4-FFF2-40B4-BE49-F238E27FC236}">
                <a16:creationId xmlns:a16="http://schemas.microsoft.com/office/drawing/2014/main" xmlns=""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413550" y="3378341"/>
            <a:ext cx="1628775" cy="1746360"/>
          </a:xfrm>
          <a:prstGeom prst="rect">
            <a:avLst/>
          </a:prstGeom>
        </p:spPr>
      </p:pic>
      <p:pic>
        <p:nvPicPr>
          <p:cNvPr id="11" name="Picture 10">
            <a:extLst>
              <a:ext uri="{FF2B5EF4-FFF2-40B4-BE49-F238E27FC236}">
                <a16:creationId xmlns:a16="http://schemas.microsoft.com/office/drawing/2014/main" xmlns=""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408011" y="2175064"/>
            <a:ext cx="2625058" cy="2562057"/>
          </a:xfrm>
          <a:prstGeom prst="rect">
            <a:avLst/>
          </a:prstGeom>
        </p:spPr>
      </p:pic>
      <p:sp>
        <p:nvSpPr>
          <p:cNvPr id="7" name="TextBox 6">
            <a:extLst>
              <a:ext uri="{FF2B5EF4-FFF2-40B4-BE49-F238E27FC236}">
                <a16:creationId xmlns:a16="http://schemas.microsoft.com/office/drawing/2014/main" xmlns="" id="{DCF2D411-EBC8-45A1-8EA3-AEE9CFBB13EA}"/>
              </a:ext>
            </a:extLst>
          </p:cNvPr>
          <p:cNvSpPr txBox="1"/>
          <p:nvPr/>
        </p:nvSpPr>
        <p:spPr>
          <a:xfrm>
            <a:off x="4833870" y="210456"/>
            <a:ext cx="1648016" cy="400110"/>
          </a:xfrm>
          <a:prstGeom prst="rect">
            <a:avLst/>
          </a:prstGeom>
          <a:solidFill>
            <a:schemeClr val="accent1">
              <a:lumMod val="60000"/>
              <a:lumOff val="40000"/>
            </a:schemeClr>
          </a:solidFill>
        </p:spPr>
        <p:txBody>
          <a:bodyPr wrap="square" rtlCol="0">
            <a:spAutoFit/>
          </a:bodyPr>
          <a:lstStyle/>
          <a:p>
            <a:r>
              <a:rPr lang="vi-VN" sz="2000" b="1" dirty="0">
                <a:solidFill>
                  <a:srgbClr val="FF0000"/>
                </a:solidFill>
                <a:latin typeface="Times New Roman" panose="02020603050405020304" pitchFamily="18" charset="0"/>
                <a:cs typeface="Times New Roman" panose="02020603050405020304" pitchFamily="18" charset="0"/>
              </a:rPr>
              <a:t>ĐỌC MẪU</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765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846BF6E-482E-422A-A0F8-9DA4D1A95D94}"/>
              </a:ext>
            </a:extLst>
          </p:cNvPr>
          <p:cNvSpPr txBox="1"/>
          <p:nvPr/>
        </p:nvSpPr>
        <p:spPr>
          <a:xfrm>
            <a:off x="2826247" y="1841482"/>
            <a:ext cx="1685033" cy="438582"/>
          </a:xfrm>
          <a:prstGeom prst="rect">
            <a:avLst/>
          </a:prstGeom>
          <a:noFill/>
        </p:spPr>
        <p:txBody>
          <a:bodyPr wrap="square" rtlCol="0">
            <a:spAutoFit/>
          </a:bodyPr>
          <a:lstStyle/>
          <a:p>
            <a:pPr defTabSz="514350">
              <a:buClrTx/>
              <a:defRPr/>
            </a:pPr>
            <a:r>
              <a:rPr lang="en-US" sz="2250" kern="1200" dirty="0" err="1">
                <a:solidFill>
                  <a:prstClr val="black"/>
                </a:solidFill>
                <a:latin typeface="Times New Roman" panose="02020603050405020304" pitchFamily="18" charset="0"/>
                <a:ea typeface="+mn-ea"/>
                <a:cs typeface="Times New Roman" panose="02020603050405020304" pitchFamily="18" charset="0"/>
              </a:rPr>
              <a:t>Nền</a:t>
            </a:r>
            <a:r>
              <a:rPr lang="en-US" sz="2250" kern="1200" dirty="0">
                <a:solidFill>
                  <a:prstClr val="black"/>
                </a:solidFill>
                <a:latin typeface="Times New Roman" panose="02020603050405020304" pitchFamily="18" charset="0"/>
                <a:ea typeface="+mn-ea"/>
                <a:cs typeface="Times New Roman" panose="02020603050405020304" pitchFamily="18" charset="0"/>
              </a:rPr>
              <a:t> </a:t>
            </a:r>
            <a:r>
              <a:rPr lang="en-US" sz="2250" kern="1200" dirty="0" err="1">
                <a:solidFill>
                  <a:prstClr val="black"/>
                </a:solidFill>
                <a:latin typeface="Times New Roman" panose="02020603050405020304" pitchFamily="18" charset="0"/>
                <a:ea typeface="+mn-ea"/>
                <a:cs typeface="Times New Roman" panose="02020603050405020304" pitchFamily="18" charset="0"/>
              </a:rPr>
              <a:t>đỏ</a:t>
            </a:r>
            <a:endParaRPr lang="en-US" sz="2250"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xmlns="" id="{97964380-4255-4145-A4D3-7D05AFA98E12}"/>
              </a:ext>
            </a:extLst>
          </p:cNvPr>
          <p:cNvSpPr txBox="1"/>
          <p:nvPr/>
        </p:nvSpPr>
        <p:spPr>
          <a:xfrm>
            <a:off x="2826247" y="2306659"/>
            <a:ext cx="1556910" cy="438582"/>
          </a:xfrm>
          <a:prstGeom prst="rect">
            <a:avLst/>
          </a:prstGeom>
          <a:noFill/>
        </p:spPr>
        <p:txBody>
          <a:bodyPr wrap="square" rtlCol="0">
            <a:spAutoFit/>
          </a:bodyPr>
          <a:lstStyle/>
          <a:p>
            <a:pPr defTabSz="514350">
              <a:buClrTx/>
              <a:defRPr/>
            </a:pPr>
            <a:r>
              <a:rPr lang="en-US" sz="2250" kern="1200" dirty="0" err="1">
                <a:solidFill>
                  <a:prstClr val="black"/>
                </a:solidFill>
                <a:latin typeface="Times New Roman" panose="02020603050405020304" pitchFamily="18" charset="0"/>
                <a:ea typeface="+mn-ea"/>
                <a:cs typeface="Times New Roman" panose="02020603050405020304" pitchFamily="18" charset="0"/>
              </a:rPr>
              <a:t>Lá</a:t>
            </a:r>
            <a:r>
              <a:rPr lang="en-US" sz="2250" kern="1200" dirty="0">
                <a:solidFill>
                  <a:prstClr val="black"/>
                </a:solidFill>
                <a:latin typeface="Times New Roman" panose="02020603050405020304" pitchFamily="18" charset="0"/>
                <a:ea typeface="+mn-ea"/>
                <a:cs typeface="Times New Roman" panose="02020603050405020304" pitchFamily="18" charset="0"/>
              </a:rPr>
              <a:t> </a:t>
            </a:r>
            <a:r>
              <a:rPr lang="en-US" sz="2250" kern="1200" dirty="0" err="1">
                <a:solidFill>
                  <a:prstClr val="black"/>
                </a:solidFill>
                <a:latin typeface="Times New Roman" panose="02020603050405020304" pitchFamily="18" charset="0"/>
                <a:ea typeface="+mn-ea"/>
                <a:cs typeface="Times New Roman" panose="02020603050405020304" pitchFamily="18" charset="0"/>
              </a:rPr>
              <a:t>cờ</a:t>
            </a:r>
            <a:endParaRPr lang="en-US" sz="2250" kern="1200" dirty="0">
              <a:solidFill>
                <a:prstClr val="black"/>
              </a:solidFill>
              <a:latin typeface="Times New Roman" panose="02020603050405020304" pitchFamily="18" charset="0"/>
              <a:ea typeface="+mn-ea"/>
              <a:cs typeface="Times New Roman" panose="02020603050405020304" pitchFamily="18" charset="0"/>
            </a:endParaRPr>
          </a:p>
        </p:txBody>
      </p:sp>
      <p:pic>
        <p:nvPicPr>
          <p:cNvPr id="17" name="18">
            <a:extLst>
              <a:ext uri="{FF2B5EF4-FFF2-40B4-BE49-F238E27FC236}">
                <a16:creationId xmlns:a16="http://schemas.microsoft.com/office/drawing/2014/main" xmlns="" id="{A5316E8E-3F7E-436C-839E-027BB64E29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180474" y="602076"/>
            <a:ext cx="1592036" cy="1443074"/>
          </a:xfrm>
          <a:prstGeom prst="rect">
            <a:avLst/>
          </a:prstGeom>
        </p:spPr>
      </p:pic>
      <p:sp>
        <p:nvSpPr>
          <p:cNvPr id="13" name="Rectangle: Rounded Corners 12">
            <a:extLst>
              <a:ext uri="{FF2B5EF4-FFF2-40B4-BE49-F238E27FC236}">
                <a16:creationId xmlns:a16="http://schemas.microsoft.com/office/drawing/2014/main" xmlns="" id="{18F242C0-8D32-4C65-9B04-082B8F3B1A20}"/>
              </a:ext>
            </a:extLst>
          </p:cNvPr>
          <p:cNvSpPr/>
          <p:nvPr/>
        </p:nvSpPr>
        <p:spPr>
          <a:xfrm>
            <a:off x="1641916" y="837343"/>
            <a:ext cx="3909034" cy="618782"/>
          </a:xfrm>
          <a:prstGeom prst="roundRect">
            <a:avLst/>
          </a:prstGeom>
          <a:solidFill>
            <a:schemeClr val="accent6">
              <a:lumMod val="75000"/>
            </a:schemeClr>
          </a:solidFill>
          <a:ln w="25400" cap="flat" cmpd="sng" algn="ctr">
            <a:noFill/>
            <a:prstDash val="solid"/>
          </a:ln>
          <a:effectLst/>
        </p:spPr>
        <p:txBody>
          <a:bodyPr rtlCol="0" anchor="ctr"/>
          <a:lstStyle/>
          <a:p>
            <a:pPr algn="ctr" defTabSz="514350">
              <a:buClrTx/>
              <a:defRPr/>
            </a:pPr>
            <a:r>
              <a:rPr lang="en-US" sz="3375" dirty="0" err="1">
                <a:solidFill>
                  <a:srgbClr val="F2F2E9"/>
                </a:solidFill>
                <a:latin typeface="Times New Roman" panose="02020603050405020304" pitchFamily="18" charset="0"/>
                <a:ea typeface="+mn-ea"/>
                <a:cs typeface="Times New Roman" panose="02020603050405020304" pitchFamily="18" charset="0"/>
              </a:rPr>
              <a:t>Luyện</a:t>
            </a:r>
            <a:r>
              <a:rPr lang="en-US" sz="3375" dirty="0">
                <a:solidFill>
                  <a:srgbClr val="F2F2E9"/>
                </a:solidFill>
                <a:latin typeface="Times New Roman" panose="02020603050405020304" pitchFamily="18" charset="0"/>
                <a:ea typeface="+mn-ea"/>
                <a:cs typeface="Times New Roman" panose="02020603050405020304" pitchFamily="18" charset="0"/>
              </a:rPr>
              <a:t> </a:t>
            </a:r>
            <a:r>
              <a:rPr lang="en-US" sz="3375" dirty="0" err="1">
                <a:solidFill>
                  <a:srgbClr val="F2F2E9"/>
                </a:solidFill>
                <a:latin typeface="Times New Roman" panose="02020603050405020304" pitchFamily="18" charset="0"/>
                <a:ea typeface="+mn-ea"/>
                <a:cs typeface="Times New Roman" panose="02020603050405020304" pitchFamily="18" charset="0"/>
              </a:rPr>
              <a:t>đọc</a:t>
            </a:r>
            <a:r>
              <a:rPr lang="en-US" sz="3375" dirty="0">
                <a:solidFill>
                  <a:srgbClr val="F2F2E9"/>
                </a:solidFill>
                <a:latin typeface="Times New Roman" panose="02020603050405020304" pitchFamily="18" charset="0"/>
                <a:ea typeface="+mn-ea"/>
                <a:cs typeface="Times New Roman" panose="02020603050405020304" pitchFamily="18" charset="0"/>
              </a:rPr>
              <a:t> </a:t>
            </a:r>
            <a:r>
              <a:rPr lang="en-US" sz="3375" dirty="0" err="1">
                <a:solidFill>
                  <a:srgbClr val="F2F2E9"/>
                </a:solidFill>
                <a:latin typeface="Times New Roman" panose="02020603050405020304" pitchFamily="18" charset="0"/>
                <a:ea typeface="+mn-ea"/>
                <a:cs typeface="Times New Roman" panose="02020603050405020304" pitchFamily="18" charset="0"/>
              </a:rPr>
              <a:t>từ</a:t>
            </a:r>
            <a:r>
              <a:rPr lang="en-US" sz="3375" dirty="0">
                <a:solidFill>
                  <a:srgbClr val="F2F2E9"/>
                </a:solidFill>
                <a:latin typeface="Times New Roman" panose="02020603050405020304" pitchFamily="18" charset="0"/>
                <a:ea typeface="+mn-ea"/>
                <a:cs typeface="Times New Roman" panose="02020603050405020304" pitchFamily="18" charset="0"/>
              </a:rPr>
              <a:t> </a:t>
            </a:r>
            <a:r>
              <a:rPr lang="en-US" sz="3375" dirty="0" err="1">
                <a:solidFill>
                  <a:srgbClr val="F2F2E9"/>
                </a:solidFill>
                <a:latin typeface="Times New Roman" panose="02020603050405020304" pitchFamily="18" charset="0"/>
                <a:ea typeface="+mn-ea"/>
                <a:cs typeface="Times New Roman" panose="02020603050405020304" pitchFamily="18" charset="0"/>
              </a:rPr>
              <a:t>khó</a:t>
            </a:r>
            <a:endParaRPr lang="en-US" sz="3375" dirty="0">
              <a:solidFill>
                <a:srgbClr val="F2F2E9"/>
              </a:solidFill>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xmlns="" id="{C4EBE655-4055-4458-8D00-A2E6066EC27A}"/>
              </a:ext>
            </a:extLst>
          </p:cNvPr>
          <p:cNvSpPr txBox="1"/>
          <p:nvPr/>
        </p:nvSpPr>
        <p:spPr>
          <a:xfrm>
            <a:off x="2826246" y="2809162"/>
            <a:ext cx="1685033" cy="438582"/>
          </a:xfrm>
          <a:prstGeom prst="rect">
            <a:avLst/>
          </a:prstGeom>
          <a:noFill/>
        </p:spPr>
        <p:txBody>
          <a:bodyPr wrap="square" rtlCol="0">
            <a:spAutoFit/>
          </a:bodyPr>
          <a:lstStyle/>
          <a:p>
            <a:pPr defTabSz="514350">
              <a:buClrTx/>
              <a:defRPr/>
            </a:pPr>
            <a:r>
              <a:rPr lang="en-US" sz="2250" kern="1200" dirty="0" err="1">
                <a:solidFill>
                  <a:prstClr val="black"/>
                </a:solidFill>
                <a:latin typeface="Times New Roman" panose="02020603050405020304" pitchFamily="18" charset="0"/>
                <a:ea typeface="+mn-ea"/>
                <a:cs typeface="Times New Roman" panose="02020603050405020304" pitchFamily="18" charset="0"/>
              </a:rPr>
              <a:t>Đất</a:t>
            </a:r>
            <a:r>
              <a:rPr lang="en-US" sz="2250" kern="1200" dirty="0">
                <a:solidFill>
                  <a:prstClr val="black"/>
                </a:solidFill>
                <a:latin typeface="Times New Roman" panose="02020603050405020304" pitchFamily="18" charset="0"/>
                <a:ea typeface="+mn-ea"/>
                <a:cs typeface="Times New Roman" panose="02020603050405020304" pitchFamily="18" charset="0"/>
              </a:rPr>
              <a:t> </a:t>
            </a:r>
            <a:r>
              <a:rPr lang="en-US" sz="2250" kern="1200" dirty="0" err="1">
                <a:solidFill>
                  <a:prstClr val="black"/>
                </a:solidFill>
                <a:latin typeface="Times New Roman" panose="02020603050405020304" pitchFamily="18" charset="0"/>
                <a:ea typeface="+mn-ea"/>
                <a:cs typeface="Times New Roman" panose="02020603050405020304" pitchFamily="18" charset="0"/>
              </a:rPr>
              <a:t>nước</a:t>
            </a:r>
            <a:endParaRPr lang="en-US" sz="2250"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xmlns="" id="{1AD09ED3-8744-471C-A237-95B7DE03402B}"/>
              </a:ext>
            </a:extLst>
          </p:cNvPr>
          <p:cNvSpPr txBox="1"/>
          <p:nvPr/>
        </p:nvSpPr>
        <p:spPr>
          <a:xfrm>
            <a:off x="2826246" y="3311665"/>
            <a:ext cx="1685033" cy="438582"/>
          </a:xfrm>
          <a:prstGeom prst="rect">
            <a:avLst/>
          </a:prstGeom>
          <a:noFill/>
        </p:spPr>
        <p:txBody>
          <a:bodyPr wrap="square" rtlCol="0">
            <a:spAutoFit/>
          </a:bodyPr>
          <a:lstStyle/>
          <a:p>
            <a:pPr defTabSz="514350">
              <a:buClrTx/>
              <a:defRPr/>
            </a:pPr>
            <a:r>
              <a:rPr lang="en-US" sz="2250" kern="1200" dirty="0" err="1">
                <a:solidFill>
                  <a:prstClr val="black"/>
                </a:solidFill>
                <a:latin typeface="Times New Roman" panose="02020603050405020304" pitchFamily="18" charset="0"/>
                <a:ea typeface="+mn-ea"/>
                <a:cs typeface="Times New Roman" panose="02020603050405020304" pitchFamily="18" charset="0"/>
              </a:rPr>
              <a:t>Lễ</a:t>
            </a:r>
            <a:r>
              <a:rPr lang="en-US" sz="2250" kern="1200" dirty="0">
                <a:solidFill>
                  <a:prstClr val="black"/>
                </a:solidFill>
                <a:latin typeface="Times New Roman" panose="02020603050405020304" pitchFamily="18" charset="0"/>
                <a:ea typeface="+mn-ea"/>
                <a:cs typeface="Times New Roman" panose="02020603050405020304" pitchFamily="18" charset="0"/>
              </a:rPr>
              <a:t> </a:t>
            </a:r>
            <a:r>
              <a:rPr lang="en-US" sz="2250" kern="1200" dirty="0" err="1">
                <a:solidFill>
                  <a:prstClr val="black"/>
                </a:solidFill>
                <a:latin typeface="Times New Roman" panose="02020603050405020304" pitchFamily="18" charset="0"/>
                <a:ea typeface="+mn-ea"/>
                <a:cs typeface="Times New Roman" panose="02020603050405020304" pitchFamily="18" charset="0"/>
              </a:rPr>
              <a:t>hội</a:t>
            </a:r>
            <a:endParaRPr lang="en-US" sz="2250" kern="1200" dirty="0">
              <a:solidFill>
                <a:prstClr val="black"/>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57138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5"/>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grpId="0" nodeType="clickEffect">
                                  <p:stCondLst>
                                    <p:cond delay="0"/>
                                  </p:stCondLst>
                                  <p:iterate type="lt">
                                    <p:tmAbs val="25"/>
                                  </p:iterate>
                                  <p:childTnLst>
                                    <p:set>
                                      <p:cBhvr override="childStyle">
                                        <p:cTn id="10" dur="indefinite"/>
                                        <p:tgtEl>
                                          <p:spTgt spid="7"/>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grpId="0" nodeType="clickEffect">
                                  <p:stCondLst>
                                    <p:cond delay="0"/>
                                  </p:stCondLst>
                                  <p:iterate type="lt">
                                    <p:tmAbs val="25"/>
                                  </p:iterate>
                                  <p:childTnLst>
                                    <p:set>
                                      <p:cBhvr override="childStyle">
                                        <p:cTn id="14" dur="indefinite"/>
                                        <p:tgtEl>
                                          <p:spTgt spid="12"/>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iterate type="lt">
                                    <p:tmAbs val="25"/>
                                  </p:iterate>
                                  <p:childTnLst>
                                    <p:set>
                                      <p:cBhvr override="childStyle">
                                        <p:cTn id="18" dur="indefinite"/>
                                        <p:tgtEl>
                                          <p:spTgt spid="1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3DB0D57-E4C1-4E80-8664-1A0205E2CF88}"/>
              </a:ext>
            </a:extLst>
          </p:cNvPr>
          <p:cNvSpPr txBox="1"/>
          <p:nvPr/>
        </p:nvSpPr>
        <p:spPr>
          <a:xfrm>
            <a:off x="551889" y="685870"/>
            <a:ext cx="6155313" cy="830997"/>
          </a:xfrm>
          <a:prstGeom prst="rect">
            <a:avLst/>
          </a:prstGeom>
          <a:noFill/>
        </p:spPr>
        <p:txBody>
          <a:bodyPr wrap="square" rtlCol="0">
            <a:spAutoFit/>
          </a:bodyPr>
          <a:lstStyle/>
          <a:p>
            <a:pPr indent="171450" algn="just"/>
            <a:r>
              <a:rPr lang="vi-VN" sz="1600" dirty="0">
                <a:latin typeface="Times New Roman" panose="02020603050405020304" pitchFamily="18" charset="0"/>
                <a:cs typeface="Times New Roman" panose="02020603050405020304" pitchFamily="18" charset="0"/>
              </a:rPr>
              <a:t>Việt Nam là đất nước tươi đẹp của chúng mình. Thủ đô nước mình là Hà Nội. Lá cờ Tổ quốc hình chữ nhật, nền đỏ, ở giữa có ngôi sao vàng năm </a:t>
            </a:r>
            <a:r>
              <a:rPr lang="vi-VN" sz="1600" dirty="0" err="1">
                <a:latin typeface="Times New Roman" panose="02020603050405020304" pitchFamily="18" charset="0"/>
                <a:cs typeface="Times New Roman" panose="02020603050405020304" pitchFamily="18" charset="0"/>
              </a:rPr>
              <a:t>cánh</a:t>
            </a:r>
            <a:r>
              <a:rPr lang="vi-VN" sz="1600"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xmlns="" id="{9D0F22DC-6D72-483F-8FD5-D3D31A098AA8}"/>
              </a:ext>
            </a:extLst>
          </p:cNvPr>
          <p:cNvGrpSpPr/>
          <p:nvPr/>
        </p:nvGrpSpPr>
        <p:grpSpPr>
          <a:xfrm>
            <a:off x="551889" y="31960"/>
            <a:ext cx="1305582" cy="525172"/>
            <a:chOff x="635794" y="14285"/>
            <a:chExt cx="1305582" cy="525172"/>
          </a:xfrm>
        </p:grpSpPr>
        <p:sp>
          <p:nvSpPr>
            <p:cNvPr id="4" name="TextBox 3">
              <a:extLst>
                <a:ext uri="{FF2B5EF4-FFF2-40B4-BE49-F238E27FC236}">
                  <a16:creationId xmlns:a16="http://schemas.microsoft.com/office/drawing/2014/main" xmlns="" id="{4FCF2103-78A6-4FBE-95ED-601E4DFDD877}"/>
                </a:ext>
              </a:extLst>
            </p:cNvPr>
            <p:cNvSpPr txBox="1"/>
            <p:nvPr/>
          </p:nvSpPr>
          <p:spPr>
            <a:xfrm>
              <a:off x="1127791" y="49917"/>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xmlns=""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14285"/>
              <a:ext cx="582308" cy="525172"/>
            </a:xfrm>
            <a:prstGeom prst="rect">
              <a:avLst/>
            </a:prstGeom>
          </p:spPr>
        </p:pic>
      </p:grpSp>
      <p:sp>
        <p:nvSpPr>
          <p:cNvPr id="6" name="TextBox 5">
            <a:extLst>
              <a:ext uri="{FF2B5EF4-FFF2-40B4-BE49-F238E27FC236}">
                <a16:creationId xmlns:a16="http://schemas.microsoft.com/office/drawing/2014/main" xmlns="" id="{9DC896DB-F00F-4B35-AA0E-25BACE8F3BB7}"/>
              </a:ext>
            </a:extLst>
          </p:cNvPr>
          <p:cNvSpPr txBox="1"/>
          <p:nvPr/>
        </p:nvSpPr>
        <p:spPr>
          <a:xfrm>
            <a:off x="1626194" y="-18904"/>
            <a:ext cx="4562273" cy="553998"/>
          </a:xfrm>
          <a:prstGeom prst="rect">
            <a:avLst/>
          </a:prstGeom>
          <a:noFill/>
        </p:spPr>
        <p:txBody>
          <a:bodyPr wrap="square" rtlCol="0">
            <a:spAutoFit/>
          </a:bodyPr>
          <a:lstStyle/>
          <a:p>
            <a:pPr algn="ctr">
              <a:lnSpc>
                <a:spcPct val="150000"/>
              </a:lnSpc>
            </a:pPr>
            <a:r>
              <a:rPr lang="vi-VN" sz="2000" b="1" dirty="0">
                <a:solidFill>
                  <a:schemeClr val="accent1">
                    <a:lumMod val="75000"/>
                  </a:schemeClr>
                </a:solidFill>
                <a:latin typeface="Times New Roman" panose="02020603050405020304" pitchFamily="18" charset="0"/>
                <a:cs typeface="Times New Roman" panose="02020603050405020304" pitchFamily="18" charset="0"/>
              </a:rPr>
              <a:t>ĐẤT NƯỚC CHÚNG MÌNH</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28530BC7-951C-41EE-892D-67BDEB236BAA}"/>
              </a:ext>
            </a:extLst>
          </p:cNvPr>
          <p:cNvSpPr txBox="1"/>
          <p:nvPr/>
        </p:nvSpPr>
        <p:spPr>
          <a:xfrm>
            <a:off x="3003874" y="2205914"/>
            <a:ext cx="3527554" cy="1323439"/>
          </a:xfrm>
          <a:prstGeom prst="rect">
            <a:avLst/>
          </a:prstGeom>
          <a:noFill/>
        </p:spPr>
        <p:txBody>
          <a:bodyPr wrap="square" rtlCol="0">
            <a:spAutoFit/>
          </a:bodyPr>
          <a:lstStyle/>
          <a:p>
            <a:pPr indent="171450" algn="just"/>
            <a:r>
              <a:rPr lang="vi-VN" sz="1600" dirty="0">
                <a:latin typeface="Times New Roman" panose="02020603050405020304" pitchFamily="18" charset="0"/>
                <a:cs typeface="Times New Roman" panose="02020603050405020304" pitchFamily="18" charset="0"/>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xmlns="" id="{08BFB91A-685F-44FB-AD48-BF57E4B0D61A}"/>
              </a:ext>
            </a:extLst>
          </p:cNvPr>
          <p:cNvSpPr txBox="1"/>
          <p:nvPr/>
        </p:nvSpPr>
        <p:spPr>
          <a:xfrm>
            <a:off x="2851239" y="3553898"/>
            <a:ext cx="2618113" cy="1323439"/>
          </a:xfrm>
          <a:prstGeom prst="rect">
            <a:avLst/>
          </a:prstGeom>
          <a:noFill/>
        </p:spPr>
        <p:txBody>
          <a:bodyPr wrap="square" rtlCol="0">
            <a:spAutoFit/>
          </a:bodyPr>
          <a:lstStyle/>
          <a:p>
            <a:pPr indent="171450" algn="just"/>
            <a:r>
              <a:rPr lang="vi-VN" sz="1600" dirty="0">
                <a:latin typeface="Times New Roman" panose="02020603050405020304" pitchFamily="18" charset="0"/>
                <a:cs typeface="Times New Roman" panose="02020603050405020304" pitchFamily="18" charset="0"/>
              </a:rPr>
              <a:t>Trang phục truyền thống của người Việt Nam là áo dài. Áo dài thường được mặc trong dịp Tết hay lễ hội.</a:t>
            </a:r>
          </a:p>
          <a:p>
            <a:pPr indent="171450" algn="r"/>
            <a:r>
              <a:rPr lang="vi-VN" sz="1600" dirty="0">
                <a:latin typeface="Times New Roman" panose="02020603050405020304" pitchFamily="18" charset="0"/>
                <a:cs typeface="Times New Roman" panose="02020603050405020304" pitchFamily="18" charset="0"/>
              </a:rPr>
              <a:t>(Trung Sơn)</a:t>
            </a:r>
          </a:p>
        </p:txBody>
      </p:sp>
      <p:pic>
        <p:nvPicPr>
          <p:cNvPr id="9" name="Picture 8">
            <a:extLst>
              <a:ext uri="{FF2B5EF4-FFF2-40B4-BE49-F238E27FC236}">
                <a16:creationId xmlns:a16="http://schemas.microsoft.com/office/drawing/2014/main" xmlns=""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374079" y="3425849"/>
            <a:ext cx="1628775" cy="1746360"/>
          </a:xfrm>
          <a:prstGeom prst="rect">
            <a:avLst/>
          </a:prstGeom>
        </p:spPr>
      </p:pic>
      <p:pic>
        <p:nvPicPr>
          <p:cNvPr id="11" name="Picture 10">
            <a:extLst>
              <a:ext uri="{FF2B5EF4-FFF2-40B4-BE49-F238E27FC236}">
                <a16:creationId xmlns:a16="http://schemas.microsoft.com/office/drawing/2014/main" xmlns=""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111658" y="2463064"/>
            <a:ext cx="2625058" cy="2562057"/>
          </a:xfrm>
          <a:prstGeom prst="rect">
            <a:avLst/>
          </a:prstGeom>
        </p:spPr>
      </p:pic>
      <p:pic>
        <p:nvPicPr>
          <p:cNvPr id="12" name="Picture 11">
            <a:extLst>
              <a:ext uri="{FF2B5EF4-FFF2-40B4-BE49-F238E27FC236}">
                <a16:creationId xmlns:a16="http://schemas.microsoft.com/office/drawing/2014/main" xmlns="" id="{687A8ABD-36F5-464E-9D2F-70C1856681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5683" y="646030"/>
            <a:ext cx="304770" cy="288000"/>
          </a:xfrm>
          <a:prstGeom prst="rect">
            <a:avLst/>
          </a:prstGeom>
        </p:spPr>
      </p:pic>
      <p:pic>
        <p:nvPicPr>
          <p:cNvPr id="13" name="Picture 12">
            <a:extLst>
              <a:ext uri="{FF2B5EF4-FFF2-40B4-BE49-F238E27FC236}">
                <a16:creationId xmlns:a16="http://schemas.microsoft.com/office/drawing/2014/main" xmlns="" id="{4A940625-0A14-48B6-B2C3-82F0A86D5750}"/>
              </a:ext>
            </a:extLst>
          </p:cNvPr>
          <p:cNvPicPr>
            <a:picLocks noChangeAspect="1"/>
          </p:cNvPicPr>
          <p:nvPr/>
        </p:nvPicPr>
        <p:blipFill>
          <a:blip r:embed="rId10">
            <a:duotone>
              <a:schemeClr val="accent6">
                <a:shade val="45000"/>
                <a:satMod val="135000"/>
              </a:schemeClr>
              <a:prstClr val="white"/>
            </a:duotone>
            <a:extLst>
              <a:ext uri="{BEBA8EAE-BF5A-486C-A8C5-ECC9F3942E4B}">
                <a14:imgProps xmlns:a14="http://schemas.microsoft.com/office/drawing/2010/main">
                  <a14:imgLayer r:embed="rId11">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88947" y="1441053"/>
            <a:ext cx="297267" cy="297267"/>
          </a:xfrm>
          <a:prstGeom prst="rect">
            <a:avLst/>
          </a:prstGeom>
        </p:spPr>
      </p:pic>
      <p:pic>
        <p:nvPicPr>
          <p:cNvPr id="14" name="Picture 13">
            <a:extLst>
              <a:ext uri="{FF2B5EF4-FFF2-40B4-BE49-F238E27FC236}">
                <a16:creationId xmlns:a16="http://schemas.microsoft.com/office/drawing/2014/main" xmlns="" id="{D8CB0D04-4887-46F6-B78A-DBEC8F7E2F3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51239" y="2175064"/>
            <a:ext cx="288000" cy="288000"/>
          </a:xfrm>
          <a:prstGeom prst="rect">
            <a:avLst/>
          </a:prstGeom>
        </p:spPr>
      </p:pic>
      <p:grpSp>
        <p:nvGrpSpPr>
          <p:cNvPr id="17" name="Group 16">
            <a:extLst>
              <a:ext uri="{FF2B5EF4-FFF2-40B4-BE49-F238E27FC236}">
                <a16:creationId xmlns:a16="http://schemas.microsoft.com/office/drawing/2014/main" xmlns="" id="{BA4736CC-CD28-4F38-BB7A-B660EC7B3FEF}"/>
              </a:ext>
            </a:extLst>
          </p:cNvPr>
          <p:cNvGrpSpPr/>
          <p:nvPr/>
        </p:nvGrpSpPr>
        <p:grpSpPr>
          <a:xfrm>
            <a:off x="2682671" y="3415179"/>
            <a:ext cx="364202" cy="523220"/>
            <a:chOff x="3407170" y="2950919"/>
            <a:chExt cx="364202" cy="523220"/>
          </a:xfrm>
        </p:grpSpPr>
        <p:sp>
          <p:nvSpPr>
            <p:cNvPr id="18" name="Oval 17">
              <a:extLst>
                <a:ext uri="{FF2B5EF4-FFF2-40B4-BE49-F238E27FC236}">
                  <a16:creationId xmlns:a16="http://schemas.microsoft.com/office/drawing/2014/main" xmlns="" id="{4EF3C45D-9C1C-44F7-AD1D-C75128585EB2}"/>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x-none" sz="4400" i="1" dirty="0">
                <a:solidFill>
                  <a:schemeClr val="accent2"/>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FD5E1ED6-4148-4173-97D9-22A9850A1518}"/>
                </a:ext>
              </a:extLst>
            </p:cNvPr>
            <p:cNvSpPr/>
            <p:nvPr/>
          </p:nvSpPr>
          <p:spPr>
            <a:xfrm rot="21163024">
              <a:off x="3407170" y="2950919"/>
              <a:ext cx="364202" cy="523220"/>
            </a:xfrm>
            <a:prstGeom prst="rect">
              <a:avLst/>
            </a:prstGeom>
          </p:spPr>
          <p:txBody>
            <a:bodyPr wrap="none">
              <a:spAutoFit/>
            </a:bodyPr>
            <a:lstStyle/>
            <a:p>
              <a:pPr algn="ctr"/>
              <a:r>
                <a:rPr lang="x-none" sz="2800" b="1" i="1" dirty="0">
                  <a:solidFill>
                    <a:schemeClr val="accent2"/>
                  </a:solidFill>
                  <a:latin typeface="Times New Roman" panose="02020603050405020304" pitchFamily="18" charset="0"/>
                  <a:cs typeface="Times New Roman" panose="02020603050405020304" pitchFamily="18" charset="0"/>
                </a:rPr>
                <a:t>4</a:t>
              </a:r>
            </a:p>
          </p:txBody>
        </p:sp>
      </p:grpSp>
      <p:sp>
        <p:nvSpPr>
          <p:cNvPr id="20" name="TextBox 19">
            <a:extLst>
              <a:ext uri="{FF2B5EF4-FFF2-40B4-BE49-F238E27FC236}">
                <a16:creationId xmlns:a16="http://schemas.microsoft.com/office/drawing/2014/main" xmlns="" id="{7447E87E-6FE9-49EA-9DAC-11FC87F5583A}"/>
              </a:ext>
            </a:extLst>
          </p:cNvPr>
          <p:cNvSpPr txBox="1"/>
          <p:nvPr/>
        </p:nvSpPr>
        <p:spPr>
          <a:xfrm>
            <a:off x="475683" y="1386498"/>
            <a:ext cx="6155313" cy="830997"/>
          </a:xfrm>
          <a:prstGeom prst="rect">
            <a:avLst/>
          </a:prstGeom>
          <a:noFill/>
        </p:spPr>
        <p:txBody>
          <a:bodyPr wrap="square" rtlCol="0">
            <a:spAutoFit/>
          </a:bodyPr>
          <a:lstStyle/>
          <a:p>
            <a:pPr indent="171450" algn="just"/>
            <a:r>
              <a:rPr lang="vi-VN" sz="1600" dirty="0" err="1">
                <a:latin typeface="Times New Roman" panose="02020603050405020304" pitchFamily="18" charset="0"/>
                <a:cs typeface="Times New Roman" panose="02020603050405020304" pitchFamily="18" charset="0"/>
              </a:rPr>
              <a:t>Việt</a:t>
            </a:r>
            <a:r>
              <a:rPr lang="vi-VN" sz="1600" dirty="0">
                <a:latin typeface="Times New Roman" panose="02020603050405020304" pitchFamily="18" charset="0"/>
                <a:cs typeface="Times New Roman" panose="02020603050405020304" pitchFamily="18" charset="0"/>
              </a:rPr>
              <a:t> Nam có những vị anh hùng có công lớn với đất nước như Hai Bà Trưng, Bà Triệu, Trần Hưng Đạo, Quang Trung, Hồ Chí Minh,... Những con người ấy đã làm rạng danh lịch sử nước nhà.</a:t>
            </a:r>
          </a:p>
        </p:txBody>
      </p:sp>
    </p:spTree>
    <p:custDataLst>
      <p:tags r:id="rId1"/>
    </p:custDataLst>
    <p:extLst>
      <p:ext uri="{BB962C8B-B14F-4D97-AF65-F5344CB8AC3E}">
        <p14:creationId xmlns:p14="http://schemas.microsoft.com/office/powerpoint/2010/main" val="300992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18">
            <a:extLst>
              <a:ext uri="{FF2B5EF4-FFF2-40B4-BE49-F238E27FC236}">
                <a16:creationId xmlns:a16="http://schemas.microsoft.com/office/drawing/2014/main" xmlns="" id="{2BC1B98E-1573-4424-90DE-F7A561744B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408784" y="213051"/>
            <a:ext cx="1204847" cy="1092113"/>
          </a:xfrm>
          <a:prstGeom prst="rect">
            <a:avLst/>
          </a:prstGeom>
        </p:spPr>
      </p:pic>
      <p:sp>
        <p:nvSpPr>
          <p:cNvPr id="9" name="Rectangle: Rounded Corners 8">
            <a:extLst>
              <a:ext uri="{FF2B5EF4-FFF2-40B4-BE49-F238E27FC236}">
                <a16:creationId xmlns:a16="http://schemas.microsoft.com/office/drawing/2014/main" xmlns="" id="{21065EC9-B276-4E9A-A357-CBFB0E6BB85B}"/>
              </a:ext>
            </a:extLst>
          </p:cNvPr>
          <p:cNvSpPr/>
          <p:nvPr/>
        </p:nvSpPr>
        <p:spPr>
          <a:xfrm>
            <a:off x="1613631" y="527951"/>
            <a:ext cx="3909034" cy="618782"/>
          </a:xfrm>
          <a:prstGeom prst="roundRect">
            <a:avLst/>
          </a:prstGeom>
          <a:solidFill>
            <a:schemeClr val="accent6">
              <a:lumMod val="75000"/>
            </a:schemeClr>
          </a:solidFill>
          <a:ln w="25400" cap="flat" cmpd="sng" algn="ctr">
            <a:noFill/>
            <a:prstDash val="solid"/>
          </a:ln>
          <a:effectLst/>
        </p:spPr>
        <p:txBody>
          <a:bodyPr rtlCol="0" anchor="ctr"/>
          <a:lstStyle/>
          <a:p>
            <a:pPr algn="ctr" defTabSz="514350">
              <a:buClrTx/>
              <a:defRPr/>
            </a:pPr>
            <a:r>
              <a:rPr lang="en-US" sz="3375" dirty="0" err="1">
                <a:solidFill>
                  <a:srgbClr val="F2F2E9"/>
                </a:solidFill>
                <a:latin typeface="Times New Roman" panose="02020603050405020304" pitchFamily="18" charset="0"/>
                <a:ea typeface="+mn-ea"/>
                <a:cs typeface="Times New Roman" panose="02020603050405020304" pitchFamily="18" charset="0"/>
              </a:rPr>
              <a:t>Luyện</a:t>
            </a:r>
            <a:r>
              <a:rPr lang="en-US" sz="3375" dirty="0">
                <a:solidFill>
                  <a:srgbClr val="F2F2E9"/>
                </a:solidFill>
                <a:latin typeface="Times New Roman" panose="02020603050405020304" pitchFamily="18" charset="0"/>
                <a:ea typeface="+mn-ea"/>
                <a:cs typeface="Times New Roman" panose="02020603050405020304" pitchFamily="18" charset="0"/>
              </a:rPr>
              <a:t> </a:t>
            </a:r>
            <a:r>
              <a:rPr lang="en-US" sz="3375" dirty="0" err="1">
                <a:solidFill>
                  <a:srgbClr val="F2F2E9"/>
                </a:solidFill>
                <a:latin typeface="Times New Roman" panose="02020603050405020304" pitchFamily="18" charset="0"/>
                <a:ea typeface="+mn-ea"/>
                <a:cs typeface="Times New Roman" panose="02020603050405020304" pitchFamily="18" charset="0"/>
              </a:rPr>
              <a:t>đọc</a:t>
            </a:r>
            <a:r>
              <a:rPr lang="en-US" sz="3375" dirty="0">
                <a:solidFill>
                  <a:srgbClr val="F2F2E9"/>
                </a:solidFill>
                <a:latin typeface="Times New Roman" panose="02020603050405020304" pitchFamily="18" charset="0"/>
                <a:ea typeface="+mn-ea"/>
                <a:cs typeface="Times New Roman" panose="02020603050405020304" pitchFamily="18" charset="0"/>
              </a:rPr>
              <a:t> </a:t>
            </a:r>
            <a:r>
              <a:rPr lang="en-US" sz="3375" dirty="0" err="1">
                <a:solidFill>
                  <a:srgbClr val="F2F2E9"/>
                </a:solidFill>
                <a:latin typeface="Times New Roman" panose="02020603050405020304" pitchFamily="18" charset="0"/>
                <a:ea typeface="+mn-ea"/>
                <a:cs typeface="Times New Roman" panose="02020603050405020304" pitchFamily="18" charset="0"/>
              </a:rPr>
              <a:t>câu</a:t>
            </a:r>
            <a:r>
              <a:rPr lang="en-US" sz="3375" dirty="0">
                <a:solidFill>
                  <a:srgbClr val="F2F2E9"/>
                </a:solidFill>
                <a:latin typeface="Times New Roman" panose="02020603050405020304" pitchFamily="18" charset="0"/>
                <a:ea typeface="+mn-ea"/>
                <a:cs typeface="Times New Roman" panose="02020603050405020304" pitchFamily="18" charset="0"/>
              </a:rPr>
              <a:t> </a:t>
            </a:r>
            <a:r>
              <a:rPr lang="en-US" sz="3375" dirty="0" err="1">
                <a:solidFill>
                  <a:srgbClr val="F2F2E9"/>
                </a:solidFill>
                <a:latin typeface="Times New Roman" panose="02020603050405020304" pitchFamily="18" charset="0"/>
                <a:ea typeface="+mn-ea"/>
                <a:cs typeface="Times New Roman" panose="02020603050405020304" pitchFamily="18" charset="0"/>
              </a:rPr>
              <a:t>khó</a:t>
            </a:r>
            <a:endParaRPr lang="en-US" sz="3375" dirty="0">
              <a:solidFill>
                <a:srgbClr val="F2F2E9"/>
              </a:solidFill>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xmlns="" id="{98067CAC-FBEB-4D4A-9F81-8EEE1FFAA7CC}"/>
              </a:ext>
            </a:extLst>
          </p:cNvPr>
          <p:cNvSpPr txBox="1"/>
          <p:nvPr/>
        </p:nvSpPr>
        <p:spPr>
          <a:xfrm>
            <a:off x="408783" y="1602254"/>
            <a:ext cx="6141103" cy="1938992"/>
          </a:xfrm>
          <a:prstGeom prst="rect">
            <a:avLst/>
          </a:prstGeom>
          <a:noFill/>
        </p:spPr>
        <p:txBody>
          <a:bodyPr wrap="square">
            <a:spAutoFit/>
          </a:bodyPr>
          <a:lstStyle/>
          <a:p>
            <a:pPr indent="171450" algn="just"/>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Việt</a:t>
            </a:r>
            <a:r>
              <a:rPr lang="vi-VN" sz="2400" dirty="0">
                <a:latin typeface="Times New Roman" panose="02020603050405020304" pitchFamily="18" charset="0"/>
                <a:cs typeface="Times New Roman" panose="02020603050405020304" pitchFamily="18" charset="0"/>
              </a:rPr>
              <a:t> Nam </a:t>
            </a:r>
            <a:r>
              <a:rPr lang="vi-VN" sz="2400" dirty="0" err="1">
                <a:latin typeface="Times New Roman" panose="02020603050405020304" pitchFamily="18" charset="0"/>
                <a:cs typeface="Times New Roman" panose="02020603050405020304" pitchFamily="18" charset="0"/>
              </a:rPr>
              <a:t>có</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những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vị</a:t>
            </a:r>
            <a:r>
              <a:rPr lang="vi-VN" sz="2400" dirty="0">
                <a:latin typeface="Times New Roman" panose="02020603050405020304" pitchFamily="18" charset="0"/>
                <a:cs typeface="Times New Roman" panose="02020603050405020304" pitchFamily="18" charset="0"/>
              </a:rPr>
              <a:t> anh </a:t>
            </a:r>
            <a:r>
              <a:rPr lang="vi-VN" sz="2400" dirty="0" err="1">
                <a:latin typeface="Times New Roman" panose="02020603050405020304" pitchFamily="18" charset="0"/>
                <a:cs typeface="Times New Roman" panose="02020603050405020304" pitchFamily="18" charset="0"/>
              </a:rPr>
              <a:t>hùng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có</a:t>
            </a:r>
            <a:r>
              <a:rPr lang="vi-VN" sz="2400" dirty="0">
                <a:latin typeface="Times New Roman" panose="02020603050405020304" pitchFamily="18" charset="0"/>
                <a:cs typeface="Times New Roman" panose="02020603050405020304" pitchFamily="18" charset="0"/>
              </a:rPr>
              <a:t> công </a:t>
            </a:r>
            <a:r>
              <a:rPr lang="vi-VN" sz="2400" dirty="0" err="1">
                <a:latin typeface="Times New Roman" panose="02020603050405020304" pitchFamily="18" charset="0"/>
                <a:cs typeface="Times New Roman" panose="02020603050405020304" pitchFamily="18" charset="0"/>
              </a:rPr>
              <a:t>lớn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đất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nước</a:t>
            </a:r>
            <a:r>
              <a:rPr lang="vi-VN" sz="2400" dirty="0">
                <a:latin typeface="Times New Roman" panose="02020603050405020304" pitchFamily="18" charset="0"/>
                <a:cs typeface="Times New Roman" panose="02020603050405020304" pitchFamily="18" charset="0"/>
              </a:rPr>
              <a:t> như </a:t>
            </a:r>
            <a:r>
              <a:rPr lang="vi-VN" sz="2400" b="1" dirty="0">
                <a:solidFill>
                  <a:srgbClr val="00B050"/>
                </a:solidFill>
                <a:latin typeface="Times New Roman" panose="02020603050405020304" pitchFamily="18" charset="0"/>
                <a:cs typeface="Times New Roman" panose="02020603050405020304" pitchFamily="18" charset="0"/>
              </a:rPr>
              <a:t>Hai </a:t>
            </a:r>
            <a:r>
              <a:rPr lang="vi-VN" sz="2400" b="1" dirty="0" err="1">
                <a:solidFill>
                  <a:srgbClr val="00B050"/>
                </a:solidFill>
                <a:latin typeface="Times New Roman" panose="02020603050405020304" pitchFamily="18" charset="0"/>
                <a:cs typeface="Times New Roman" panose="02020603050405020304" pitchFamily="18" charset="0"/>
              </a:rPr>
              <a:t>Bà</a:t>
            </a:r>
            <a:r>
              <a:rPr lang="vi-VN" sz="2400" b="1" dirty="0">
                <a:solidFill>
                  <a:srgbClr val="00B050"/>
                </a:solidFill>
                <a:latin typeface="Times New Roman" panose="02020603050405020304" pitchFamily="18" charset="0"/>
                <a:cs typeface="Times New Roman" panose="02020603050405020304" pitchFamily="18" charset="0"/>
              </a:rPr>
              <a:t> Trưng, </a:t>
            </a:r>
            <a:r>
              <a:rPr lang="vi-VN" sz="2400" b="1" dirty="0" err="1">
                <a:solidFill>
                  <a:srgbClr val="00B050"/>
                </a:solidFill>
                <a:latin typeface="Times New Roman" panose="02020603050405020304" pitchFamily="18" charset="0"/>
                <a:cs typeface="Times New Roman" panose="02020603050405020304" pitchFamily="18" charset="0"/>
              </a:rPr>
              <a:t>Bà</a:t>
            </a:r>
            <a:r>
              <a:rPr lang="vi-VN" sz="2400" b="1" dirty="0">
                <a:solidFill>
                  <a:srgbClr val="00B050"/>
                </a:solidFill>
                <a:latin typeface="Times New Roman" panose="02020603050405020304" pitchFamily="18" charset="0"/>
                <a:cs typeface="Times New Roman" panose="02020603050405020304" pitchFamily="18" charset="0"/>
              </a:rPr>
              <a:t> </a:t>
            </a:r>
            <a:r>
              <a:rPr lang="vi-VN" sz="2400" b="1" dirty="0" err="1">
                <a:solidFill>
                  <a:srgbClr val="00B050"/>
                </a:solidFill>
                <a:latin typeface="Times New Roman" panose="02020603050405020304" pitchFamily="18" charset="0"/>
                <a:cs typeface="Times New Roman" panose="02020603050405020304" pitchFamily="18" charset="0"/>
              </a:rPr>
              <a:t>Triệu</a:t>
            </a:r>
            <a:r>
              <a:rPr lang="vi-VN" sz="2400" b="1" dirty="0">
                <a:solidFill>
                  <a:srgbClr val="00B050"/>
                </a:solidFill>
                <a:latin typeface="Times New Roman" panose="02020603050405020304" pitchFamily="18" charset="0"/>
                <a:cs typeface="Times New Roman" panose="02020603050405020304" pitchFamily="18" charset="0"/>
              </a:rPr>
              <a:t>, </a:t>
            </a:r>
            <a:r>
              <a:rPr lang="vi-VN" sz="2400" b="1" dirty="0" err="1">
                <a:solidFill>
                  <a:srgbClr val="00B050"/>
                </a:solidFill>
                <a:latin typeface="Times New Roman" panose="02020603050405020304" pitchFamily="18" charset="0"/>
                <a:cs typeface="Times New Roman" panose="02020603050405020304" pitchFamily="18" charset="0"/>
              </a:rPr>
              <a:t>Trần</a:t>
            </a:r>
            <a:r>
              <a:rPr lang="vi-VN" sz="2400" b="1" dirty="0">
                <a:solidFill>
                  <a:srgbClr val="00B050"/>
                </a:solidFill>
                <a:latin typeface="Times New Roman" panose="02020603050405020304" pitchFamily="18" charset="0"/>
                <a:cs typeface="Times New Roman" panose="02020603050405020304" pitchFamily="18" charset="0"/>
              </a:rPr>
              <a:t> Hưng </a:t>
            </a:r>
            <a:r>
              <a:rPr lang="vi-VN" sz="2400" b="1" dirty="0" err="1">
                <a:solidFill>
                  <a:srgbClr val="00B050"/>
                </a:solidFill>
                <a:latin typeface="Times New Roman" panose="02020603050405020304" pitchFamily="18" charset="0"/>
                <a:cs typeface="Times New Roman" panose="02020603050405020304" pitchFamily="18" charset="0"/>
              </a:rPr>
              <a:t>Đạo</a:t>
            </a:r>
            <a:r>
              <a:rPr lang="vi-VN" sz="2400" b="1" dirty="0">
                <a:solidFill>
                  <a:srgbClr val="00B050"/>
                </a:solidFill>
                <a:latin typeface="Times New Roman" panose="02020603050405020304" pitchFamily="18" charset="0"/>
                <a:cs typeface="Times New Roman" panose="02020603050405020304" pitchFamily="18" charset="0"/>
              </a:rPr>
              <a:t>, Quang Trung, </a:t>
            </a:r>
            <a:r>
              <a:rPr lang="vi-VN" sz="2400" b="1" dirty="0" err="1">
                <a:solidFill>
                  <a:srgbClr val="00B050"/>
                </a:solidFill>
                <a:latin typeface="Times New Roman" panose="02020603050405020304" pitchFamily="18" charset="0"/>
                <a:cs typeface="Times New Roman" panose="02020603050405020304" pitchFamily="18" charset="0"/>
              </a:rPr>
              <a:t>Hồ</a:t>
            </a:r>
            <a:r>
              <a:rPr lang="vi-VN" sz="2400" b="1" dirty="0">
                <a:solidFill>
                  <a:srgbClr val="00B050"/>
                </a:solidFill>
                <a:latin typeface="Times New Roman" panose="02020603050405020304" pitchFamily="18" charset="0"/>
                <a:cs typeface="Times New Roman" panose="02020603050405020304" pitchFamily="18" charset="0"/>
              </a:rPr>
              <a:t> </a:t>
            </a:r>
            <a:r>
              <a:rPr lang="vi-VN" sz="2400" b="1" dirty="0" err="1">
                <a:solidFill>
                  <a:srgbClr val="00B050"/>
                </a:solidFill>
                <a:latin typeface="Times New Roman" panose="02020603050405020304" pitchFamily="18" charset="0"/>
                <a:cs typeface="Times New Roman" panose="02020603050405020304" pitchFamily="18" charset="0"/>
              </a:rPr>
              <a:t>Chí</a:t>
            </a:r>
            <a:r>
              <a:rPr lang="vi-VN" sz="2400" b="1" dirty="0">
                <a:solidFill>
                  <a:srgbClr val="00B050"/>
                </a:solidFill>
                <a:latin typeface="Times New Roman" panose="02020603050405020304" pitchFamily="18" charset="0"/>
                <a:cs typeface="Times New Roman" panose="02020603050405020304" pitchFamily="18" charset="0"/>
              </a:rPr>
              <a:t> Minh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Những</a:t>
            </a:r>
            <a:r>
              <a:rPr lang="vi-VN" sz="2400" dirty="0">
                <a:latin typeface="Times New Roman" panose="02020603050405020304" pitchFamily="18" charset="0"/>
                <a:cs typeface="Times New Roman" panose="02020603050405020304" pitchFamily="18" charset="0"/>
              </a:rPr>
              <a:t> con </a:t>
            </a:r>
            <a:r>
              <a:rPr lang="vi-VN" sz="2400" dirty="0" err="1">
                <a:latin typeface="Times New Roman" panose="02020603050405020304" pitchFamily="18" charset="0"/>
                <a:cs typeface="Times New Roman" panose="02020603050405020304" pitchFamily="18" charset="0"/>
              </a:rPr>
              <a:t>người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ấy</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làm</a:t>
            </a:r>
            <a:r>
              <a:rPr lang="vi-VN" sz="2400" dirty="0">
                <a:latin typeface="Times New Roman" panose="02020603050405020304" pitchFamily="18" charset="0"/>
                <a:cs typeface="Times New Roman" panose="02020603050405020304" pitchFamily="18" charset="0"/>
              </a:rPr>
              <a:t> </a:t>
            </a:r>
            <a:r>
              <a:rPr lang="vi-VN" sz="2400" b="1" dirty="0" err="1">
                <a:solidFill>
                  <a:srgbClr val="FF0000"/>
                </a:solidFill>
                <a:latin typeface="Times New Roman" panose="02020603050405020304" pitchFamily="18" charset="0"/>
                <a:cs typeface="Times New Roman" panose="02020603050405020304" pitchFamily="18" charset="0"/>
              </a:rPr>
              <a:t>rạng</a:t>
            </a:r>
            <a:r>
              <a:rPr lang="vi-VN" sz="2400" b="1" dirty="0">
                <a:solidFill>
                  <a:srgbClr val="FF0000"/>
                </a:solidFill>
                <a:latin typeface="Times New Roman" panose="02020603050405020304" pitchFamily="18" charset="0"/>
                <a:cs typeface="Times New Roman" panose="02020603050405020304" pitchFamily="18" charset="0"/>
              </a:rPr>
              <a:t> danh </a:t>
            </a:r>
            <a:r>
              <a:rPr lang="vi-VN" sz="2400" dirty="0" err="1">
                <a:latin typeface="Times New Roman" panose="02020603050405020304" pitchFamily="18" charset="0"/>
                <a:cs typeface="Times New Roman" panose="02020603050405020304" pitchFamily="18" charset="0"/>
              </a:rPr>
              <a:t>lịch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sử</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nước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nhà</a:t>
            </a:r>
            <a:r>
              <a:rPr lang="vi-VN" sz="2400" dirty="0">
                <a:latin typeface="Times New Roman" panose="02020603050405020304" pitchFamily="18" charset="0"/>
                <a:cs typeface="Times New Roman" panose="02020603050405020304" pitchFamily="18" charset="0"/>
              </a:rPr>
              <a:t>.</a:t>
            </a:r>
          </a:p>
        </p:txBody>
      </p:sp>
      <p:cxnSp>
        <p:nvCxnSpPr>
          <p:cNvPr id="4" name="Straight Connector 3">
            <a:extLst>
              <a:ext uri="{FF2B5EF4-FFF2-40B4-BE49-F238E27FC236}">
                <a16:creationId xmlns:a16="http://schemas.microsoft.com/office/drawing/2014/main" xmlns="" id="{2F43636E-8DEF-461D-B98F-1131A72477EB}"/>
              </a:ext>
            </a:extLst>
          </p:cNvPr>
          <p:cNvCxnSpPr>
            <a:cxnSpLocks/>
          </p:cNvCxnSpPr>
          <p:nvPr/>
        </p:nvCxnSpPr>
        <p:spPr>
          <a:xfrm flipH="1">
            <a:off x="4910551" y="1723102"/>
            <a:ext cx="109331" cy="268357"/>
          </a:xfrm>
          <a:prstGeom prst="line">
            <a:avLst/>
          </a:prstGeom>
          <a:ln>
            <a:solidFill>
              <a:schemeClr val="tx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xmlns="" id="{35A2F2F8-9B76-4373-B4D9-E88B3E2EB57E}"/>
              </a:ext>
            </a:extLst>
          </p:cNvPr>
          <p:cNvCxnSpPr>
            <a:cxnSpLocks/>
          </p:cNvCxnSpPr>
          <p:nvPr/>
        </p:nvCxnSpPr>
        <p:spPr>
          <a:xfrm flipH="1">
            <a:off x="2851520" y="2068937"/>
            <a:ext cx="109331" cy="268357"/>
          </a:xfrm>
          <a:prstGeom prst="line">
            <a:avLst/>
          </a:prstGeom>
          <a:ln>
            <a:solidFill>
              <a:schemeClr val="tx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xmlns="" id="{DE4DB39B-0A27-4E2D-AE46-A3A7F06DDEB2}"/>
              </a:ext>
            </a:extLst>
          </p:cNvPr>
          <p:cNvCxnSpPr>
            <a:cxnSpLocks/>
          </p:cNvCxnSpPr>
          <p:nvPr/>
        </p:nvCxnSpPr>
        <p:spPr>
          <a:xfrm flipH="1">
            <a:off x="5008763" y="2082965"/>
            <a:ext cx="109331" cy="268357"/>
          </a:xfrm>
          <a:prstGeom prst="line">
            <a:avLst/>
          </a:prstGeom>
          <a:ln>
            <a:solidFill>
              <a:schemeClr val="tx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xmlns="" id="{D9103D32-569B-4D65-9C5D-ACF9A4F42BD5}"/>
              </a:ext>
            </a:extLst>
          </p:cNvPr>
          <p:cNvCxnSpPr>
            <a:cxnSpLocks/>
          </p:cNvCxnSpPr>
          <p:nvPr/>
        </p:nvCxnSpPr>
        <p:spPr>
          <a:xfrm flipH="1">
            <a:off x="6549886" y="2082965"/>
            <a:ext cx="109331" cy="268357"/>
          </a:xfrm>
          <a:prstGeom prst="line">
            <a:avLst/>
          </a:prstGeom>
          <a:ln>
            <a:solidFill>
              <a:schemeClr val="tx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xmlns="" id="{3D4594C0-92FD-46CA-9BFC-1F3084C269DF}"/>
              </a:ext>
            </a:extLst>
          </p:cNvPr>
          <p:cNvCxnSpPr>
            <a:cxnSpLocks/>
          </p:cNvCxnSpPr>
          <p:nvPr/>
        </p:nvCxnSpPr>
        <p:spPr>
          <a:xfrm flipH="1">
            <a:off x="2960851" y="2384762"/>
            <a:ext cx="109331" cy="268357"/>
          </a:xfrm>
          <a:prstGeom prst="line">
            <a:avLst/>
          </a:prstGeom>
          <a:ln>
            <a:solidFill>
              <a:schemeClr val="tx2">
                <a:lumMod val="75000"/>
              </a:schemeClr>
            </a:solidFill>
          </a:ln>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xmlns="" id="{73545DE3-B2EF-4A94-B101-0489148D9DA6}"/>
              </a:ext>
            </a:extLst>
          </p:cNvPr>
          <p:cNvCxnSpPr>
            <a:cxnSpLocks/>
          </p:cNvCxnSpPr>
          <p:nvPr/>
        </p:nvCxnSpPr>
        <p:spPr>
          <a:xfrm flipH="1">
            <a:off x="5248001" y="2440424"/>
            <a:ext cx="109331" cy="268357"/>
          </a:xfrm>
          <a:prstGeom prst="line">
            <a:avLst/>
          </a:prstGeom>
          <a:ln>
            <a:solidFill>
              <a:schemeClr val="tx2">
                <a:lumMod val="75000"/>
              </a:schemeClr>
            </a:solidFill>
          </a:ln>
        </p:spPr>
        <p:style>
          <a:lnRef idx="3">
            <a:schemeClr val="accent1"/>
          </a:lnRef>
          <a:fillRef idx="0">
            <a:schemeClr val="accent1"/>
          </a:fillRef>
          <a:effectRef idx="2">
            <a:schemeClr val="accent1"/>
          </a:effectRef>
          <a:fontRef idx="minor">
            <a:schemeClr val="tx1"/>
          </a:fontRef>
        </p:style>
      </p:cxnSp>
      <p:grpSp>
        <p:nvGrpSpPr>
          <p:cNvPr id="2" name="Group 1">
            <a:extLst>
              <a:ext uri="{FF2B5EF4-FFF2-40B4-BE49-F238E27FC236}">
                <a16:creationId xmlns:a16="http://schemas.microsoft.com/office/drawing/2014/main" xmlns="" id="{BB98ED8A-3BE6-403F-B07E-900BB323FCAD}"/>
              </a:ext>
            </a:extLst>
          </p:cNvPr>
          <p:cNvGrpSpPr/>
          <p:nvPr/>
        </p:nvGrpSpPr>
        <p:grpSpPr>
          <a:xfrm>
            <a:off x="1320602" y="2794142"/>
            <a:ext cx="184719" cy="268357"/>
            <a:chOff x="5302667" y="2803974"/>
            <a:chExt cx="184719" cy="268357"/>
          </a:xfrm>
        </p:grpSpPr>
        <p:cxnSp>
          <p:nvCxnSpPr>
            <p:cNvPr id="23" name="Straight Connector 22">
              <a:extLst>
                <a:ext uri="{FF2B5EF4-FFF2-40B4-BE49-F238E27FC236}">
                  <a16:creationId xmlns:a16="http://schemas.microsoft.com/office/drawing/2014/main" xmlns="" id="{9CD12749-24D3-48B9-9EF6-7E81B323E651}"/>
                </a:ext>
              </a:extLst>
            </p:cNvPr>
            <p:cNvCxnSpPr>
              <a:cxnSpLocks/>
            </p:cNvCxnSpPr>
            <p:nvPr/>
          </p:nvCxnSpPr>
          <p:spPr>
            <a:xfrm flipH="1">
              <a:off x="5378055" y="2803974"/>
              <a:ext cx="109331" cy="268357"/>
            </a:xfrm>
            <a:prstGeom prst="line">
              <a:avLst/>
            </a:prstGeom>
            <a:ln>
              <a:solidFill>
                <a:schemeClr val="tx2">
                  <a:lumMod val="75000"/>
                </a:schemeClr>
              </a:solidFill>
            </a:ln>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xmlns="" id="{656EDCEB-4CAA-4133-B13C-193F368EA57E}"/>
                </a:ext>
              </a:extLst>
            </p:cNvPr>
            <p:cNvCxnSpPr>
              <a:cxnSpLocks/>
            </p:cNvCxnSpPr>
            <p:nvPr/>
          </p:nvCxnSpPr>
          <p:spPr>
            <a:xfrm flipH="1">
              <a:off x="5302667" y="2803974"/>
              <a:ext cx="109331" cy="268357"/>
            </a:xfrm>
            <a:prstGeom prst="line">
              <a:avLst/>
            </a:prstGeom>
            <a:ln>
              <a:solidFill>
                <a:schemeClr val="tx2">
                  <a:lumMod val="75000"/>
                </a:schemeClr>
              </a:solidFill>
            </a:ln>
          </p:spPr>
          <p:style>
            <a:lnRef idx="3">
              <a:schemeClr val="accent1"/>
            </a:lnRef>
            <a:fillRef idx="0">
              <a:schemeClr val="accent1"/>
            </a:fillRef>
            <a:effectRef idx="2">
              <a:schemeClr val="accent1"/>
            </a:effectRef>
            <a:fontRef idx="minor">
              <a:schemeClr val="tx1"/>
            </a:fontRef>
          </p:style>
        </p:cxnSp>
      </p:grpSp>
      <p:grpSp>
        <p:nvGrpSpPr>
          <p:cNvPr id="17" name="Group 16">
            <a:extLst>
              <a:ext uri="{FF2B5EF4-FFF2-40B4-BE49-F238E27FC236}">
                <a16:creationId xmlns:a16="http://schemas.microsoft.com/office/drawing/2014/main" xmlns="" id="{CB2AD3E3-D92E-4E1A-BF3E-EA0799A916EF}"/>
              </a:ext>
            </a:extLst>
          </p:cNvPr>
          <p:cNvGrpSpPr/>
          <p:nvPr/>
        </p:nvGrpSpPr>
        <p:grpSpPr>
          <a:xfrm>
            <a:off x="2641213" y="3187284"/>
            <a:ext cx="184719" cy="268357"/>
            <a:chOff x="5302667" y="2803974"/>
            <a:chExt cx="184719" cy="268357"/>
          </a:xfrm>
        </p:grpSpPr>
        <p:cxnSp>
          <p:nvCxnSpPr>
            <p:cNvPr id="19" name="Straight Connector 18">
              <a:extLst>
                <a:ext uri="{FF2B5EF4-FFF2-40B4-BE49-F238E27FC236}">
                  <a16:creationId xmlns:a16="http://schemas.microsoft.com/office/drawing/2014/main" xmlns="" id="{0DD5419B-CFD4-480B-BC30-261C2BF7B0BC}"/>
                </a:ext>
              </a:extLst>
            </p:cNvPr>
            <p:cNvCxnSpPr>
              <a:cxnSpLocks/>
            </p:cNvCxnSpPr>
            <p:nvPr/>
          </p:nvCxnSpPr>
          <p:spPr>
            <a:xfrm flipH="1">
              <a:off x="5378055" y="2803974"/>
              <a:ext cx="109331" cy="268357"/>
            </a:xfrm>
            <a:prstGeom prst="line">
              <a:avLst/>
            </a:prstGeom>
            <a:ln>
              <a:solidFill>
                <a:schemeClr val="tx2">
                  <a:lumMod val="75000"/>
                </a:schemeClr>
              </a:solidFill>
            </a:ln>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F22D15A0-0A37-4B4F-8555-2A22CB81F2E0}"/>
                </a:ext>
              </a:extLst>
            </p:cNvPr>
            <p:cNvCxnSpPr>
              <a:cxnSpLocks/>
            </p:cNvCxnSpPr>
            <p:nvPr/>
          </p:nvCxnSpPr>
          <p:spPr>
            <a:xfrm flipH="1">
              <a:off x="5302667" y="2803974"/>
              <a:ext cx="109331" cy="268357"/>
            </a:xfrm>
            <a:prstGeom prst="line">
              <a:avLst/>
            </a:prstGeom>
            <a:ln>
              <a:solidFill>
                <a:schemeClr val="tx2">
                  <a:lumMod val="75000"/>
                </a:schemeClr>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253233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par>
                                <p:cTn id="35" presetID="22" presetClass="entr" presetSubtype="4"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par>
                                <p:cTn id="38" presetID="22" presetClass="entr" presetSubtype="4"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4BE0965-961B-40D9-94DB-055E158C79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50605" y="331633"/>
            <a:ext cx="582308" cy="525172"/>
          </a:xfrm>
          <a:prstGeom prst="rect">
            <a:avLst/>
          </a:prstGeom>
        </p:spPr>
      </p:pic>
      <p:sp>
        <p:nvSpPr>
          <p:cNvPr id="4" name="TextBox 3">
            <a:extLst>
              <a:ext uri="{FF2B5EF4-FFF2-40B4-BE49-F238E27FC236}">
                <a16:creationId xmlns:a16="http://schemas.microsoft.com/office/drawing/2014/main" xmlns="" id="{379D234F-530A-44B0-8C0B-D7E30AC1FB5D}"/>
              </a:ext>
            </a:extLst>
          </p:cNvPr>
          <p:cNvSpPr txBox="1"/>
          <p:nvPr/>
        </p:nvSpPr>
        <p:spPr>
          <a:xfrm>
            <a:off x="2300527" y="469239"/>
            <a:ext cx="2316155" cy="506292"/>
          </a:xfrm>
          <a:prstGeom prst="rect">
            <a:avLst/>
          </a:prstGeom>
          <a:solidFill>
            <a:schemeClr val="accent4">
              <a:lumMod val="90000"/>
            </a:schemeClr>
          </a:solidFill>
        </p:spPr>
        <p:txBody>
          <a:bodyPr wrap="square" rtlCol="0">
            <a:spAutoFit/>
          </a:bodyPr>
          <a:lstStyle/>
          <a:p>
            <a:pPr algn="ctr">
              <a:lnSpc>
                <a:spcPct val="150000"/>
              </a:lnSpc>
            </a:pPr>
            <a:r>
              <a:rPr lang="vi-VN" sz="2000" b="1" dirty="0">
                <a:solidFill>
                  <a:schemeClr val="bg1">
                    <a:lumMod val="10000"/>
                  </a:schemeClr>
                </a:solidFill>
                <a:latin typeface="Times New Roman" panose="02020603050405020304" pitchFamily="18" charset="0"/>
                <a:cs typeface="Times New Roman" panose="02020603050405020304" pitchFamily="18" charset="0"/>
              </a:rPr>
              <a:t>GIẢI NGHĨA TỪ</a:t>
            </a:r>
            <a:endParaRPr lang="en-US" sz="20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B74CAE37-C031-447C-A0D4-4B3695F007FD}"/>
              </a:ext>
            </a:extLst>
          </p:cNvPr>
          <p:cNvSpPr/>
          <p:nvPr/>
        </p:nvSpPr>
        <p:spPr>
          <a:xfrm>
            <a:off x="460224" y="1266212"/>
            <a:ext cx="5996762" cy="455125"/>
          </a:xfrm>
          <a:prstGeom prst="rect">
            <a:avLst/>
          </a:prstGeom>
        </p:spPr>
        <p:txBody>
          <a:bodyPr wrap="square">
            <a:spAutoFit/>
          </a:bodyPr>
          <a:lstStyle/>
          <a:p>
            <a:pPr algn="just">
              <a:lnSpc>
                <a:spcPct val="150000"/>
              </a:lnSpc>
            </a:pPr>
            <a:r>
              <a:rPr lang="vi-VN" sz="1800" dirty="0">
                <a:latin typeface="Times New Roman" panose="02020603050405020304" pitchFamily="18" charset="0"/>
                <a:cs typeface="Times New Roman" panose="02020603050405020304" pitchFamily="18" charset="0"/>
              </a:rPr>
              <a:t>     Khí hậu</a:t>
            </a:r>
          </a:p>
        </p:txBody>
      </p:sp>
      <p:sp>
        <p:nvSpPr>
          <p:cNvPr id="6" name="Oval 5">
            <a:extLst>
              <a:ext uri="{FF2B5EF4-FFF2-40B4-BE49-F238E27FC236}">
                <a16:creationId xmlns:a16="http://schemas.microsoft.com/office/drawing/2014/main" xmlns="" id="{05260A31-877E-46DB-BCEB-DF51C579FAA0}"/>
              </a:ext>
            </a:extLst>
          </p:cNvPr>
          <p:cNvSpPr/>
          <p:nvPr/>
        </p:nvSpPr>
        <p:spPr>
          <a:xfrm>
            <a:off x="550605" y="1403641"/>
            <a:ext cx="233916" cy="233916"/>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21F1432A-BE85-4E86-9EFF-105953948C84}"/>
              </a:ext>
            </a:extLst>
          </p:cNvPr>
          <p:cNvSpPr txBox="1"/>
          <p:nvPr/>
        </p:nvSpPr>
        <p:spPr>
          <a:xfrm>
            <a:off x="1624894" y="1266212"/>
            <a:ext cx="4966344" cy="873572"/>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Times New Roman" panose="02020603050405020304" pitchFamily="18" charset="0"/>
                <a:cs typeface="Times New Roman" panose="02020603050405020304" pitchFamily="18" charset="0"/>
              </a:rPr>
              <a:t>: các đặc điểm về nắng, mưa, nhiệt độ,... được lặp lại hàng năm của một vùng.</a:t>
            </a:r>
            <a:endParaRPr lang="en-US" sz="1800"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xmlns="" id="{6F33C6A8-86AA-4700-B2C2-5F18B5C11524}"/>
              </a:ext>
            </a:extLst>
          </p:cNvPr>
          <p:cNvGrpSpPr/>
          <p:nvPr/>
        </p:nvGrpSpPr>
        <p:grpSpPr>
          <a:xfrm>
            <a:off x="271226" y="2217234"/>
            <a:ext cx="6091474" cy="2224591"/>
            <a:chOff x="271226" y="2217234"/>
            <a:chExt cx="6091474" cy="2224591"/>
          </a:xfrm>
        </p:grpSpPr>
        <p:pic>
          <p:nvPicPr>
            <p:cNvPr id="1026" name="Picture 2" descr="Cartoon Weather Set - Seasons Nature">
              <a:extLst>
                <a:ext uri="{FF2B5EF4-FFF2-40B4-BE49-F238E27FC236}">
                  <a16:creationId xmlns:a16="http://schemas.microsoft.com/office/drawing/2014/main" xmlns="" id="{5E0E9ED5-B541-4CB9-AFA1-E486B4ACA61A}"/>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b="36292"/>
            <a:stretch/>
          </p:blipFill>
          <p:spPr bwMode="auto">
            <a:xfrm>
              <a:off x="271226" y="2217234"/>
              <a:ext cx="4714431" cy="22245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artoon Weather Set - Seasons Nature">
              <a:extLst>
                <a:ext uri="{FF2B5EF4-FFF2-40B4-BE49-F238E27FC236}">
                  <a16:creationId xmlns:a16="http://schemas.microsoft.com/office/drawing/2014/main" xmlns="" id="{6F5B9950-46E2-4F50-8E81-D532C5F83B73}"/>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17306" t="64652" r="50409" b="1157"/>
            <a:stretch/>
          </p:blipFill>
          <p:spPr bwMode="auto">
            <a:xfrm>
              <a:off x="4495800" y="2310987"/>
              <a:ext cx="1382486" cy="10844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artoon Weather Set - Seasons Nature">
              <a:extLst>
                <a:ext uri="{FF2B5EF4-FFF2-40B4-BE49-F238E27FC236}">
                  <a16:creationId xmlns:a16="http://schemas.microsoft.com/office/drawing/2014/main" xmlns="" id="{36655E24-4E26-468F-A5CD-790EF5E4A451}"/>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49873" t="65417" r="17842" b="392"/>
            <a:stretch/>
          </p:blipFill>
          <p:spPr bwMode="auto">
            <a:xfrm>
              <a:off x="4980214" y="3353274"/>
              <a:ext cx="1382486" cy="1084417"/>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08094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3DB0D57-E4C1-4E80-8664-1A0205E2CF88}"/>
              </a:ext>
            </a:extLst>
          </p:cNvPr>
          <p:cNvSpPr txBox="1"/>
          <p:nvPr/>
        </p:nvSpPr>
        <p:spPr>
          <a:xfrm>
            <a:off x="551889" y="685870"/>
            <a:ext cx="6155313" cy="830997"/>
          </a:xfrm>
          <a:prstGeom prst="rect">
            <a:avLst/>
          </a:prstGeom>
          <a:noFill/>
        </p:spPr>
        <p:txBody>
          <a:bodyPr wrap="square" rtlCol="0">
            <a:spAutoFit/>
          </a:bodyPr>
          <a:lstStyle/>
          <a:p>
            <a:pPr indent="171450" algn="just"/>
            <a:r>
              <a:rPr lang="vi-VN" sz="1600" dirty="0">
                <a:latin typeface="Times New Roman" panose="02020603050405020304" pitchFamily="18" charset="0"/>
                <a:cs typeface="Times New Roman" panose="02020603050405020304" pitchFamily="18" charset="0"/>
              </a:rPr>
              <a:t>Việt Nam là đất nước tươi đẹp của chúng mình. Thủ đô nước mình là Hà Nội. Lá cờ Tổ quốc hình chữ nhật, nền đỏ, ở giữa có ngôi sao vàng năm </a:t>
            </a:r>
            <a:r>
              <a:rPr lang="vi-VN" sz="1600" dirty="0" err="1">
                <a:latin typeface="Times New Roman" panose="02020603050405020304" pitchFamily="18" charset="0"/>
                <a:cs typeface="Times New Roman" panose="02020603050405020304" pitchFamily="18" charset="0"/>
              </a:rPr>
              <a:t>cánh</a:t>
            </a:r>
            <a:r>
              <a:rPr lang="vi-VN" sz="1600"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xmlns="" id="{9D0F22DC-6D72-483F-8FD5-D3D31A098AA8}"/>
              </a:ext>
            </a:extLst>
          </p:cNvPr>
          <p:cNvGrpSpPr/>
          <p:nvPr/>
        </p:nvGrpSpPr>
        <p:grpSpPr>
          <a:xfrm>
            <a:off x="182904" y="-4810"/>
            <a:ext cx="1704889" cy="1235961"/>
            <a:chOff x="635794" y="14285"/>
            <a:chExt cx="1305582" cy="1235961"/>
          </a:xfrm>
        </p:grpSpPr>
        <p:sp>
          <p:nvSpPr>
            <p:cNvPr id="4" name="TextBox 3">
              <a:extLst>
                <a:ext uri="{FF2B5EF4-FFF2-40B4-BE49-F238E27FC236}">
                  <a16:creationId xmlns:a16="http://schemas.microsoft.com/office/drawing/2014/main" xmlns="" id="{4FCF2103-78A6-4FBE-95ED-601E4DFDD877}"/>
                </a:ext>
              </a:extLst>
            </p:cNvPr>
            <p:cNvSpPr txBox="1"/>
            <p:nvPr/>
          </p:nvSpPr>
          <p:spPr>
            <a:xfrm>
              <a:off x="1127791" y="49917"/>
              <a:ext cx="813585" cy="1200329"/>
            </a:xfrm>
            <a:prstGeom prst="rect">
              <a:avLst/>
            </a:prstGeom>
            <a:noFill/>
          </p:spPr>
          <p:txBody>
            <a:bodyPr wrap="square" rtlCol="0">
              <a:spAutoFit/>
            </a:bodyPr>
            <a:lstStyle/>
            <a:p>
              <a:pPr algn="ctr">
                <a:lnSpc>
                  <a:spcPct val="150000"/>
                </a:lnSpc>
              </a:pPr>
              <a:r>
                <a:rPr lang="vi-VN" sz="2400" b="1" dirty="0">
                  <a:solidFill>
                    <a:srgbClr val="17479D"/>
                  </a:solidFill>
                  <a:latin typeface="Times New Roman" panose="02020603050405020304" pitchFamily="18" charset="0"/>
                  <a:cs typeface="Times New Roman" panose="02020603050405020304" pitchFamily="18" charset="0"/>
                </a:rPr>
                <a:t>ĐỌC</a:t>
              </a:r>
              <a:endParaRPr lang="en-US" sz="2400" b="1" dirty="0">
                <a:solidFill>
                  <a:srgbClr val="17479D"/>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14285"/>
              <a:ext cx="582308" cy="525172"/>
            </a:xfrm>
            <a:prstGeom prst="rect">
              <a:avLst/>
            </a:prstGeom>
          </p:spPr>
        </p:pic>
      </p:grpSp>
      <p:sp>
        <p:nvSpPr>
          <p:cNvPr id="6" name="TextBox 5">
            <a:extLst>
              <a:ext uri="{FF2B5EF4-FFF2-40B4-BE49-F238E27FC236}">
                <a16:creationId xmlns:a16="http://schemas.microsoft.com/office/drawing/2014/main" xmlns="" id="{9DC896DB-F00F-4B35-AA0E-25BACE8F3BB7}"/>
              </a:ext>
            </a:extLst>
          </p:cNvPr>
          <p:cNvSpPr txBox="1"/>
          <p:nvPr/>
        </p:nvSpPr>
        <p:spPr>
          <a:xfrm>
            <a:off x="1488487" y="117334"/>
            <a:ext cx="3712778" cy="553998"/>
          </a:xfrm>
          <a:prstGeom prst="rect">
            <a:avLst/>
          </a:prstGeom>
          <a:noFill/>
        </p:spPr>
        <p:txBody>
          <a:bodyPr wrap="square" rtlCol="0">
            <a:spAutoFit/>
          </a:bodyPr>
          <a:lstStyle/>
          <a:p>
            <a:pPr algn="ctr">
              <a:lnSpc>
                <a:spcPct val="150000"/>
              </a:lnSpc>
            </a:pPr>
            <a:r>
              <a:rPr lang="vi-VN" sz="2000" b="1" dirty="0">
                <a:solidFill>
                  <a:schemeClr val="accent1">
                    <a:lumMod val="75000"/>
                  </a:schemeClr>
                </a:solidFill>
                <a:latin typeface="Times New Roman" panose="02020603050405020304" pitchFamily="18" charset="0"/>
                <a:cs typeface="Times New Roman" panose="02020603050405020304" pitchFamily="18" charset="0"/>
              </a:rPr>
              <a:t>ĐẤT NƯỚC CHÚNG MÌNH</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28530BC7-951C-41EE-892D-67BDEB236BAA}"/>
              </a:ext>
            </a:extLst>
          </p:cNvPr>
          <p:cNvSpPr txBox="1"/>
          <p:nvPr/>
        </p:nvSpPr>
        <p:spPr>
          <a:xfrm>
            <a:off x="3003874" y="2205914"/>
            <a:ext cx="3527554" cy="1323439"/>
          </a:xfrm>
          <a:prstGeom prst="rect">
            <a:avLst/>
          </a:prstGeom>
          <a:noFill/>
        </p:spPr>
        <p:txBody>
          <a:bodyPr wrap="square" rtlCol="0">
            <a:spAutoFit/>
          </a:bodyPr>
          <a:lstStyle/>
          <a:p>
            <a:pPr indent="171450" algn="just"/>
            <a:r>
              <a:rPr lang="vi-VN" sz="1600" dirty="0">
                <a:latin typeface="Times New Roman" panose="02020603050405020304" pitchFamily="18" charset="0"/>
                <a:cs typeface="Times New Roman" panose="02020603050405020304" pitchFamily="18" charset="0"/>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xmlns="" id="{08BFB91A-685F-44FB-AD48-BF57E4B0D61A}"/>
              </a:ext>
            </a:extLst>
          </p:cNvPr>
          <p:cNvSpPr txBox="1"/>
          <p:nvPr/>
        </p:nvSpPr>
        <p:spPr>
          <a:xfrm>
            <a:off x="2927557" y="3593564"/>
            <a:ext cx="2571016" cy="1323439"/>
          </a:xfrm>
          <a:prstGeom prst="rect">
            <a:avLst/>
          </a:prstGeom>
          <a:noFill/>
        </p:spPr>
        <p:txBody>
          <a:bodyPr wrap="square" rtlCol="0">
            <a:spAutoFit/>
          </a:bodyPr>
          <a:lstStyle/>
          <a:p>
            <a:pPr indent="171450" algn="just"/>
            <a:r>
              <a:rPr lang="vi-VN" sz="1600" dirty="0">
                <a:latin typeface="Times New Roman" panose="02020603050405020304" pitchFamily="18" charset="0"/>
                <a:cs typeface="Times New Roman" panose="02020603050405020304" pitchFamily="18" charset="0"/>
              </a:rPr>
              <a:t>Trang phục truyền thống của người Việt Nam là áo dài. Áo dài thường được mặc trong dịp Tết hay lễ hội.</a:t>
            </a:r>
          </a:p>
          <a:p>
            <a:pPr indent="171450" algn="r"/>
            <a:r>
              <a:rPr lang="vi-VN" sz="1600" dirty="0">
                <a:latin typeface="Times New Roman" panose="02020603050405020304" pitchFamily="18" charset="0"/>
                <a:cs typeface="Times New Roman" panose="02020603050405020304" pitchFamily="18" charset="0"/>
              </a:rPr>
              <a:t>(Trung Sơn)</a:t>
            </a:r>
          </a:p>
        </p:txBody>
      </p:sp>
      <p:pic>
        <p:nvPicPr>
          <p:cNvPr id="9" name="Picture 8">
            <a:extLst>
              <a:ext uri="{FF2B5EF4-FFF2-40B4-BE49-F238E27FC236}">
                <a16:creationId xmlns:a16="http://schemas.microsoft.com/office/drawing/2014/main" xmlns=""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334891" y="3408895"/>
            <a:ext cx="1628775" cy="1746360"/>
          </a:xfrm>
          <a:prstGeom prst="rect">
            <a:avLst/>
          </a:prstGeom>
        </p:spPr>
      </p:pic>
      <p:pic>
        <p:nvPicPr>
          <p:cNvPr id="11" name="Picture 10">
            <a:extLst>
              <a:ext uri="{FF2B5EF4-FFF2-40B4-BE49-F238E27FC236}">
                <a16:creationId xmlns:a16="http://schemas.microsoft.com/office/drawing/2014/main" xmlns=""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02499" y="2319064"/>
            <a:ext cx="2625058" cy="2562057"/>
          </a:xfrm>
          <a:prstGeom prst="rect">
            <a:avLst/>
          </a:prstGeom>
        </p:spPr>
      </p:pic>
      <p:pic>
        <p:nvPicPr>
          <p:cNvPr id="12" name="Picture 11">
            <a:extLst>
              <a:ext uri="{FF2B5EF4-FFF2-40B4-BE49-F238E27FC236}">
                <a16:creationId xmlns:a16="http://schemas.microsoft.com/office/drawing/2014/main" xmlns="" id="{687A8ABD-36F5-464E-9D2F-70C1856681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5683" y="646030"/>
            <a:ext cx="304770" cy="288000"/>
          </a:xfrm>
          <a:prstGeom prst="rect">
            <a:avLst/>
          </a:prstGeom>
        </p:spPr>
      </p:pic>
      <p:pic>
        <p:nvPicPr>
          <p:cNvPr id="13" name="Picture 12">
            <a:extLst>
              <a:ext uri="{FF2B5EF4-FFF2-40B4-BE49-F238E27FC236}">
                <a16:creationId xmlns:a16="http://schemas.microsoft.com/office/drawing/2014/main" xmlns="" id="{4A940625-0A14-48B6-B2C3-82F0A86D5750}"/>
              </a:ext>
            </a:extLst>
          </p:cNvPr>
          <p:cNvPicPr>
            <a:picLocks noChangeAspect="1"/>
          </p:cNvPicPr>
          <p:nvPr/>
        </p:nvPicPr>
        <p:blipFill>
          <a:blip r:embed="rId10">
            <a:duotone>
              <a:schemeClr val="accent6">
                <a:shade val="45000"/>
                <a:satMod val="135000"/>
              </a:schemeClr>
              <a:prstClr val="white"/>
            </a:duotone>
            <a:extLst>
              <a:ext uri="{BEBA8EAE-BF5A-486C-A8C5-ECC9F3942E4B}">
                <a14:imgProps xmlns:a14="http://schemas.microsoft.com/office/drawing/2010/main">
                  <a14:imgLayer r:embed="rId11">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7049" y="1439683"/>
            <a:ext cx="297267" cy="297267"/>
          </a:xfrm>
          <a:prstGeom prst="rect">
            <a:avLst/>
          </a:prstGeom>
        </p:spPr>
      </p:pic>
      <p:pic>
        <p:nvPicPr>
          <p:cNvPr id="14" name="Picture 13">
            <a:extLst>
              <a:ext uri="{FF2B5EF4-FFF2-40B4-BE49-F238E27FC236}">
                <a16:creationId xmlns:a16="http://schemas.microsoft.com/office/drawing/2014/main" xmlns="" id="{D8CB0D04-4887-46F6-B78A-DBEC8F7E2F3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51239" y="2175064"/>
            <a:ext cx="288000" cy="288000"/>
          </a:xfrm>
          <a:prstGeom prst="rect">
            <a:avLst/>
          </a:prstGeom>
        </p:spPr>
      </p:pic>
      <p:grpSp>
        <p:nvGrpSpPr>
          <p:cNvPr id="17" name="Group 16">
            <a:extLst>
              <a:ext uri="{FF2B5EF4-FFF2-40B4-BE49-F238E27FC236}">
                <a16:creationId xmlns:a16="http://schemas.microsoft.com/office/drawing/2014/main" xmlns="" id="{BA4736CC-CD28-4F38-BB7A-B660EC7B3FEF}"/>
              </a:ext>
            </a:extLst>
          </p:cNvPr>
          <p:cNvGrpSpPr/>
          <p:nvPr/>
        </p:nvGrpSpPr>
        <p:grpSpPr>
          <a:xfrm>
            <a:off x="2781808" y="3280171"/>
            <a:ext cx="466795" cy="769441"/>
            <a:chOff x="3338558" y="2827553"/>
            <a:chExt cx="466795" cy="769441"/>
          </a:xfrm>
        </p:grpSpPr>
        <p:sp>
          <p:nvSpPr>
            <p:cNvPr id="18" name="Oval 17">
              <a:extLst>
                <a:ext uri="{FF2B5EF4-FFF2-40B4-BE49-F238E27FC236}">
                  <a16:creationId xmlns:a16="http://schemas.microsoft.com/office/drawing/2014/main" xmlns="" id="{4EF3C45D-9C1C-44F7-AD1D-C75128585EB2}"/>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x-none" sz="4400" i="1" dirty="0">
                <a:solidFill>
                  <a:schemeClr val="accent2"/>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FD5E1ED6-4148-4173-97D9-22A9850A1518}"/>
                </a:ext>
              </a:extLst>
            </p:cNvPr>
            <p:cNvSpPr/>
            <p:nvPr/>
          </p:nvSpPr>
          <p:spPr>
            <a:xfrm rot="21163024">
              <a:off x="3338558" y="2827553"/>
              <a:ext cx="466795" cy="769441"/>
            </a:xfrm>
            <a:prstGeom prst="rect">
              <a:avLst/>
            </a:prstGeom>
          </p:spPr>
          <p:txBody>
            <a:bodyPr wrap="none">
              <a:spAutoFit/>
            </a:bodyPr>
            <a:lstStyle/>
            <a:p>
              <a:pPr algn="ctr"/>
              <a:r>
                <a:rPr lang="x-none" sz="4400" b="1" i="1" dirty="0">
                  <a:solidFill>
                    <a:schemeClr val="accent2"/>
                  </a:solidFill>
                  <a:latin typeface="Times New Roman" panose="02020603050405020304" pitchFamily="18" charset="0"/>
                  <a:cs typeface="Times New Roman" panose="02020603050405020304" pitchFamily="18" charset="0"/>
                </a:rPr>
                <a:t>4</a:t>
              </a:r>
            </a:p>
          </p:txBody>
        </p:sp>
      </p:grpSp>
      <p:sp>
        <p:nvSpPr>
          <p:cNvPr id="20" name="TextBox 19">
            <a:extLst>
              <a:ext uri="{FF2B5EF4-FFF2-40B4-BE49-F238E27FC236}">
                <a16:creationId xmlns:a16="http://schemas.microsoft.com/office/drawing/2014/main" xmlns="" id="{7447E87E-6FE9-49EA-9DAC-11FC87F5583A}"/>
              </a:ext>
            </a:extLst>
          </p:cNvPr>
          <p:cNvSpPr txBox="1"/>
          <p:nvPr/>
        </p:nvSpPr>
        <p:spPr>
          <a:xfrm>
            <a:off x="536706" y="1407825"/>
            <a:ext cx="6155313" cy="830997"/>
          </a:xfrm>
          <a:prstGeom prst="rect">
            <a:avLst/>
          </a:prstGeom>
          <a:noFill/>
        </p:spPr>
        <p:txBody>
          <a:bodyPr wrap="square" rtlCol="0">
            <a:spAutoFit/>
          </a:bodyPr>
          <a:lstStyle/>
          <a:p>
            <a:pPr indent="171450" algn="just"/>
            <a:r>
              <a:rPr lang="vi-VN" sz="1600" dirty="0" err="1">
                <a:latin typeface="Times New Roman" panose="02020603050405020304" pitchFamily="18" charset="0"/>
                <a:cs typeface="Times New Roman" panose="02020603050405020304" pitchFamily="18" charset="0"/>
              </a:rPr>
              <a:t>Việt</a:t>
            </a:r>
            <a:r>
              <a:rPr lang="vi-VN" sz="1600" dirty="0">
                <a:latin typeface="Times New Roman" panose="02020603050405020304" pitchFamily="18" charset="0"/>
                <a:cs typeface="Times New Roman" panose="02020603050405020304" pitchFamily="18" charset="0"/>
              </a:rPr>
              <a:t> Nam có những vị anh hùng có công lớn với đất nước như Hai Bà Trưng, Bà Triệu, Trần Hưng Đạo, Quang Trung, Hồ Chí Minh,... Những con người ấy đã làm rạng danh lịch sử nước nhà.</a:t>
            </a:r>
          </a:p>
        </p:txBody>
      </p:sp>
      <p:sp>
        <p:nvSpPr>
          <p:cNvPr id="7" name="TextBox 6">
            <a:extLst>
              <a:ext uri="{FF2B5EF4-FFF2-40B4-BE49-F238E27FC236}">
                <a16:creationId xmlns:a16="http://schemas.microsoft.com/office/drawing/2014/main" xmlns="" id="{C97D325F-758E-45FC-8064-BD3D1089CEA7}"/>
              </a:ext>
            </a:extLst>
          </p:cNvPr>
          <p:cNvSpPr txBox="1"/>
          <p:nvPr/>
        </p:nvSpPr>
        <p:spPr>
          <a:xfrm>
            <a:off x="5201266" y="76845"/>
            <a:ext cx="1838632" cy="307777"/>
          </a:xfrm>
          <a:prstGeom prst="rect">
            <a:avLst/>
          </a:prstGeom>
          <a:solidFill>
            <a:srgbClr val="FFC000"/>
          </a:solidFill>
        </p:spPr>
        <p:txBody>
          <a:bodyPr wrap="square" rtlCol="0">
            <a:spAutoFit/>
          </a:bodyPr>
          <a:lstStyle/>
          <a:p>
            <a:r>
              <a:rPr lang="vi-VN" dirty="0" err="1">
                <a:solidFill>
                  <a:srgbClr val="FF0000"/>
                </a:solidFill>
                <a:latin typeface="Times New Roman" panose="02020603050405020304" pitchFamily="18" charset="0"/>
                <a:cs typeface="Times New Roman" panose="02020603050405020304" pitchFamily="18" charset="0"/>
              </a:rPr>
              <a:t>Luyện</a:t>
            </a:r>
            <a:r>
              <a:rPr lang="vi-VN" dirty="0">
                <a:solidFill>
                  <a:srgbClr val="FF0000"/>
                </a:solidFill>
                <a:latin typeface="Times New Roman" panose="02020603050405020304" pitchFamily="18" charset="0"/>
                <a:cs typeface="Times New Roman" panose="02020603050405020304" pitchFamily="18" charset="0"/>
              </a:rPr>
              <a:t> </a:t>
            </a:r>
            <a:r>
              <a:rPr lang="vi-VN" dirty="0" err="1">
                <a:solidFill>
                  <a:srgbClr val="FF0000"/>
                </a:solidFill>
                <a:latin typeface="Times New Roman" panose="02020603050405020304" pitchFamily="18" charset="0"/>
                <a:cs typeface="Times New Roman" panose="02020603050405020304" pitchFamily="18" charset="0"/>
              </a:rPr>
              <a:t>đọc</a:t>
            </a:r>
            <a:r>
              <a:rPr lang="vi-VN" dirty="0">
                <a:solidFill>
                  <a:srgbClr val="FF0000"/>
                </a:solidFill>
                <a:latin typeface="Times New Roman" panose="02020603050405020304" pitchFamily="18" charset="0"/>
                <a:cs typeface="Times New Roman" panose="02020603050405020304" pitchFamily="18" charset="0"/>
              </a:rPr>
              <a:t> theo </a:t>
            </a:r>
            <a:r>
              <a:rPr lang="vi-VN" dirty="0" err="1">
                <a:solidFill>
                  <a:srgbClr val="FF0000"/>
                </a:solidFill>
                <a:latin typeface="Times New Roman" panose="02020603050405020304" pitchFamily="18" charset="0"/>
                <a:cs typeface="Times New Roman" panose="02020603050405020304" pitchFamily="18" charset="0"/>
              </a:rPr>
              <a:t>cặp</a:t>
            </a:r>
            <a:endParaRPr lang="en-US"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53848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29.Canhcuanhoba[20210602101707263].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Custom 3">
      <a:majorFont>
        <a:latin typeface="UTM Cookies"/>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3441</TotalTime>
  <Words>1083</Words>
  <Application>Microsoft Office PowerPoint</Application>
  <PresentationFormat>Custom</PresentationFormat>
  <Paragraphs>96</Paragraphs>
  <Slides>16</Slides>
  <Notes>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16</vt:i4>
      </vt:variant>
    </vt:vector>
  </HeadingPairs>
  <TitlesOfParts>
    <vt:vector size="29" baseType="lpstr">
      <vt:lpstr>Kalam</vt:lpstr>
      <vt:lpstr>Calibri Light</vt:lpstr>
      <vt:lpstr>UTM Avo</vt:lpstr>
      <vt:lpstr>Arial-Rounded</vt:lpstr>
      <vt:lpstr>Calibri</vt:lpstr>
      <vt:lpstr>Times New Roman</vt:lpstr>
      <vt:lpstr>Arial</vt:lpstr>
      <vt:lpstr>HP001 4 hàng</vt:lpstr>
      <vt:lpstr>Montserrat</vt:lpstr>
      <vt:lpstr>UTM Cookies</vt:lpstr>
      <vt:lpstr>Wingdings</vt:lpstr>
      <vt:lpstr>Doodle Sketchbook by Slidesgo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ACER</cp:lastModifiedBy>
  <cp:revision>231</cp:revision>
  <dcterms:modified xsi:type="dcterms:W3CDTF">2023-05-03T13:34:44Z</dcterms:modified>
</cp:coreProperties>
</file>