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activeX/activeX15.xml" ContentType="application/vnd.ms-office.activeX+xml"/>
  <Override PartName="/ppt/activeX/activeX26.xml" ContentType="application/vnd.ms-office.activeX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activeX/activeX2.xml" ContentType="application/vnd.ms-office.activeX+xml"/>
  <Override PartName="/ppt/activeX/activeX33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Override PartName="/ppt/activeX/activeX40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activeX/activeX20.xml" ContentType="application/vnd.ms-office.activeX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activeX/activeX9.xml" ContentType="application/vnd.ms-office.activeX+xml"/>
  <Override PartName="/ppt/activeX/activeX29.xml" ContentType="application/vnd.ms-office.activeX+xml"/>
  <Override PartName="/ppt/activeX/activeX38.xml" ContentType="application/vnd.ms-office.activeX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activeX/activeX18.xml" ContentType="application/vnd.ms-office.activeX+xml"/>
  <Override PartName="/ppt/activeX/activeX27.xml" ContentType="application/vnd.ms-office.activeX+xml"/>
  <Override PartName="/ppt/activeX/activeX36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activeX/activeX25.xml" ContentType="application/vnd.ms-office.activeX+xml"/>
  <Override PartName="/ppt/activeX/activeX34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activeX/activeX8.xml" ContentType="application/vnd.ms-office.activeX+xml"/>
  <Override PartName="/ppt/activeX/activeX39.xml" ContentType="application/vnd.ms-office.activeX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activeX/activeX6.xml" ContentType="application/vnd.ms-office.activeX+xml"/>
  <Override PartName="/ppt/activeX/activeX19.xml" ContentType="application/vnd.ms-office.activeX+xml"/>
  <Override PartName="/ppt/activeX/activeX28.xml" ContentType="application/vnd.ms-office.activeX+xml"/>
  <Override PartName="/ppt/activeX/activeX37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5" r:id="rId3"/>
    <p:sldId id="289" r:id="rId4"/>
    <p:sldId id="287" r:id="rId5"/>
    <p:sldId id="290" r:id="rId6"/>
    <p:sldId id="257" r:id="rId7"/>
    <p:sldId id="300" r:id="rId8"/>
    <p:sldId id="299" r:id="rId9"/>
    <p:sldId id="301" r:id="rId10"/>
    <p:sldId id="263" r:id="rId11"/>
    <p:sldId id="260" r:id="rId12"/>
    <p:sldId id="302" r:id="rId13"/>
    <p:sldId id="293" r:id="rId14"/>
    <p:sldId id="292" r:id="rId15"/>
    <p:sldId id="296" r:id="rId16"/>
    <p:sldId id="265" r:id="rId17"/>
    <p:sldId id="266" r:id="rId18"/>
    <p:sldId id="267" r:id="rId19"/>
    <p:sldId id="294" r:id="rId20"/>
    <p:sldId id="295" r:id="rId21"/>
    <p:sldId id="297" r:id="rId22"/>
    <p:sldId id="298" r:id="rId23"/>
    <p:sldId id="270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30E6E9D-1AE0-402F-B55F-4D2E25B4D215}">
          <p14:sldIdLst>
            <p14:sldId id="285"/>
            <p14:sldId id="289"/>
            <p14:sldId id="287"/>
            <p14:sldId id="290"/>
            <p14:sldId id="257"/>
            <p14:sldId id="258"/>
            <p14:sldId id="291"/>
            <p14:sldId id="261"/>
            <p14:sldId id="262"/>
            <p14:sldId id="264"/>
            <p14:sldId id="263"/>
            <p14:sldId id="259"/>
            <p14:sldId id="260"/>
            <p14:sldId id="293"/>
            <p14:sldId id="292"/>
            <p14:sldId id="296"/>
            <p14:sldId id="265"/>
            <p14:sldId id="266"/>
            <p14:sldId id="267"/>
            <p14:sldId id="294"/>
            <p14:sldId id="295"/>
            <p14:sldId id="297"/>
            <p14:sldId id="298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00FFFF"/>
    <a:srgbClr val="000000"/>
    <a:srgbClr val="FF0066"/>
    <a:srgbClr val="FF99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01" autoAdjust="0"/>
    <p:restoredTop sz="94660"/>
  </p:normalViewPr>
  <p:slideViewPr>
    <p:cSldViewPr>
      <p:cViewPr>
        <p:scale>
          <a:sx n="50" d="100"/>
          <a:sy n="50" d="100"/>
        </p:scale>
        <p:origin x="-219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A37D5-02EE-4486-BE04-C7ABAFADD222}" type="doc">
      <dgm:prSet loTypeId="urn:microsoft.com/office/officeart/2005/8/layout/orgChart1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04339EB-8309-4DB4-B294-B249766632EB}">
      <dgm:prSet phldrT="[Text]"/>
      <dgm:spPr/>
      <dgm:t>
        <a:bodyPr/>
        <a:lstStyle/>
        <a:p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</a:t>
          </a:r>
          <a:r>
            <a:rPr lang="en-US" dirty="0" err="1" smtClean="0"/>
            <a:t>nhóm</a:t>
          </a:r>
          <a:endParaRPr lang="en-US" dirty="0"/>
        </a:p>
      </dgm:t>
    </dgm:pt>
    <dgm:pt modelId="{F1BA5DA8-A5E8-422A-A8C1-E207BAC35BB6}" type="parTrans" cxnId="{37699D4A-5073-4716-B3C6-ABAE068F2B67}">
      <dgm:prSet/>
      <dgm:spPr/>
      <dgm:t>
        <a:bodyPr/>
        <a:lstStyle/>
        <a:p>
          <a:endParaRPr lang="en-US"/>
        </a:p>
      </dgm:t>
    </dgm:pt>
    <dgm:pt modelId="{DC6F7C23-BF85-4D80-97FD-C114B1590DAE}" type="sibTrans" cxnId="{37699D4A-5073-4716-B3C6-ABAE068F2B67}">
      <dgm:prSet/>
      <dgm:spPr/>
      <dgm:t>
        <a:bodyPr/>
        <a:lstStyle/>
        <a:p>
          <a:endParaRPr lang="en-US"/>
        </a:p>
      </dgm:t>
    </dgm:pt>
    <dgm:pt modelId="{C518EAE2-6782-44BA-BC54-1BEF9E19E4B7}" type="asst">
      <dgm:prSet phldrT="[Text]"/>
      <dgm:spPr/>
      <dgm:t>
        <a:bodyPr/>
        <a:lstStyle/>
        <a:p>
          <a:r>
            <a:rPr lang="en-US" dirty="0" smtClean="0"/>
            <a:t>3 </a:t>
          </a:r>
          <a:r>
            <a:rPr lang="en-US" dirty="0" err="1" smtClean="0"/>
            <a:t>phút</a:t>
          </a:r>
          <a:endParaRPr lang="en-US" dirty="0"/>
        </a:p>
      </dgm:t>
    </dgm:pt>
    <dgm:pt modelId="{C6655415-4A83-4FF8-99A9-0795A36DD7B7}" type="parTrans" cxnId="{6950F85B-3460-4B47-8669-A52DD72C8472}">
      <dgm:prSet/>
      <dgm:spPr/>
      <dgm:t>
        <a:bodyPr/>
        <a:lstStyle/>
        <a:p>
          <a:endParaRPr lang="en-US"/>
        </a:p>
      </dgm:t>
    </dgm:pt>
    <dgm:pt modelId="{E212C869-F773-4020-941B-9DF9E6E29228}" type="sibTrans" cxnId="{6950F85B-3460-4B47-8669-A52DD72C8472}">
      <dgm:prSet/>
      <dgm:spPr/>
      <dgm:t>
        <a:bodyPr/>
        <a:lstStyle/>
        <a:p>
          <a:endParaRPr lang="en-US"/>
        </a:p>
      </dgm:t>
    </dgm:pt>
    <dgm:pt modelId="{758D2B96-9F3D-4495-B799-146A80D55D99}">
      <dgm:prSet phldrT="[Text]"/>
      <dgm:spPr/>
      <dgm:t>
        <a:bodyPr/>
        <a:lstStyle/>
        <a:p>
          <a:r>
            <a:rPr lang="en-US" dirty="0" smtClean="0"/>
            <a:t>N1 :</a:t>
          </a:r>
          <a:r>
            <a:rPr lang="vi-VN" dirty="0" smtClean="0"/>
            <a:t> Đánh dấu ngắt nghỉ vào nơi thích hợp ở khổ</a:t>
          </a:r>
          <a:r>
            <a:rPr lang="en-US" dirty="0" smtClean="0"/>
            <a:t> 1</a:t>
          </a:r>
          <a:endParaRPr lang="en-US" dirty="0"/>
        </a:p>
      </dgm:t>
    </dgm:pt>
    <dgm:pt modelId="{E0F8C9BE-9DEE-45E4-87BC-3A4E94847F3C}" type="parTrans" cxnId="{B3846228-EC15-4B82-9E69-DF154F2717C4}">
      <dgm:prSet/>
      <dgm:spPr/>
      <dgm:t>
        <a:bodyPr/>
        <a:lstStyle/>
        <a:p>
          <a:endParaRPr lang="en-US"/>
        </a:p>
      </dgm:t>
    </dgm:pt>
    <dgm:pt modelId="{3BE18E34-1B0E-46ED-86D0-8A20FC1310F4}" type="sibTrans" cxnId="{B3846228-EC15-4B82-9E69-DF154F2717C4}">
      <dgm:prSet/>
      <dgm:spPr/>
      <dgm:t>
        <a:bodyPr/>
        <a:lstStyle/>
        <a:p>
          <a:endParaRPr lang="en-US"/>
        </a:p>
      </dgm:t>
    </dgm:pt>
    <dgm:pt modelId="{52F119FA-445C-4E0F-A71B-282D0558A46E}" type="asst">
      <dgm:prSet phldrT="[Text]"/>
      <dgm:spPr/>
      <dgm:t>
        <a:bodyPr/>
        <a:lstStyle/>
        <a:p>
          <a:r>
            <a:rPr lang="en-US" dirty="0" err="1" smtClean="0"/>
            <a:t>Nhóm</a:t>
          </a:r>
          <a:r>
            <a:rPr lang="en-US" dirty="0" smtClean="0"/>
            <a:t> 9-10 </a:t>
          </a:r>
          <a:r>
            <a:rPr lang="en-US" dirty="0" err="1" smtClean="0"/>
            <a:t>người</a:t>
          </a:r>
          <a:r>
            <a:rPr lang="en-US" dirty="0" smtClean="0"/>
            <a:t>   </a:t>
          </a:r>
          <a:endParaRPr lang="en-US" dirty="0"/>
        </a:p>
      </dgm:t>
    </dgm:pt>
    <dgm:pt modelId="{EA4EA827-72EF-4BB4-9655-A97657E23BA2}" type="parTrans" cxnId="{DC47E204-9691-4C57-8CD5-ACA7BEE0E563}">
      <dgm:prSet/>
      <dgm:spPr/>
      <dgm:t>
        <a:bodyPr/>
        <a:lstStyle/>
        <a:p>
          <a:endParaRPr lang="en-US"/>
        </a:p>
      </dgm:t>
    </dgm:pt>
    <dgm:pt modelId="{1697D03F-1C35-4749-A24C-E8D8279BEEDB}" type="sibTrans" cxnId="{DC47E204-9691-4C57-8CD5-ACA7BEE0E563}">
      <dgm:prSet/>
      <dgm:spPr/>
      <dgm:t>
        <a:bodyPr/>
        <a:lstStyle/>
        <a:p>
          <a:endParaRPr lang="en-US"/>
        </a:p>
      </dgm:t>
    </dgm:pt>
    <dgm:pt modelId="{FC20B0B5-DBD2-4D1B-897F-B55C6F18D442}">
      <dgm:prSet/>
      <dgm:spPr/>
      <dgm:t>
        <a:bodyPr/>
        <a:lstStyle/>
        <a:p>
          <a:r>
            <a:rPr lang="vi-VN" dirty="0" smtClean="0"/>
            <a:t>N</a:t>
          </a:r>
          <a:r>
            <a:rPr lang="en-US" dirty="0" smtClean="0"/>
            <a:t>2 </a:t>
          </a:r>
          <a:r>
            <a:rPr lang="vi-VN" dirty="0" smtClean="0"/>
            <a:t>: Đánh dấu ngắt nghỉ vào nơi thích hợp ở khổ</a:t>
          </a:r>
          <a:r>
            <a:rPr lang="en-US" dirty="0" smtClean="0"/>
            <a:t> 2</a:t>
          </a:r>
        </a:p>
      </dgm:t>
    </dgm:pt>
    <dgm:pt modelId="{153739F8-6BC5-461D-8A55-0C3008B3FBBF}" type="parTrans" cxnId="{10316EBC-C331-45CB-96DC-E4A908E7FBDD}">
      <dgm:prSet/>
      <dgm:spPr/>
      <dgm:t>
        <a:bodyPr/>
        <a:lstStyle/>
        <a:p>
          <a:endParaRPr lang="en-US"/>
        </a:p>
      </dgm:t>
    </dgm:pt>
    <dgm:pt modelId="{69A0B44F-81D5-4034-90B1-969DB627ACB7}" type="sibTrans" cxnId="{10316EBC-C331-45CB-96DC-E4A908E7FBDD}">
      <dgm:prSet/>
      <dgm:spPr/>
      <dgm:t>
        <a:bodyPr/>
        <a:lstStyle/>
        <a:p>
          <a:endParaRPr lang="en-US"/>
        </a:p>
      </dgm:t>
    </dgm:pt>
    <dgm:pt modelId="{85B54B0C-EDCC-4ECD-A4EE-14F2C13A36FD}">
      <dgm:prSet/>
      <dgm:spPr/>
      <dgm:t>
        <a:bodyPr/>
        <a:lstStyle/>
        <a:p>
          <a:r>
            <a:rPr lang="vi-VN" dirty="0" smtClean="0"/>
            <a:t>N</a:t>
          </a:r>
          <a:r>
            <a:rPr lang="en-US" dirty="0" smtClean="0"/>
            <a:t>3</a:t>
          </a:r>
          <a:r>
            <a:rPr lang="vi-VN" dirty="0" smtClean="0"/>
            <a:t>: Đánh dấu ngắt nghỉ vào nơi thích hợp ở khổ</a:t>
          </a:r>
          <a:r>
            <a:rPr lang="en-US" dirty="0" smtClean="0"/>
            <a:t> 3</a:t>
          </a:r>
        </a:p>
      </dgm:t>
    </dgm:pt>
    <dgm:pt modelId="{FEED1392-F41E-4E8C-9B47-866F2BBEF325}" type="parTrans" cxnId="{526902B7-1102-4FE2-BDEF-DA3299842CF4}">
      <dgm:prSet/>
      <dgm:spPr/>
      <dgm:t>
        <a:bodyPr/>
        <a:lstStyle/>
        <a:p>
          <a:endParaRPr lang="en-US"/>
        </a:p>
      </dgm:t>
    </dgm:pt>
    <dgm:pt modelId="{7C9FD680-474D-4BBA-960B-03A0C049CD95}" type="sibTrans" cxnId="{526902B7-1102-4FE2-BDEF-DA3299842CF4}">
      <dgm:prSet/>
      <dgm:spPr/>
      <dgm:t>
        <a:bodyPr/>
        <a:lstStyle/>
        <a:p>
          <a:endParaRPr lang="en-US"/>
        </a:p>
      </dgm:t>
    </dgm:pt>
    <dgm:pt modelId="{D20E5284-8974-48F4-AE39-7FD7233CB071}">
      <dgm:prSet/>
      <dgm:spPr/>
      <dgm:t>
        <a:bodyPr/>
        <a:lstStyle/>
        <a:p>
          <a:r>
            <a:rPr lang="en-US" dirty="0" smtClean="0"/>
            <a:t>N4: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những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cần</a:t>
          </a:r>
          <a:r>
            <a:rPr lang="en-US" dirty="0" smtClean="0"/>
            <a:t> </a:t>
          </a:r>
          <a:r>
            <a:rPr lang="en-US" dirty="0" err="1" smtClean="0"/>
            <a:t>nhấn</a:t>
          </a:r>
          <a:r>
            <a:rPr lang="en-US" dirty="0" smtClean="0"/>
            <a:t> </a:t>
          </a:r>
          <a:r>
            <a:rPr lang="en-US" dirty="0" err="1" smtClean="0"/>
            <a:t>giọng</a:t>
          </a:r>
          <a:r>
            <a:rPr lang="en-US" dirty="0" smtClean="0"/>
            <a:t> ở </a:t>
          </a:r>
          <a:r>
            <a:rPr lang="en-US" dirty="0" err="1" smtClean="0"/>
            <a:t>cả</a:t>
          </a:r>
          <a:r>
            <a:rPr lang="en-US" dirty="0" smtClean="0"/>
            <a:t> </a:t>
          </a:r>
          <a:r>
            <a:rPr lang="en-US" dirty="0" err="1" smtClean="0"/>
            <a:t>bài</a:t>
          </a:r>
          <a:r>
            <a:rPr lang="en-US" dirty="0" smtClean="0"/>
            <a:t> </a:t>
          </a:r>
          <a:r>
            <a:rPr lang="en-US" dirty="0" err="1" smtClean="0"/>
            <a:t>thơ</a:t>
          </a:r>
          <a:endParaRPr lang="en-US" dirty="0" smtClean="0"/>
        </a:p>
      </dgm:t>
    </dgm:pt>
    <dgm:pt modelId="{63AF23B0-E56D-4446-BBFF-D950C8F26677}" type="parTrans" cxnId="{BDF4A95B-047C-4464-8B61-CC0DFCAFB7D6}">
      <dgm:prSet/>
      <dgm:spPr/>
      <dgm:t>
        <a:bodyPr/>
        <a:lstStyle/>
        <a:p>
          <a:endParaRPr lang="en-US"/>
        </a:p>
      </dgm:t>
    </dgm:pt>
    <dgm:pt modelId="{03B3AF9D-B42B-4860-9B25-5FFB66B32922}" type="sibTrans" cxnId="{BDF4A95B-047C-4464-8B61-CC0DFCAFB7D6}">
      <dgm:prSet/>
      <dgm:spPr/>
      <dgm:t>
        <a:bodyPr/>
        <a:lstStyle/>
        <a:p>
          <a:endParaRPr lang="en-US"/>
        </a:p>
      </dgm:t>
    </dgm:pt>
    <dgm:pt modelId="{C612F17D-1B8C-4965-A44D-9E5F58D8E499}" type="pres">
      <dgm:prSet presAssocID="{998A37D5-02EE-4486-BE04-C7ABAFADD2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64EC10-32C9-4E8B-8EB6-944E6B5828C6}" type="pres">
      <dgm:prSet presAssocID="{F04339EB-8309-4DB4-B294-B249766632E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101AF7-9A56-466C-85B3-8F22F1FF1581}" type="pres">
      <dgm:prSet presAssocID="{F04339EB-8309-4DB4-B294-B249766632EB}" presName="rootComposite1" presStyleCnt="0"/>
      <dgm:spPr/>
      <dgm:t>
        <a:bodyPr/>
        <a:lstStyle/>
        <a:p>
          <a:endParaRPr lang="en-US"/>
        </a:p>
      </dgm:t>
    </dgm:pt>
    <dgm:pt modelId="{AD0F1771-3F68-4DD4-A468-2357DB3C11F1}" type="pres">
      <dgm:prSet presAssocID="{F04339EB-8309-4DB4-B294-B249766632EB}" presName="rootText1" presStyleLbl="node0" presStyleIdx="0" presStyleCnt="1" custLinFactNeighborX="1145" custLinFactNeighborY="-10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FA9419-73E8-49C3-9896-21608BF171A3}" type="pres">
      <dgm:prSet presAssocID="{F04339EB-8309-4DB4-B294-B249766632E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92F1356-8012-4EC4-AEBA-EF96DA127739}" type="pres">
      <dgm:prSet presAssocID="{F04339EB-8309-4DB4-B294-B249766632EB}" presName="hierChild2" presStyleCnt="0"/>
      <dgm:spPr/>
      <dgm:t>
        <a:bodyPr/>
        <a:lstStyle/>
        <a:p>
          <a:endParaRPr lang="en-US"/>
        </a:p>
      </dgm:t>
    </dgm:pt>
    <dgm:pt modelId="{61BBD365-641E-4FDD-85EE-D37DB9129AFF}" type="pres">
      <dgm:prSet presAssocID="{E0F8C9BE-9DEE-45E4-87BC-3A4E94847F3C}" presName="Name37" presStyleLbl="parChTrans1D2" presStyleIdx="0" presStyleCnt="6"/>
      <dgm:spPr/>
      <dgm:t>
        <a:bodyPr/>
        <a:lstStyle/>
        <a:p>
          <a:endParaRPr lang="en-US"/>
        </a:p>
      </dgm:t>
    </dgm:pt>
    <dgm:pt modelId="{A259D6DA-C6DE-4A32-B6CA-0F4FFD9F4C49}" type="pres">
      <dgm:prSet presAssocID="{758D2B96-9F3D-4495-B799-146A80D55D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B5C6FD-053E-4650-B71B-A3F6C4C1C2D7}" type="pres">
      <dgm:prSet presAssocID="{758D2B96-9F3D-4495-B799-146A80D55D99}" presName="rootComposite" presStyleCnt="0"/>
      <dgm:spPr/>
      <dgm:t>
        <a:bodyPr/>
        <a:lstStyle/>
        <a:p>
          <a:endParaRPr lang="en-US"/>
        </a:p>
      </dgm:t>
    </dgm:pt>
    <dgm:pt modelId="{6D5AEEBE-C0F8-4287-A6AD-DFA0736C4DA3}" type="pres">
      <dgm:prSet presAssocID="{758D2B96-9F3D-4495-B799-146A80D55D99}" presName="rootText" presStyleLbl="node2" presStyleIdx="0" presStyleCnt="4" custLinFactNeighborX="-2894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D7203-82AA-4BB0-8BCA-6B49E03E6BB6}" type="pres">
      <dgm:prSet presAssocID="{758D2B96-9F3D-4495-B799-146A80D55D99}" presName="rootConnector" presStyleLbl="node2" presStyleIdx="0" presStyleCnt="4"/>
      <dgm:spPr/>
      <dgm:t>
        <a:bodyPr/>
        <a:lstStyle/>
        <a:p>
          <a:endParaRPr lang="en-US"/>
        </a:p>
      </dgm:t>
    </dgm:pt>
    <dgm:pt modelId="{9CD62D40-52AE-40D9-9603-D802913BB6C1}" type="pres">
      <dgm:prSet presAssocID="{758D2B96-9F3D-4495-B799-146A80D55D99}" presName="hierChild4" presStyleCnt="0"/>
      <dgm:spPr/>
      <dgm:t>
        <a:bodyPr/>
        <a:lstStyle/>
        <a:p>
          <a:endParaRPr lang="en-US"/>
        </a:p>
      </dgm:t>
    </dgm:pt>
    <dgm:pt modelId="{2FDB4D83-B224-4383-B30D-6A7D45F12A02}" type="pres">
      <dgm:prSet presAssocID="{758D2B96-9F3D-4495-B799-146A80D55D99}" presName="hierChild5" presStyleCnt="0"/>
      <dgm:spPr/>
      <dgm:t>
        <a:bodyPr/>
        <a:lstStyle/>
        <a:p>
          <a:endParaRPr lang="en-US"/>
        </a:p>
      </dgm:t>
    </dgm:pt>
    <dgm:pt modelId="{BB6E35B2-CCCB-4BCF-8DDB-2BC43746A49C}" type="pres">
      <dgm:prSet presAssocID="{153739F8-6BC5-461D-8A55-0C3008B3FBBF}" presName="Name37" presStyleLbl="parChTrans1D2" presStyleIdx="1" presStyleCnt="6"/>
      <dgm:spPr/>
      <dgm:t>
        <a:bodyPr/>
        <a:lstStyle/>
        <a:p>
          <a:endParaRPr lang="en-US"/>
        </a:p>
      </dgm:t>
    </dgm:pt>
    <dgm:pt modelId="{6DCBB6C3-C183-4011-B03F-4145E5EA6334}" type="pres">
      <dgm:prSet presAssocID="{FC20B0B5-DBD2-4D1B-897F-B55C6F18D4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C4B3F0-5F00-4954-841C-C81435E00F69}" type="pres">
      <dgm:prSet presAssocID="{FC20B0B5-DBD2-4D1B-897F-B55C6F18D442}" presName="rootComposite" presStyleCnt="0"/>
      <dgm:spPr/>
      <dgm:t>
        <a:bodyPr/>
        <a:lstStyle/>
        <a:p>
          <a:endParaRPr lang="en-US"/>
        </a:p>
      </dgm:t>
    </dgm:pt>
    <dgm:pt modelId="{89CB41A8-ACCC-4492-914D-50033BE8A8FF}" type="pres">
      <dgm:prSet presAssocID="{FC20B0B5-DBD2-4D1B-897F-B55C6F18D442}" presName="rootText" presStyleLbl="node2" presStyleIdx="1" presStyleCnt="4" custLinFactNeighborX="-332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2C1406-7D5A-4BAE-A1B6-C5B99DAB7FFF}" type="pres">
      <dgm:prSet presAssocID="{FC20B0B5-DBD2-4D1B-897F-B55C6F18D442}" presName="rootConnector" presStyleLbl="node2" presStyleIdx="1" presStyleCnt="4"/>
      <dgm:spPr/>
      <dgm:t>
        <a:bodyPr/>
        <a:lstStyle/>
        <a:p>
          <a:endParaRPr lang="en-US"/>
        </a:p>
      </dgm:t>
    </dgm:pt>
    <dgm:pt modelId="{777C976B-F7E4-4DB6-B092-27B9690BEB32}" type="pres">
      <dgm:prSet presAssocID="{FC20B0B5-DBD2-4D1B-897F-B55C6F18D442}" presName="hierChild4" presStyleCnt="0"/>
      <dgm:spPr/>
      <dgm:t>
        <a:bodyPr/>
        <a:lstStyle/>
        <a:p>
          <a:endParaRPr lang="en-US"/>
        </a:p>
      </dgm:t>
    </dgm:pt>
    <dgm:pt modelId="{9942D11E-68A0-46E2-879A-307665217652}" type="pres">
      <dgm:prSet presAssocID="{FC20B0B5-DBD2-4D1B-897F-B55C6F18D442}" presName="hierChild5" presStyleCnt="0"/>
      <dgm:spPr/>
      <dgm:t>
        <a:bodyPr/>
        <a:lstStyle/>
        <a:p>
          <a:endParaRPr lang="en-US"/>
        </a:p>
      </dgm:t>
    </dgm:pt>
    <dgm:pt modelId="{B09EB7EA-6315-4931-881E-3998A4A14C73}" type="pres">
      <dgm:prSet presAssocID="{FEED1392-F41E-4E8C-9B47-866F2BBEF325}" presName="Name37" presStyleLbl="parChTrans1D2" presStyleIdx="2" presStyleCnt="6"/>
      <dgm:spPr/>
      <dgm:t>
        <a:bodyPr/>
        <a:lstStyle/>
        <a:p>
          <a:endParaRPr lang="en-US"/>
        </a:p>
      </dgm:t>
    </dgm:pt>
    <dgm:pt modelId="{B0687616-C0DC-4964-AC29-A31D51F4F84E}" type="pres">
      <dgm:prSet presAssocID="{85B54B0C-EDCC-4ECD-A4EE-14F2C13A36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71887F-C76B-4469-9E3D-DAE01064A000}" type="pres">
      <dgm:prSet presAssocID="{85B54B0C-EDCC-4ECD-A4EE-14F2C13A36FD}" presName="rootComposite" presStyleCnt="0"/>
      <dgm:spPr/>
      <dgm:t>
        <a:bodyPr/>
        <a:lstStyle/>
        <a:p>
          <a:endParaRPr lang="en-US"/>
        </a:p>
      </dgm:t>
    </dgm:pt>
    <dgm:pt modelId="{5167F965-972D-4B8C-A5C0-E00E6B350817}" type="pres">
      <dgm:prSet presAssocID="{85B54B0C-EDCC-4ECD-A4EE-14F2C13A36FD}" presName="rootText" presStyleLbl="node2" presStyleIdx="2" presStyleCnt="4" custLinFactNeighborX="-424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94818D-383F-49E4-AC32-2716A3FF11B8}" type="pres">
      <dgm:prSet presAssocID="{85B54B0C-EDCC-4ECD-A4EE-14F2C13A36FD}" presName="rootConnector" presStyleLbl="node2" presStyleIdx="2" presStyleCnt="4"/>
      <dgm:spPr/>
      <dgm:t>
        <a:bodyPr/>
        <a:lstStyle/>
        <a:p>
          <a:endParaRPr lang="en-US"/>
        </a:p>
      </dgm:t>
    </dgm:pt>
    <dgm:pt modelId="{DDD43388-D76D-4370-8F7B-1826754769D1}" type="pres">
      <dgm:prSet presAssocID="{85B54B0C-EDCC-4ECD-A4EE-14F2C13A36FD}" presName="hierChild4" presStyleCnt="0"/>
      <dgm:spPr/>
      <dgm:t>
        <a:bodyPr/>
        <a:lstStyle/>
        <a:p>
          <a:endParaRPr lang="en-US"/>
        </a:p>
      </dgm:t>
    </dgm:pt>
    <dgm:pt modelId="{46579276-7420-4747-9D40-7B913AB210C9}" type="pres">
      <dgm:prSet presAssocID="{85B54B0C-EDCC-4ECD-A4EE-14F2C13A36FD}" presName="hierChild5" presStyleCnt="0"/>
      <dgm:spPr/>
      <dgm:t>
        <a:bodyPr/>
        <a:lstStyle/>
        <a:p>
          <a:endParaRPr lang="en-US"/>
        </a:p>
      </dgm:t>
    </dgm:pt>
    <dgm:pt modelId="{C97F626B-992B-4AD4-BD12-CA49BC13660D}" type="pres">
      <dgm:prSet presAssocID="{63AF23B0-E56D-4446-BBFF-D950C8F26677}" presName="Name37" presStyleLbl="parChTrans1D2" presStyleIdx="3" presStyleCnt="6"/>
      <dgm:spPr/>
      <dgm:t>
        <a:bodyPr/>
        <a:lstStyle/>
        <a:p>
          <a:endParaRPr lang="en-US"/>
        </a:p>
      </dgm:t>
    </dgm:pt>
    <dgm:pt modelId="{7C2B67E1-2924-448A-8A0C-22CB2E8D2754}" type="pres">
      <dgm:prSet presAssocID="{D20E5284-8974-48F4-AE39-7FD7233CB0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CF5318-8922-4723-8C52-5F4BA489A3BD}" type="pres">
      <dgm:prSet presAssocID="{D20E5284-8974-48F4-AE39-7FD7233CB071}" presName="rootComposite" presStyleCnt="0"/>
      <dgm:spPr/>
      <dgm:t>
        <a:bodyPr/>
        <a:lstStyle/>
        <a:p>
          <a:endParaRPr lang="en-US"/>
        </a:p>
      </dgm:t>
    </dgm:pt>
    <dgm:pt modelId="{750F117E-87DF-48EB-9D53-B6E607C3F9E5}" type="pres">
      <dgm:prSet presAssocID="{D20E5284-8974-48F4-AE39-7FD7233CB071}" presName="rootText" presStyleLbl="node2" presStyleIdx="3" presStyleCnt="4" custLinFactNeighborX="-4547" custLinFactNeighborY="-11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FB6A6-5CB0-4A39-8C03-C9966952664F}" type="pres">
      <dgm:prSet presAssocID="{D20E5284-8974-48F4-AE39-7FD7233CB071}" presName="rootConnector" presStyleLbl="node2" presStyleIdx="3" presStyleCnt="4"/>
      <dgm:spPr/>
      <dgm:t>
        <a:bodyPr/>
        <a:lstStyle/>
        <a:p>
          <a:endParaRPr lang="en-US"/>
        </a:p>
      </dgm:t>
    </dgm:pt>
    <dgm:pt modelId="{6E2E4F51-63F7-4EBB-AE9B-3AB24D359454}" type="pres">
      <dgm:prSet presAssocID="{D20E5284-8974-48F4-AE39-7FD7233CB071}" presName="hierChild4" presStyleCnt="0"/>
      <dgm:spPr/>
      <dgm:t>
        <a:bodyPr/>
        <a:lstStyle/>
        <a:p>
          <a:endParaRPr lang="en-US"/>
        </a:p>
      </dgm:t>
    </dgm:pt>
    <dgm:pt modelId="{1F2E40FF-3840-4A60-98B8-AE621033EA70}" type="pres">
      <dgm:prSet presAssocID="{D20E5284-8974-48F4-AE39-7FD7233CB071}" presName="hierChild5" presStyleCnt="0"/>
      <dgm:spPr/>
      <dgm:t>
        <a:bodyPr/>
        <a:lstStyle/>
        <a:p>
          <a:endParaRPr lang="en-US"/>
        </a:p>
      </dgm:t>
    </dgm:pt>
    <dgm:pt modelId="{1562040C-1137-47B8-AF7B-C97C2223965C}" type="pres">
      <dgm:prSet presAssocID="{F04339EB-8309-4DB4-B294-B249766632EB}" presName="hierChild3" presStyleCnt="0"/>
      <dgm:spPr/>
      <dgm:t>
        <a:bodyPr/>
        <a:lstStyle/>
        <a:p>
          <a:endParaRPr lang="en-US"/>
        </a:p>
      </dgm:t>
    </dgm:pt>
    <dgm:pt modelId="{BE1E28CA-F580-4A2E-9884-11879A2111CD}" type="pres">
      <dgm:prSet presAssocID="{C6655415-4A83-4FF8-99A9-0795A36DD7B7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865F3DB7-46C9-4D02-9110-F348875251D7}" type="pres">
      <dgm:prSet presAssocID="{C518EAE2-6782-44BA-BC54-1BEF9E19E4B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D3726A5-4612-4316-92F0-8808A5A373D6}" type="pres">
      <dgm:prSet presAssocID="{C518EAE2-6782-44BA-BC54-1BEF9E19E4B7}" presName="rootComposite3" presStyleCnt="0"/>
      <dgm:spPr/>
      <dgm:t>
        <a:bodyPr/>
        <a:lstStyle/>
        <a:p>
          <a:endParaRPr lang="en-US"/>
        </a:p>
      </dgm:t>
    </dgm:pt>
    <dgm:pt modelId="{C42CD79B-5001-499B-BC1A-446B00F0C9BA}" type="pres">
      <dgm:prSet presAssocID="{C518EAE2-6782-44BA-BC54-1BEF9E19E4B7}" presName="rootText3" presStyleLbl="asst1" presStyleIdx="0" presStyleCnt="2" custLinFactNeighborX="-332" custLinFactNeighborY="-14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2CFDBD-5BAD-41FE-AD80-F946824CC71A}" type="pres">
      <dgm:prSet presAssocID="{C518EAE2-6782-44BA-BC54-1BEF9E19E4B7}" presName="rootConnector3" presStyleLbl="asst1" presStyleIdx="0" presStyleCnt="2"/>
      <dgm:spPr/>
      <dgm:t>
        <a:bodyPr/>
        <a:lstStyle/>
        <a:p>
          <a:endParaRPr lang="en-US"/>
        </a:p>
      </dgm:t>
    </dgm:pt>
    <dgm:pt modelId="{7C8E6702-9A55-403D-80A3-9B058FF26D12}" type="pres">
      <dgm:prSet presAssocID="{C518EAE2-6782-44BA-BC54-1BEF9E19E4B7}" presName="hierChild6" presStyleCnt="0"/>
      <dgm:spPr/>
      <dgm:t>
        <a:bodyPr/>
        <a:lstStyle/>
        <a:p>
          <a:endParaRPr lang="en-US"/>
        </a:p>
      </dgm:t>
    </dgm:pt>
    <dgm:pt modelId="{6184CA84-8487-46F2-B9E0-9652F5F4020A}" type="pres">
      <dgm:prSet presAssocID="{C518EAE2-6782-44BA-BC54-1BEF9E19E4B7}" presName="hierChild7" presStyleCnt="0"/>
      <dgm:spPr/>
      <dgm:t>
        <a:bodyPr/>
        <a:lstStyle/>
        <a:p>
          <a:endParaRPr lang="en-US"/>
        </a:p>
      </dgm:t>
    </dgm:pt>
    <dgm:pt modelId="{71078A3D-1164-4FFC-AACC-37B6629E17BD}" type="pres">
      <dgm:prSet presAssocID="{EA4EA827-72EF-4BB4-9655-A97657E23BA2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2CD3D984-C0BF-4EF9-8858-CBDF91133C24}" type="pres">
      <dgm:prSet presAssocID="{52F119FA-445C-4E0F-A71B-282D0558A46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694238-1290-46E5-A881-82935377F617}" type="pres">
      <dgm:prSet presAssocID="{52F119FA-445C-4E0F-A71B-282D0558A46E}" presName="rootComposite3" presStyleCnt="0"/>
      <dgm:spPr/>
      <dgm:t>
        <a:bodyPr/>
        <a:lstStyle/>
        <a:p>
          <a:endParaRPr lang="en-US"/>
        </a:p>
      </dgm:t>
    </dgm:pt>
    <dgm:pt modelId="{E54014B1-F65F-4DC6-B9E7-71CB9F733694}" type="pres">
      <dgm:prSet presAssocID="{52F119FA-445C-4E0F-A71B-282D0558A46E}" presName="rootText3" presStyleLbl="asst1" presStyleIdx="1" presStyleCnt="2" custLinFactNeighborX="-424" custLinFactNeighborY="-14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E08C5-49DF-4898-B587-C1CBC42E2BFA}" type="pres">
      <dgm:prSet presAssocID="{52F119FA-445C-4E0F-A71B-282D0558A46E}" presName="rootConnector3" presStyleLbl="asst1" presStyleIdx="1" presStyleCnt="2"/>
      <dgm:spPr/>
      <dgm:t>
        <a:bodyPr/>
        <a:lstStyle/>
        <a:p>
          <a:endParaRPr lang="en-US"/>
        </a:p>
      </dgm:t>
    </dgm:pt>
    <dgm:pt modelId="{B94E215D-0451-4C26-ADB9-1A64910410AC}" type="pres">
      <dgm:prSet presAssocID="{52F119FA-445C-4E0F-A71B-282D0558A46E}" presName="hierChild6" presStyleCnt="0"/>
      <dgm:spPr/>
      <dgm:t>
        <a:bodyPr/>
        <a:lstStyle/>
        <a:p>
          <a:endParaRPr lang="en-US"/>
        </a:p>
      </dgm:t>
    </dgm:pt>
    <dgm:pt modelId="{45C210DD-B934-413D-A2FD-C72FCB4251D6}" type="pres">
      <dgm:prSet presAssocID="{52F119FA-445C-4E0F-A71B-282D0558A46E}" presName="hierChild7" presStyleCnt="0"/>
      <dgm:spPr/>
      <dgm:t>
        <a:bodyPr/>
        <a:lstStyle/>
        <a:p>
          <a:endParaRPr lang="en-US"/>
        </a:p>
      </dgm:t>
    </dgm:pt>
  </dgm:ptLst>
  <dgm:cxnLst>
    <dgm:cxn modelId="{8C1D414B-90EE-477B-B36B-FAF6036826CD}" type="presOf" srcId="{63AF23B0-E56D-4446-BBFF-D950C8F26677}" destId="{C97F626B-992B-4AD4-BD12-CA49BC13660D}" srcOrd="0" destOrd="0" presId="urn:microsoft.com/office/officeart/2005/8/layout/orgChart1"/>
    <dgm:cxn modelId="{1D8D5305-6C60-4CAD-81EF-A7FCF132D540}" type="presOf" srcId="{758D2B96-9F3D-4495-B799-146A80D55D99}" destId="{2F0D7203-82AA-4BB0-8BCA-6B49E03E6BB6}" srcOrd="1" destOrd="0" presId="urn:microsoft.com/office/officeart/2005/8/layout/orgChart1"/>
    <dgm:cxn modelId="{6950F85B-3460-4B47-8669-A52DD72C8472}" srcId="{F04339EB-8309-4DB4-B294-B249766632EB}" destId="{C518EAE2-6782-44BA-BC54-1BEF9E19E4B7}" srcOrd="0" destOrd="0" parTransId="{C6655415-4A83-4FF8-99A9-0795A36DD7B7}" sibTransId="{E212C869-F773-4020-941B-9DF9E6E29228}"/>
    <dgm:cxn modelId="{479CEF7E-E80C-47DE-A5FF-A274BFE2EF64}" type="presOf" srcId="{85B54B0C-EDCC-4ECD-A4EE-14F2C13A36FD}" destId="{5167F965-972D-4B8C-A5C0-E00E6B350817}" srcOrd="0" destOrd="0" presId="urn:microsoft.com/office/officeart/2005/8/layout/orgChart1"/>
    <dgm:cxn modelId="{DC47E204-9691-4C57-8CD5-ACA7BEE0E563}" srcId="{F04339EB-8309-4DB4-B294-B249766632EB}" destId="{52F119FA-445C-4E0F-A71B-282D0558A46E}" srcOrd="1" destOrd="0" parTransId="{EA4EA827-72EF-4BB4-9655-A97657E23BA2}" sibTransId="{1697D03F-1C35-4749-A24C-E8D8279BEEDB}"/>
    <dgm:cxn modelId="{18483F62-E701-4831-861D-CCFED4B5C9C3}" type="presOf" srcId="{998A37D5-02EE-4486-BE04-C7ABAFADD222}" destId="{C612F17D-1B8C-4965-A44D-9E5F58D8E499}" srcOrd="0" destOrd="0" presId="urn:microsoft.com/office/officeart/2005/8/layout/orgChart1"/>
    <dgm:cxn modelId="{526902B7-1102-4FE2-BDEF-DA3299842CF4}" srcId="{F04339EB-8309-4DB4-B294-B249766632EB}" destId="{85B54B0C-EDCC-4ECD-A4EE-14F2C13A36FD}" srcOrd="4" destOrd="0" parTransId="{FEED1392-F41E-4E8C-9B47-866F2BBEF325}" sibTransId="{7C9FD680-474D-4BBA-960B-03A0C049CD95}"/>
    <dgm:cxn modelId="{C61EDD36-1ACD-45A4-A6D3-1622DCC98937}" type="presOf" srcId="{C518EAE2-6782-44BA-BC54-1BEF9E19E4B7}" destId="{C42CD79B-5001-499B-BC1A-446B00F0C9BA}" srcOrd="0" destOrd="0" presId="urn:microsoft.com/office/officeart/2005/8/layout/orgChart1"/>
    <dgm:cxn modelId="{B3846228-EC15-4B82-9E69-DF154F2717C4}" srcId="{F04339EB-8309-4DB4-B294-B249766632EB}" destId="{758D2B96-9F3D-4495-B799-146A80D55D99}" srcOrd="2" destOrd="0" parTransId="{E0F8C9BE-9DEE-45E4-87BC-3A4E94847F3C}" sibTransId="{3BE18E34-1B0E-46ED-86D0-8A20FC1310F4}"/>
    <dgm:cxn modelId="{93A47513-FAB9-4A22-BC14-779658FA9D5C}" type="presOf" srcId="{C6655415-4A83-4FF8-99A9-0795A36DD7B7}" destId="{BE1E28CA-F580-4A2E-9884-11879A2111CD}" srcOrd="0" destOrd="0" presId="urn:microsoft.com/office/officeart/2005/8/layout/orgChart1"/>
    <dgm:cxn modelId="{37699D4A-5073-4716-B3C6-ABAE068F2B67}" srcId="{998A37D5-02EE-4486-BE04-C7ABAFADD222}" destId="{F04339EB-8309-4DB4-B294-B249766632EB}" srcOrd="0" destOrd="0" parTransId="{F1BA5DA8-A5E8-422A-A8C1-E207BAC35BB6}" sibTransId="{DC6F7C23-BF85-4D80-97FD-C114B1590DAE}"/>
    <dgm:cxn modelId="{BDF4A95B-047C-4464-8B61-CC0DFCAFB7D6}" srcId="{F04339EB-8309-4DB4-B294-B249766632EB}" destId="{D20E5284-8974-48F4-AE39-7FD7233CB071}" srcOrd="5" destOrd="0" parTransId="{63AF23B0-E56D-4446-BBFF-D950C8F26677}" sibTransId="{03B3AF9D-B42B-4860-9B25-5FFB66B32922}"/>
    <dgm:cxn modelId="{D1235F0B-3786-463F-B1DE-B73916DAEC9A}" type="presOf" srcId="{153739F8-6BC5-461D-8A55-0C3008B3FBBF}" destId="{BB6E35B2-CCCB-4BCF-8DDB-2BC43746A49C}" srcOrd="0" destOrd="0" presId="urn:microsoft.com/office/officeart/2005/8/layout/orgChart1"/>
    <dgm:cxn modelId="{1093B7B9-F3C8-40D1-B51F-EB08DF54E1B5}" type="presOf" srcId="{D20E5284-8974-48F4-AE39-7FD7233CB071}" destId="{13AFB6A6-5CB0-4A39-8C03-C9966952664F}" srcOrd="1" destOrd="0" presId="urn:microsoft.com/office/officeart/2005/8/layout/orgChart1"/>
    <dgm:cxn modelId="{10316EBC-C331-45CB-96DC-E4A908E7FBDD}" srcId="{F04339EB-8309-4DB4-B294-B249766632EB}" destId="{FC20B0B5-DBD2-4D1B-897F-B55C6F18D442}" srcOrd="3" destOrd="0" parTransId="{153739F8-6BC5-461D-8A55-0C3008B3FBBF}" sibTransId="{69A0B44F-81D5-4034-90B1-969DB627ACB7}"/>
    <dgm:cxn modelId="{323B3E50-E962-4AD3-B3B8-7FA82E4AE580}" type="presOf" srcId="{C518EAE2-6782-44BA-BC54-1BEF9E19E4B7}" destId="{E82CFDBD-5BAD-41FE-AD80-F946824CC71A}" srcOrd="1" destOrd="0" presId="urn:microsoft.com/office/officeart/2005/8/layout/orgChart1"/>
    <dgm:cxn modelId="{9BA3FB92-B2C0-422C-9E9C-B6CF737FD4AB}" type="presOf" srcId="{E0F8C9BE-9DEE-45E4-87BC-3A4E94847F3C}" destId="{61BBD365-641E-4FDD-85EE-D37DB9129AFF}" srcOrd="0" destOrd="0" presId="urn:microsoft.com/office/officeart/2005/8/layout/orgChart1"/>
    <dgm:cxn modelId="{9807D09D-AA6F-4D59-BCF0-33698A8690A4}" type="presOf" srcId="{EA4EA827-72EF-4BB4-9655-A97657E23BA2}" destId="{71078A3D-1164-4FFC-AACC-37B6629E17BD}" srcOrd="0" destOrd="0" presId="urn:microsoft.com/office/officeart/2005/8/layout/orgChart1"/>
    <dgm:cxn modelId="{121BBF17-B6B3-4250-B4BC-E181432D5936}" type="presOf" srcId="{758D2B96-9F3D-4495-B799-146A80D55D99}" destId="{6D5AEEBE-C0F8-4287-A6AD-DFA0736C4DA3}" srcOrd="0" destOrd="0" presId="urn:microsoft.com/office/officeart/2005/8/layout/orgChart1"/>
    <dgm:cxn modelId="{64B8D59D-F4B3-4570-9360-B55FE7A3666F}" type="presOf" srcId="{F04339EB-8309-4DB4-B294-B249766632EB}" destId="{56FA9419-73E8-49C3-9896-21608BF171A3}" srcOrd="1" destOrd="0" presId="urn:microsoft.com/office/officeart/2005/8/layout/orgChart1"/>
    <dgm:cxn modelId="{987D9228-663A-4FAF-9B6C-ECE28FB8BD3A}" type="presOf" srcId="{52F119FA-445C-4E0F-A71B-282D0558A46E}" destId="{9A7E08C5-49DF-4898-B587-C1CBC42E2BFA}" srcOrd="1" destOrd="0" presId="urn:microsoft.com/office/officeart/2005/8/layout/orgChart1"/>
    <dgm:cxn modelId="{DC203705-30BA-47E9-9E84-E9DF0F6231BE}" type="presOf" srcId="{FEED1392-F41E-4E8C-9B47-866F2BBEF325}" destId="{B09EB7EA-6315-4931-881E-3998A4A14C73}" srcOrd="0" destOrd="0" presId="urn:microsoft.com/office/officeart/2005/8/layout/orgChart1"/>
    <dgm:cxn modelId="{AE524CF0-F2FB-4A08-862C-54B5194AEC09}" type="presOf" srcId="{52F119FA-445C-4E0F-A71B-282D0558A46E}" destId="{E54014B1-F65F-4DC6-B9E7-71CB9F733694}" srcOrd="0" destOrd="0" presId="urn:microsoft.com/office/officeart/2005/8/layout/orgChart1"/>
    <dgm:cxn modelId="{FD8A35C0-F60C-4370-8718-5A4FD8C3B18D}" type="presOf" srcId="{D20E5284-8974-48F4-AE39-7FD7233CB071}" destId="{750F117E-87DF-48EB-9D53-B6E607C3F9E5}" srcOrd="0" destOrd="0" presId="urn:microsoft.com/office/officeart/2005/8/layout/orgChart1"/>
    <dgm:cxn modelId="{E054E31E-AE90-4697-945B-97A404317DC5}" type="presOf" srcId="{FC20B0B5-DBD2-4D1B-897F-B55C6F18D442}" destId="{89CB41A8-ACCC-4492-914D-50033BE8A8FF}" srcOrd="0" destOrd="0" presId="urn:microsoft.com/office/officeart/2005/8/layout/orgChart1"/>
    <dgm:cxn modelId="{C9A540CB-13AC-4B30-8740-7E41AF031343}" type="presOf" srcId="{85B54B0C-EDCC-4ECD-A4EE-14F2C13A36FD}" destId="{7994818D-383F-49E4-AC32-2716A3FF11B8}" srcOrd="1" destOrd="0" presId="urn:microsoft.com/office/officeart/2005/8/layout/orgChart1"/>
    <dgm:cxn modelId="{A731C321-596A-414C-8101-1062095E1B9B}" type="presOf" srcId="{F04339EB-8309-4DB4-B294-B249766632EB}" destId="{AD0F1771-3F68-4DD4-A468-2357DB3C11F1}" srcOrd="0" destOrd="0" presId="urn:microsoft.com/office/officeart/2005/8/layout/orgChart1"/>
    <dgm:cxn modelId="{C37741C4-3790-4A5F-8B5B-ED69E9D03AD0}" type="presOf" srcId="{FC20B0B5-DBD2-4D1B-897F-B55C6F18D442}" destId="{742C1406-7D5A-4BAE-A1B6-C5B99DAB7FFF}" srcOrd="1" destOrd="0" presId="urn:microsoft.com/office/officeart/2005/8/layout/orgChart1"/>
    <dgm:cxn modelId="{8A131452-EF42-472F-9FF6-45BCD096A05A}" type="presParOf" srcId="{C612F17D-1B8C-4965-A44D-9E5F58D8E499}" destId="{6464EC10-32C9-4E8B-8EB6-944E6B5828C6}" srcOrd="0" destOrd="0" presId="urn:microsoft.com/office/officeart/2005/8/layout/orgChart1"/>
    <dgm:cxn modelId="{5E07AE86-1B57-42CE-8110-FB301363D796}" type="presParOf" srcId="{6464EC10-32C9-4E8B-8EB6-944E6B5828C6}" destId="{EF101AF7-9A56-466C-85B3-8F22F1FF1581}" srcOrd="0" destOrd="0" presId="urn:microsoft.com/office/officeart/2005/8/layout/orgChart1"/>
    <dgm:cxn modelId="{13E99C1E-715D-46ED-95F7-224F3BDCD00C}" type="presParOf" srcId="{EF101AF7-9A56-466C-85B3-8F22F1FF1581}" destId="{AD0F1771-3F68-4DD4-A468-2357DB3C11F1}" srcOrd="0" destOrd="0" presId="urn:microsoft.com/office/officeart/2005/8/layout/orgChart1"/>
    <dgm:cxn modelId="{055DAE62-09FF-4325-AF22-5D0CC2B5D686}" type="presParOf" srcId="{EF101AF7-9A56-466C-85B3-8F22F1FF1581}" destId="{56FA9419-73E8-49C3-9896-21608BF171A3}" srcOrd="1" destOrd="0" presId="urn:microsoft.com/office/officeart/2005/8/layout/orgChart1"/>
    <dgm:cxn modelId="{FD8C93DA-C781-40EB-8877-24284CB02958}" type="presParOf" srcId="{6464EC10-32C9-4E8B-8EB6-944E6B5828C6}" destId="{E92F1356-8012-4EC4-AEBA-EF96DA127739}" srcOrd="1" destOrd="0" presId="urn:microsoft.com/office/officeart/2005/8/layout/orgChart1"/>
    <dgm:cxn modelId="{3518ABB5-3081-45BC-9F09-773B97C82C79}" type="presParOf" srcId="{E92F1356-8012-4EC4-AEBA-EF96DA127739}" destId="{61BBD365-641E-4FDD-85EE-D37DB9129AFF}" srcOrd="0" destOrd="0" presId="urn:microsoft.com/office/officeart/2005/8/layout/orgChart1"/>
    <dgm:cxn modelId="{A530F618-C7C2-4D9A-9C6A-A8F0CBE9CD0E}" type="presParOf" srcId="{E92F1356-8012-4EC4-AEBA-EF96DA127739}" destId="{A259D6DA-C6DE-4A32-B6CA-0F4FFD9F4C49}" srcOrd="1" destOrd="0" presId="urn:microsoft.com/office/officeart/2005/8/layout/orgChart1"/>
    <dgm:cxn modelId="{B4B7C97F-9A1F-49FE-B834-27878D2748A2}" type="presParOf" srcId="{A259D6DA-C6DE-4A32-B6CA-0F4FFD9F4C49}" destId="{4DB5C6FD-053E-4650-B71B-A3F6C4C1C2D7}" srcOrd="0" destOrd="0" presId="urn:microsoft.com/office/officeart/2005/8/layout/orgChart1"/>
    <dgm:cxn modelId="{422CCAB7-8F1F-4087-84DD-EE6BC8907DFD}" type="presParOf" srcId="{4DB5C6FD-053E-4650-B71B-A3F6C4C1C2D7}" destId="{6D5AEEBE-C0F8-4287-A6AD-DFA0736C4DA3}" srcOrd="0" destOrd="0" presId="urn:microsoft.com/office/officeart/2005/8/layout/orgChart1"/>
    <dgm:cxn modelId="{69915D26-A53F-48CC-8BBC-363D96C5529B}" type="presParOf" srcId="{4DB5C6FD-053E-4650-B71B-A3F6C4C1C2D7}" destId="{2F0D7203-82AA-4BB0-8BCA-6B49E03E6BB6}" srcOrd="1" destOrd="0" presId="urn:microsoft.com/office/officeart/2005/8/layout/orgChart1"/>
    <dgm:cxn modelId="{6068686E-2E36-42D1-ADD7-2380791AB366}" type="presParOf" srcId="{A259D6DA-C6DE-4A32-B6CA-0F4FFD9F4C49}" destId="{9CD62D40-52AE-40D9-9603-D802913BB6C1}" srcOrd="1" destOrd="0" presId="urn:microsoft.com/office/officeart/2005/8/layout/orgChart1"/>
    <dgm:cxn modelId="{871631E2-C564-4F43-8568-66CA580AD66C}" type="presParOf" srcId="{A259D6DA-C6DE-4A32-B6CA-0F4FFD9F4C49}" destId="{2FDB4D83-B224-4383-B30D-6A7D45F12A02}" srcOrd="2" destOrd="0" presId="urn:microsoft.com/office/officeart/2005/8/layout/orgChart1"/>
    <dgm:cxn modelId="{2AB95851-3731-4AEA-8EB6-B11FFB1133E3}" type="presParOf" srcId="{E92F1356-8012-4EC4-AEBA-EF96DA127739}" destId="{BB6E35B2-CCCB-4BCF-8DDB-2BC43746A49C}" srcOrd="2" destOrd="0" presId="urn:microsoft.com/office/officeart/2005/8/layout/orgChart1"/>
    <dgm:cxn modelId="{B4264761-2A14-495B-B657-B507B54951B0}" type="presParOf" srcId="{E92F1356-8012-4EC4-AEBA-EF96DA127739}" destId="{6DCBB6C3-C183-4011-B03F-4145E5EA6334}" srcOrd="3" destOrd="0" presId="urn:microsoft.com/office/officeart/2005/8/layout/orgChart1"/>
    <dgm:cxn modelId="{EA82CA01-46CC-418B-A200-61D12E30FA16}" type="presParOf" srcId="{6DCBB6C3-C183-4011-B03F-4145E5EA6334}" destId="{77C4B3F0-5F00-4954-841C-C81435E00F69}" srcOrd="0" destOrd="0" presId="urn:microsoft.com/office/officeart/2005/8/layout/orgChart1"/>
    <dgm:cxn modelId="{92EDF153-95F6-4957-82A9-AD26EBA0E8DE}" type="presParOf" srcId="{77C4B3F0-5F00-4954-841C-C81435E00F69}" destId="{89CB41A8-ACCC-4492-914D-50033BE8A8FF}" srcOrd="0" destOrd="0" presId="urn:microsoft.com/office/officeart/2005/8/layout/orgChart1"/>
    <dgm:cxn modelId="{641D1A86-49C4-4A14-882F-9DAD6F225E12}" type="presParOf" srcId="{77C4B3F0-5F00-4954-841C-C81435E00F69}" destId="{742C1406-7D5A-4BAE-A1B6-C5B99DAB7FFF}" srcOrd="1" destOrd="0" presId="urn:microsoft.com/office/officeart/2005/8/layout/orgChart1"/>
    <dgm:cxn modelId="{8400573F-A215-4605-AE31-E4F1C32916BE}" type="presParOf" srcId="{6DCBB6C3-C183-4011-B03F-4145E5EA6334}" destId="{777C976B-F7E4-4DB6-B092-27B9690BEB32}" srcOrd="1" destOrd="0" presId="urn:microsoft.com/office/officeart/2005/8/layout/orgChart1"/>
    <dgm:cxn modelId="{8B62354D-586B-436C-A5A3-C44E85A57D37}" type="presParOf" srcId="{6DCBB6C3-C183-4011-B03F-4145E5EA6334}" destId="{9942D11E-68A0-46E2-879A-307665217652}" srcOrd="2" destOrd="0" presId="urn:microsoft.com/office/officeart/2005/8/layout/orgChart1"/>
    <dgm:cxn modelId="{AA9FA6C7-63B6-4965-879B-F73258E12A1B}" type="presParOf" srcId="{E92F1356-8012-4EC4-AEBA-EF96DA127739}" destId="{B09EB7EA-6315-4931-881E-3998A4A14C73}" srcOrd="4" destOrd="0" presId="urn:microsoft.com/office/officeart/2005/8/layout/orgChart1"/>
    <dgm:cxn modelId="{C596C485-F5E6-470A-A5BD-3395957400AA}" type="presParOf" srcId="{E92F1356-8012-4EC4-AEBA-EF96DA127739}" destId="{B0687616-C0DC-4964-AC29-A31D51F4F84E}" srcOrd="5" destOrd="0" presId="urn:microsoft.com/office/officeart/2005/8/layout/orgChart1"/>
    <dgm:cxn modelId="{A496C21F-A200-47B3-8BC3-6AED62492E3E}" type="presParOf" srcId="{B0687616-C0DC-4964-AC29-A31D51F4F84E}" destId="{E171887F-C76B-4469-9E3D-DAE01064A000}" srcOrd="0" destOrd="0" presId="urn:microsoft.com/office/officeart/2005/8/layout/orgChart1"/>
    <dgm:cxn modelId="{0F949B68-DDB1-4136-A221-DD20670FC170}" type="presParOf" srcId="{E171887F-C76B-4469-9E3D-DAE01064A000}" destId="{5167F965-972D-4B8C-A5C0-E00E6B350817}" srcOrd="0" destOrd="0" presId="urn:microsoft.com/office/officeart/2005/8/layout/orgChart1"/>
    <dgm:cxn modelId="{E704A9C8-4288-40C1-988A-57BFEAFE9A45}" type="presParOf" srcId="{E171887F-C76B-4469-9E3D-DAE01064A000}" destId="{7994818D-383F-49E4-AC32-2716A3FF11B8}" srcOrd="1" destOrd="0" presId="urn:microsoft.com/office/officeart/2005/8/layout/orgChart1"/>
    <dgm:cxn modelId="{26F728DA-E74D-40B9-B92E-09FAD5C0B16F}" type="presParOf" srcId="{B0687616-C0DC-4964-AC29-A31D51F4F84E}" destId="{DDD43388-D76D-4370-8F7B-1826754769D1}" srcOrd="1" destOrd="0" presId="urn:microsoft.com/office/officeart/2005/8/layout/orgChart1"/>
    <dgm:cxn modelId="{3594B2C0-DF2B-4BDD-9A24-8E012B03F5B0}" type="presParOf" srcId="{B0687616-C0DC-4964-AC29-A31D51F4F84E}" destId="{46579276-7420-4747-9D40-7B913AB210C9}" srcOrd="2" destOrd="0" presId="urn:microsoft.com/office/officeart/2005/8/layout/orgChart1"/>
    <dgm:cxn modelId="{95C36F2B-4FBE-400B-AB77-B8D2B8498E14}" type="presParOf" srcId="{E92F1356-8012-4EC4-AEBA-EF96DA127739}" destId="{C97F626B-992B-4AD4-BD12-CA49BC13660D}" srcOrd="6" destOrd="0" presId="urn:microsoft.com/office/officeart/2005/8/layout/orgChart1"/>
    <dgm:cxn modelId="{E062C7F9-57CF-4644-8FD9-9EA5FDC54697}" type="presParOf" srcId="{E92F1356-8012-4EC4-AEBA-EF96DA127739}" destId="{7C2B67E1-2924-448A-8A0C-22CB2E8D2754}" srcOrd="7" destOrd="0" presId="urn:microsoft.com/office/officeart/2005/8/layout/orgChart1"/>
    <dgm:cxn modelId="{ADA5E1A2-E980-4799-ABED-5482AD01C33E}" type="presParOf" srcId="{7C2B67E1-2924-448A-8A0C-22CB2E8D2754}" destId="{CBCF5318-8922-4723-8C52-5F4BA489A3BD}" srcOrd="0" destOrd="0" presId="urn:microsoft.com/office/officeart/2005/8/layout/orgChart1"/>
    <dgm:cxn modelId="{1316CFB6-BCD0-4BCD-9837-93E3623126DF}" type="presParOf" srcId="{CBCF5318-8922-4723-8C52-5F4BA489A3BD}" destId="{750F117E-87DF-48EB-9D53-B6E607C3F9E5}" srcOrd="0" destOrd="0" presId="urn:microsoft.com/office/officeart/2005/8/layout/orgChart1"/>
    <dgm:cxn modelId="{7B7C97C7-AD5D-4F67-B4D7-112D5F74D4C7}" type="presParOf" srcId="{CBCF5318-8922-4723-8C52-5F4BA489A3BD}" destId="{13AFB6A6-5CB0-4A39-8C03-C9966952664F}" srcOrd="1" destOrd="0" presId="urn:microsoft.com/office/officeart/2005/8/layout/orgChart1"/>
    <dgm:cxn modelId="{A8647C55-8A01-443E-8902-11B566F8AD73}" type="presParOf" srcId="{7C2B67E1-2924-448A-8A0C-22CB2E8D2754}" destId="{6E2E4F51-63F7-4EBB-AE9B-3AB24D359454}" srcOrd="1" destOrd="0" presId="urn:microsoft.com/office/officeart/2005/8/layout/orgChart1"/>
    <dgm:cxn modelId="{FA25948E-77D0-41C8-A2A2-B5A45C8A62BC}" type="presParOf" srcId="{7C2B67E1-2924-448A-8A0C-22CB2E8D2754}" destId="{1F2E40FF-3840-4A60-98B8-AE621033EA70}" srcOrd="2" destOrd="0" presId="urn:microsoft.com/office/officeart/2005/8/layout/orgChart1"/>
    <dgm:cxn modelId="{639D27D0-78BC-4BA3-8949-2885B98489C7}" type="presParOf" srcId="{6464EC10-32C9-4E8B-8EB6-944E6B5828C6}" destId="{1562040C-1137-47B8-AF7B-C97C2223965C}" srcOrd="2" destOrd="0" presId="urn:microsoft.com/office/officeart/2005/8/layout/orgChart1"/>
    <dgm:cxn modelId="{51E7CBC0-EE12-4867-B51D-B5EFE65AF82C}" type="presParOf" srcId="{1562040C-1137-47B8-AF7B-C97C2223965C}" destId="{BE1E28CA-F580-4A2E-9884-11879A2111CD}" srcOrd="0" destOrd="0" presId="urn:microsoft.com/office/officeart/2005/8/layout/orgChart1"/>
    <dgm:cxn modelId="{381CD171-F194-4CF5-ACB4-7B8029F15D40}" type="presParOf" srcId="{1562040C-1137-47B8-AF7B-C97C2223965C}" destId="{865F3DB7-46C9-4D02-9110-F348875251D7}" srcOrd="1" destOrd="0" presId="urn:microsoft.com/office/officeart/2005/8/layout/orgChart1"/>
    <dgm:cxn modelId="{9A2DABDC-DD2B-4F44-A8F7-3877F0394B20}" type="presParOf" srcId="{865F3DB7-46C9-4D02-9110-F348875251D7}" destId="{7D3726A5-4612-4316-92F0-8808A5A373D6}" srcOrd="0" destOrd="0" presId="urn:microsoft.com/office/officeart/2005/8/layout/orgChart1"/>
    <dgm:cxn modelId="{1E06A93D-080B-47A3-80D2-9C2E43085ABA}" type="presParOf" srcId="{7D3726A5-4612-4316-92F0-8808A5A373D6}" destId="{C42CD79B-5001-499B-BC1A-446B00F0C9BA}" srcOrd="0" destOrd="0" presId="urn:microsoft.com/office/officeart/2005/8/layout/orgChart1"/>
    <dgm:cxn modelId="{A3761CDE-666E-4890-A0D4-7237523B2215}" type="presParOf" srcId="{7D3726A5-4612-4316-92F0-8808A5A373D6}" destId="{E82CFDBD-5BAD-41FE-AD80-F946824CC71A}" srcOrd="1" destOrd="0" presId="urn:microsoft.com/office/officeart/2005/8/layout/orgChart1"/>
    <dgm:cxn modelId="{435A187A-6972-40BC-954F-4B1CBD0A999E}" type="presParOf" srcId="{865F3DB7-46C9-4D02-9110-F348875251D7}" destId="{7C8E6702-9A55-403D-80A3-9B058FF26D12}" srcOrd="1" destOrd="0" presId="urn:microsoft.com/office/officeart/2005/8/layout/orgChart1"/>
    <dgm:cxn modelId="{9F21AD09-5420-4EAC-9A14-2F2E38EB600F}" type="presParOf" srcId="{865F3DB7-46C9-4D02-9110-F348875251D7}" destId="{6184CA84-8487-46F2-B9E0-9652F5F4020A}" srcOrd="2" destOrd="0" presId="urn:microsoft.com/office/officeart/2005/8/layout/orgChart1"/>
    <dgm:cxn modelId="{BC020184-DA40-4660-BD5B-20D6A2A7D130}" type="presParOf" srcId="{1562040C-1137-47B8-AF7B-C97C2223965C}" destId="{71078A3D-1164-4FFC-AACC-37B6629E17BD}" srcOrd="2" destOrd="0" presId="urn:microsoft.com/office/officeart/2005/8/layout/orgChart1"/>
    <dgm:cxn modelId="{E4580067-066C-4674-A9BA-76267114D792}" type="presParOf" srcId="{1562040C-1137-47B8-AF7B-C97C2223965C}" destId="{2CD3D984-C0BF-4EF9-8858-CBDF91133C24}" srcOrd="3" destOrd="0" presId="urn:microsoft.com/office/officeart/2005/8/layout/orgChart1"/>
    <dgm:cxn modelId="{F0CA7F9D-69D1-4980-85BB-49F1172F9380}" type="presParOf" srcId="{2CD3D984-C0BF-4EF9-8858-CBDF91133C24}" destId="{D4694238-1290-46E5-A881-82935377F617}" srcOrd="0" destOrd="0" presId="urn:microsoft.com/office/officeart/2005/8/layout/orgChart1"/>
    <dgm:cxn modelId="{17D3629F-5375-4F0C-813F-4612D3BA21C9}" type="presParOf" srcId="{D4694238-1290-46E5-A881-82935377F617}" destId="{E54014B1-F65F-4DC6-B9E7-71CB9F733694}" srcOrd="0" destOrd="0" presId="urn:microsoft.com/office/officeart/2005/8/layout/orgChart1"/>
    <dgm:cxn modelId="{45B2DB89-079E-4CF4-A199-8DA9B2C0F53B}" type="presParOf" srcId="{D4694238-1290-46E5-A881-82935377F617}" destId="{9A7E08C5-49DF-4898-B587-C1CBC42E2BFA}" srcOrd="1" destOrd="0" presId="urn:microsoft.com/office/officeart/2005/8/layout/orgChart1"/>
    <dgm:cxn modelId="{ABAB44E2-C642-4886-AE45-09610AC39A0A}" type="presParOf" srcId="{2CD3D984-C0BF-4EF9-8858-CBDF91133C24}" destId="{B94E215D-0451-4C26-ADB9-1A64910410AC}" srcOrd="1" destOrd="0" presId="urn:microsoft.com/office/officeart/2005/8/layout/orgChart1"/>
    <dgm:cxn modelId="{2416B9D1-4531-45F5-AF8E-D95BD29F320E}" type="presParOf" srcId="{2CD3D984-C0BF-4EF9-8858-CBDF91133C24}" destId="{45C210DD-B934-413D-A2FD-C72FCB4251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5ABF2-3020-4CCB-AE4F-1CCACCEDEBE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F61D4-F0FC-4C0A-BA6E-6FE11D86DAE0}">
      <dgm:prSet phldrT="[Text]" custT="1"/>
      <dgm:spPr/>
      <dgm:t>
        <a:bodyPr/>
        <a:lstStyle/>
        <a:p>
          <a:pPr algn="ctr"/>
          <a:r>
            <a:rPr lang="en-US" sz="4800" dirty="0" err="1" smtClean="0"/>
            <a:t>Giới</a:t>
          </a:r>
          <a:r>
            <a:rPr lang="en-US" sz="4800" dirty="0" smtClean="0"/>
            <a:t> </a:t>
          </a:r>
          <a:r>
            <a:rPr lang="en-US" sz="4800" dirty="0" err="1" smtClean="0"/>
            <a:t>thiệu</a:t>
          </a:r>
          <a:endParaRPr lang="en-US" sz="4800" dirty="0"/>
        </a:p>
      </dgm:t>
    </dgm:pt>
    <dgm:pt modelId="{A2C2F548-2746-4D88-B6E8-FD80197B947F}" type="parTrans" cxnId="{2D98BE51-FDB4-4D13-9BB8-1EAE69594F93}">
      <dgm:prSet/>
      <dgm:spPr/>
      <dgm:t>
        <a:bodyPr/>
        <a:lstStyle/>
        <a:p>
          <a:endParaRPr lang="en-US"/>
        </a:p>
      </dgm:t>
    </dgm:pt>
    <dgm:pt modelId="{7C3F987B-8D2E-4488-AA5E-DD2759F0053D}" type="sibTrans" cxnId="{2D98BE51-FDB4-4D13-9BB8-1EAE69594F93}">
      <dgm:prSet/>
      <dgm:spPr/>
      <dgm:t>
        <a:bodyPr/>
        <a:lstStyle/>
        <a:p>
          <a:endParaRPr lang="en-US"/>
        </a:p>
      </dgm:t>
    </dgm:pt>
    <dgm:pt modelId="{648FB7B6-503B-4ACB-A9C5-2200EE3BEA07}">
      <dgm:prSet phldrT="[Text]" custT="1"/>
      <dgm:spPr/>
      <dgm:t>
        <a:bodyPr/>
        <a:lstStyle/>
        <a:p>
          <a:pPr algn="ctr"/>
          <a:r>
            <a:rPr lang="en-US" sz="4800" dirty="0" err="1" smtClean="0"/>
            <a:t>Trình</a:t>
          </a:r>
          <a:r>
            <a:rPr lang="en-US" sz="4800" dirty="0" smtClean="0"/>
            <a:t> </a:t>
          </a:r>
          <a:r>
            <a:rPr lang="en-US" sz="4800" dirty="0" err="1" smtClean="0"/>
            <a:t>bày</a:t>
          </a:r>
          <a:r>
            <a:rPr lang="en-US" sz="4800" dirty="0" smtClean="0"/>
            <a:t> </a:t>
          </a:r>
          <a:r>
            <a:rPr lang="en-US" sz="4800" dirty="0" err="1" smtClean="0"/>
            <a:t>bài</a:t>
          </a:r>
          <a:r>
            <a:rPr lang="en-US" sz="4800" dirty="0" smtClean="0"/>
            <a:t> </a:t>
          </a:r>
          <a:endParaRPr lang="en-US" sz="4800" dirty="0"/>
        </a:p>
      </dgm:t>
    </dgm:pt>
    <dgm:pt modelId="{3EECA1F5-D449-413E-ABEB-EFA3C09B6E06}" type="parTrans" cxnId="{68B87E59-94EF-4E87-BD74-833DC1E5395B}">
      <dgm:prSet/>
      <dgm:spPr/>
      <dgm:t>
        <a:bodyPr/>
        <a:lstStyle/>
        <a:p>
          <a:endParaRPr lang="en-US"/>
        </a:p>
      </dgm:t>
    </dgm:pt>
    <dgm:pt modelId="{CD5190AB-9D62-4B82-95F4-8A811F5DE33E}" type="sibTrans" cxnId="{68B87E59-94EF-4E87-BD74-833DC1E5395B}">
      <dgm:prSet/>
      <dgm:spPr/>
      <dgm:t>
        <a:bodyPr/>
        <a:lstStyle/>
        <a:p>
          <a:endParaRPr lang="en-US"/>
        </a:p>
      </dgm:t>
    </dgm:pt>
    <dgm:pt modelId="{DE1CF2CB-F58B-45FA-9DC2-2E11862C5A7B}">
      <dgm:prSet phldrT="[Text]" custT="1"/>
      <dgm:spPr/>
      <dgm:t>
        <a:bodyPr/>
        <a:lstStyle/>
        <a:p>
          <a:pPr algn="ctr"/>
          <a:r>
            <a:rPr lang="en-US" sz="4800" dirty="0" err="1" smtClean="0"/>
            <a:t>Kết</a:t>
          </a:r>
          <a:r>
            <a:rPr lang="en-US" sz="4800" dirty="0" smtClean="0"/>
            <a:t> </a:t>
          </a:r>
          <a:r>
            <a:rPr lang="en-US" sz="4800" dirty="0" err="1" smtClean="0"/>
            <a:t>thúc</a:t>
          </a:r>
          <a:endParaRPr lang="en-US" sz="4800" dirty="0" smtClean="0"/>
        </a:p>
      </dgm:t>
    </dgm:pt>
    <dgm:pt modelId="{BE6E10EB-F1AC-42EB-A05B-215D4CC1EEB3}" type="parTrans" cxnId="{F877208F-4B08-4CF1-BAE2-D15CBE150AE3}">
      <dgm:prSet/>
      <dgm:spPr/>
      <dgm:t>
        <a:bodyPr/>
        <a:lstStyle/>
        <a:p>
          <a:endParaRPr lang="en-US"/>
        </a:p>
      </dgm:t>
    </dgm:pt>
    <dgm:pt modelId="{B9E1622E-7589-4B55-87C6-9C8D45763C97}" type="sibTrans" cxnId="{F877208F-4B08-4CF1-BAE2-D15CBE150AE3}">
      <dgm:prSet/>
      <dgm:spPr/>
      <dgm:t>
        <a:bodyPr/>
        <a:lstStyle/>
        <a:p>
          <a:endParaRPr lang="en-US"/>
        </a:p>
      </dgm:t>
    </dgm:pt>
    <dgm:pt modelId="{146F5305-51A8-4457-A142-DDABCDF2EF13}" type="pres">
      <dgm:prSet presAssocID="{F2E5ABF2-3020-4CCB-AE4F-1CCACCEDEBE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5F7413-E91C-46ED-900C-D82B3E49ED6D}" type="pres">
      <dgm:prSet presAssocID="{68CF61D4-F0FC-4C0A-BA6E-6FE11D86DAE0}" presName="composite" presStyleCnt="0"/>
      <dgm:spPr/>
    </dgm:pt>
    <dgm:pt modelId="{2142669A-7B76-42F8-ABD8-43705D6FAA2C}" type="pres">
      <dgm:prSet presAssocID="{68CF61D4-F0FC-4C0A-BA6E-6FE11D86DAE0}" presName="LShape" presStyleLbl="alignNode1" presStyleIdx="0" presStyleCnt="5"/>
      <dgm:spPr/>
    </dgm:pt>
    <dgm:pt modelId="{5DC8AA53-0DE0-422A-A4D4-D99DE8BF159C}" type="pres">
      <dgm:prSet presAssocID="{68CF61D4-F0FC-4C0A-BA6E-6FE11D86DAE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68D70-5379-4D6D-A2EA-3B3C2122B61F}" type="pres">
      <dgm:prSet presAssocID="{68CF61D4-F0FC-4C0A-BA6E-6FE11D86DAE0}" presName="Triangle" presStyleLbl="alignNode1" presStyleIdx="1" presStyleCnt="5"/>
      <dgm:spPr/>
    </dgm:pt>
    <dgm:pt modelId="{F3E27315-B154-4CDA-A379-6554E19ECF7D}" type="pres">
      <dgm:prSet presAssocID="{7C3F987B-8D2E-4488-AA5E-DD2759F0053D}" presName="sibTrans" presStyleCnt="0"/>
      <dgm:spPr/>
    </dgm:pt>
    <dgm:pt modelId="{03247DCB-8BE8-4F24-BC8D-48ED596A1771}" type="pres">
      <dgm:prSet presAssocID="{7C3F987B-8D2E-4488-AA5E-DD2759F0053D}" presName="space" presStyleCnt="0"/>
      <dgm:spPr/>
    </dgm:pt>
    <dgm:pt modelId="{42223FC3-D2B9-41D6-B049-A7864B1A9313}" type="pres">
      <dgm:prSet presAssocID="{648FB7B6-503B-4ACB-A9C5-2200EE3BEA07}" presName="composite" presStyleCnt="0"/>
      <dgm:spPr/>
    </dgm:pt>
    <dgm:pt modelId="{91181141-A3D8-4F1F-A90C-D1AA4E4C078F}" type="pres">
      <dgm:prSet presAssocID="{648FB7B6-503B-4ACB-A9C5-2200EE3BEA07}" presName="LShape" presStyleLbl="alignNode1" presStyleIdx="2" presStyleCnt="5"/>
      <dgm:spPr/>
    </dgm:pt>
    <dgm:pt modelId="{F88A7F5B-76EE-41D6-A7FC-9C63761758B3}" type="pres">
      <dgm:prSet presAssocID="{648FB7B6-503B-4ACB-A9C5-2200EE3BEA0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92513-E639-4192-9FF3-617D97372087}" type="pres">
      <dgm:prSet presAssocID="{648FB7B6-503B-4ACB-A9C5-2200EE3BEA07}" presName="Triangle" presStyleLbl="alignNode1" presStyleIdx="3" presStyleCnt="5"/>
      <dgm:spPr/>
    </dgm:pt>
    <dgm:pt modelId="{9D1FC8A6-63B2-4BC6-A231-1101D0EF5E72}" type="pres">
      <dgm:prSet presAssocID="{CD5190AB-9D62-4B82-95F4-8A811F5DE33E}" presName="sibTrans" presStyleCnt="0"/>
      <dgm:spPr/>
    </dgm:pt>
    <dgm:pt modelId="{365F151A-F921-4D13-BFB6-0F32145372C1}" type="pres">
      <dgm:prSet presAssocID="{CD5190AB-9D62-4B82-95F4-8A811F5DE33E}" presName="space" presStyleCnt="0"/>
      <dgm:spPr/>
    </dgm:pt>
    <dgm:pt modelId="{35569EA3-162A-4C24-876E-F16F32AE3AB0}" type="pres">
      <dgm:prSet presAssocID="{DE1CF2CB-F58B-45FA-9DC2-2E11862C5A7B}" presName="composite" presStyleCnt="0"/>
      <dgm:spPr/>
    </dgm:pt>
    <dgm:pt modelId="{9B7EBED5-DF4F-4B74-B429-2FD93E299E6C}" type="pres">
      <dgm:prSet presAssocID="{DE1CF2CB-F58B-45FA-9DC2-2E11862C5A7B}" presName="LShape" presStyleLbl="alignNode1" presStyleIdx="4" presStyleCnt="5"/>
      <dgm:spPr/>
    </dgm:pt>
    <dgm:pt modelId="{44E7998E-9B3B-4260-8078-D6C9D69610A7}" type="pres">
      <dgm:prSet presAssocID="{DE1CF2CB-F58B-45FA-9DC2-2E11862C5A7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7208F-4B08-4CF1-BAE2-D15CBE150AE3}" srcId="{F2E5ABF2-3020-4CCB-AE4F-1CCACCEDEBE3}" destId="{DE1CF2CB-F58B-45FA-9DC2-2E11862C5A7B}" srcOrd="2" destOrd="0" parTransId="{BE6E10EB-F1AC-42EB-A05B-215D4CC1EEB3}" sibTransId="{B9E1622E-7589-4B55-87C6-9C8D45763C97}"/>
    <dgm:cxn modelId="{24DBFC64-D5A2-4219-BED4-FA9FEB29E667}" type="presOf" srcId="{F2E5ABF2-3020-4CCB-AE4F-1CCACCEDEBE3}" destId="{146F5305-51A8-4457-A142-DDABCDF2EF13}" srcOrd="0" destOrd="0" presId="urn:microsoft.com/office/officeart/2009/3/layout/StepUpProcess"/>
    <dgm:cxn modelId="{68B87E59-94EF-4E87-BD74-833DC1E5395B}" srcId="{F2E5ABF2-3020-4CCB-AE4F-1CCACCEDEBE3}" destId="{648FB7B6-503B-4ACB-A9C5-2200EE3BEA07}" srcOrd="1" destOrd="0" parTransId="{3EECA1F5-D449-413E-ABEB-EFA3C09B6E06}" sibTransId="{CD5190AB-9D62-4B82-95F4-8A811F5DE33E}"/>
    <dgm:cxn modelId="{78F80235-6666-46FB-A80D-3ACF3FD6F625}" type="presOf" srcId="{DE1CF2CB-F58B-45FA-9DC2-2E11862C5A7B}" destId="{44E7998E-9B3B-4260-8078-D6C9D69610A7}" srcOrd="0" destOrd="0" presId="urn:microsoft.com/office/officeart/2009/3/layout/StepUpProcess"/>
    <dgm:cxn modelId="{2D98BE51-FDB4-4D13-9BB8-1EAE69594F93}" srcId="{F2E5ABF2-3020-4CCB-AE4F-1CCACCEDEBE3}" destId="{68CF61D4-F0FC-4C0A-BA6E-6FE11D86DAE0}" srcOrd="0" destOrd="0" parTransId="{A2C2F548-2746-4D88-B6E8-FD80197B947F}" sibTransId="{7C3F987B-8D2E-4488-AA5E-DD2759F0053D}"/>
    <dgm:cxn modelId="{D4C3439A-74DF-465B-AA99-041BAFE9B28F}" type="presOf" srcId="{68CF61D4-F0FC-4C0A-BA6E-6FE11D86DAE0}" destId="{5DC8AA53-0DE0-422A-A4D4-D99DE8BF159C}" srcOrd="0" destOrd="0" presId="urn:microsoft.com/office/officeart/2009/3/layout/StepUpProcess"/>
    <dgm:cxn modelId="{34D06B65-D2C0-41B7-A5AA-7447F9F15EA6}" type="presOf" srcId="{648FB7B6-503B-4ACB-A9C5-2200EE3BEA07}" destId="{F88A7F5B-76EE-41D6-A7FC-9C63761758B3}" srcOrd="0" destOrd="0" presId="urn:microsoft.com/office/officeart/2009/3/layout/StepUpProcess"/>
    <dgm:cxn modelId="{3167A3A9-0562-4752-A9A1-A10D81ADAA69}" type="presParOf" srcId="{146F5305-51A8-4457-A142-DDABCDF2EF13}" destId="{875F7413-E91C-46ED-900C-D82B3E49ED6D}" srcOrd="0" destOrd="0" presId="urn:microsoft.com/office/officeart/2009/3/layout/StepUpProcess"/>
    <dgm:cxn modelId="{D64F18D9-6231-4D01-8D68-4F4865EA0E49}" type="presParOf" srcId="{875F7413-E91C-46ED-900C-D82B3E49ED6D}" destId="{2142669A-7B76-42F8-ABD8-43705D6FAA2C}" srcOrd="0" destOrd="0" presId="urn:microsoft.com/office/officeart/2009/3/layout/StepUpProcess"/>
    <dgm:cxn modelId="{073FF84B-5D54-4692-AE1C-809FA3BB9550}" type="presParOf" srcId="{875F7413-E91C-46ED-900C-D82B3E49ED6D}" destId="{5DC8AA53-0DE0-422A-A4D4-D99DE8BF159C}" srcOrd="1" destOrd="0" presId="urn:microsoft.com/office/officeart/2009/3/layout/StepUpProcess"/>
    <dgm:cxn modelId="{80ECCA36-D35B-46CE-88F5-E13B87AB6F8B}" type="presParOf" srcId="{875F7413-E91C-46ED-900C-D82B3E49ED6D}" destId="{5E168D70-5379-4D6D-A2EA-3B3C2122B61F}" srcOrd="2" destOrd="0" presId="urn:microsoft.com/office/officeart/2009/3/layout/StepUpProcess"/>
    <dgm:cxn modelId="{894C2F54-13FB-483C-AFB2-6CC5B73CA4B0}" type="presParOf" srcId="{146F5305-51A8-4457-A142-DDABCDF2EF13}" destId="{F3E27315-B154-4CDA-A379-6554E19ECF7D}" srcOrd="1" destOrd="0" presId="urn:microsoft.com/office/officeart/2009/3/layout/StepUpProcess"/>
    <dgm:cxn modelId="{8F95CE89-F3F2-4F04-B722-CC708F8D39A7}" type="presParOf" srcId="{F3E27315-B154-4CDA-A379-6554E19ECF7D}" destId="{03247DCB-8BE8-4F24-BC8D-48ED596A1771}" srcOrd="0" destOrd="0" presId="urn:microsoft.com/office/officeart/2009/3/layout/StepUpProcess"/>
    <dgm:cxn modelId="{D55DF5F8-3950-490A-BC69-C47AC564F095}" type="presParOf" srcId="{146F5305-51A8-4457-A142-DDABCDF2EF13}" destId="{42223FC3-D2B9-41D6-B049-A7864B1A9313}" srcOrd="2" destOrd="0" presId="urn:microsoft.com/office/officeart/2009/3/layout/StepUpProcess"/>
    <dgm:cxn modelId="{C942682F-A9D7-4D0B-9825-9D3EB229AFA3}" type="presParOf" srcId="{42223FC3-D2B9-41D6-B049-A7864B1A9313}" destId="{91181141-A3D8-4F1F-A90C-D1AA4E4C078F}" srcOrd="0" destOrd="0" presId="urn:microsoft.com/office/officeart/2009/3/layout/StepUpProcess"/>
    <dgm:cxn modelId="{DB9D3FD8-75AB-4ED3-88C9-849A345E6B5B}" type="presParOf" srcId="{42223FC3-D2B9-41D6-B049-A7864B1A9313}" destId="{F88A7F5B-76EE-41D6-A7FC-9C63761758B3}" srcOrd="1" destOrd="0" presId="urn:microsoft.com/office/officeart/2009/3/layout/StepUpProcess"/>
    <dgm:cxn modelId="{A6E52E9C-CB24-4F36-A1CD-B97FC6E381DF}" type="presParOf" srcId="{42223FC3-D2B9-41D6-B049-A7864B1A9313}" destId="{CCC92513-E639-4192-9FF3-617D97372087}" srcOrd="2" destOrd="0" presId="urn:microsoft.com/office/officeart/2009/3/layout/StepUpProcess"/>
    <dgm:cxn modelId="{9118352C-721E-4C86-B6A6-2FB29F7902B1}" type="presParOf" srcId="{146F5305-51A8-4457-A142-DDABCDF2EF13}" destId="{9D1FC8A6-63B2-4BC6-A231-1101D0EF5E72}" srcOrd="3" destOrd="0" presId="urn:microsoft.com/office/officeart/2009/3/layout/StepUpProcess"/>
    <dgm:cxn modelId="{BAACA0CD-AD97-4948-B144-A61DCBECAD43}" type="presParOf" srcId="{9D1FC8A6-63B2-4BC6-A231-1101D0EF5E72}" destId="{365F151A-F921-4D13-BFB6-0F32145372C1}" srcOrd="0" destOrd="0" presId="urn:microsoft.com/office/officeart/2009/3/layout/StepUpProcess"/>
    <dgm:cxn modelId="{7206D105-38B8-40F1-B703-F15B1B25F8F8}" type="presParOf" srcId="{146F5305-51A8-4457-A142-DDABCDF2EF13}" destId="{35569EA3-162A-4C24-876E-F16F32AE3AB0}" srcOrd="4" destOrd="0" presId="urn:microsoft.com/office/officeart/2009/3/layout/StepUpProcess"/>
    <dgm:cxn modelId="{2E7FF5C5-F632-433D-BD0C-F942D74DEBFC}" type="presParOf" srcId="{35569EA3-162A-4C24-876E-F16F32AE3AB0}" destId="{9B7EBED5-DF4F-4B74-B429-2FD93E299E6C}" srcOrd="0" destOrd="0" presId="urn:microsoft.com/office/officeart/2009/3/layout/StepUpProcess"/>
    <dgm:cxn modelId="{48732AAD-DE25-471A-BDDE-D2D0C4CC614D}" type="presParOf" srcId="{35569EA3-162A-4C24-876E-F16F32AE3AB0}" destId="{44E7998E-9B3B-4260-8078-D6C9D69610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8A3D-1164-4FFC-AACC-37B6629E17BD}">
      <dsp:nvSpPr>
        <dsp:cNvPr id="0" name=""/>
        <dsp:cNvSpPr/>
      </dsp:nvSpPr>
      <dsp:spPr>
        <a:xfrm>
          <a:off x="4403148" y="1352677"/>
          <a:ext cx="168858" cy="83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97"/>
              </a:lnTo>
              <a:lnTo>
                <a:pt x="168858" y="83449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E28CA-F580-4A2E-9884-11879A2111CD}">
      <dsp:nvSpPr>
        <dsp:cNvPr id="0" name=""/>
        <dsp:cNvSpPr/>
      </dsp:nvSpPr>
      <dsp:spPr>
        <a:xfrm>
          <a:off x="4176699" y="1352677"/>
          <a:ext cx="226448" cy="834497"/>
        </a:xfrm>
        <a:custGeom>
          <a:avLst/>
          <a:gdLst/>
          <a:ahLst/>
          <a:cxnLst/>
          <a:rect l="0" t="0" r="0" b="0"/>
          <a:pathLst>
            <a:path>
              <a:moveTo>
                <a:pt x="226448" y="0"/>
              </a:moveTo>
              <a:lnTo>
                <a:pt x="226448" y="834497"/>
              </a:lnTo>
              <a:lnTo>
                <a:pt x="0" y="83449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F626B-992B-4AD4-BD12-CA49BC13660D}">
      <dsp:nvSpPr>
        <dsp:cNvPr id="0" name=""/>
        <dsp:cNvSpPr/>
      </dsp:nvSpPr>
      <dsp:spPr>
        <a:xfrm>
          <a:off x="4403148" y="1352677"/>
          <a:ext cx="3323999" cy="1733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897"/>
              </a:lnTo>
              <a:lnTo>
                <a:pt x="3323999" y="1534897"/>
              </a:lnTo>
              <a:lnTo>
                <a:pt x="3323999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EB7EA-6315-4931-881E-3998A4A14C73}">
      <dsp:nvSpPr>
        <dsp:cNvPr id="0" name=""/>
        <dsp:cNvSpPr/>
      </dsp:nvSpPr>
      <dsp:spPr>
        <a:xfrm>
          <a:off x="4403148" y="1352677"/>
          <a:ext cx="1114207" cy="1733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897"/>
              </a:lnTo>
              <a:lnTo>
                <a:pt x="1114207" y="1534897"/>
              </a:lnTo>
              <a:lnTo>
                <a:pt x="1114207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E35B2-CCCB-4BCF-8DDB-2BC43746A49C}">
      <dsp:nvSpPr>
        <dsp:cNvPr id="0" name=""/>
        <dsp:cNvSpPr/>
      </dsp:nvSpPr>
      <dsp:spPr>
        <a:xfrm>
          <a:off x="3231350" y="1352677"/>
          <a:ext cx="1171798" cy="1733420"/>
        </a:xfrm>
        <a:custGeom>
          <a:avLst/>
          <a:gdLst/>
          <a:ahLst/>
          <a:cxnLst/>
          <a:rect l="0" t="0" r="0" b="0"/>
          <a:pathLst>
            <a:path>
              <a:moveTo>
                <a:pt x="1171798" y="0"/>
              </a:moveTo>
              <a:lnTo>
                <a:pt x="1171798" y="1534897"/>
              </a:lnTo>
              <a:lnTo>
                <a:pt x="0" y="1534897"/>
              </a:lnTo>
              <a:lnTo>
                <a:pt x="0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BD365-641E-4FDD-85EE-D37DB9129AFF}">
      <dsp:nvSpPr>
        <dsp:cNvPr id="0" name=""/>
        <dsp:cNvSpPr/>
      </dsp:nvSpPr>
      <dsp:spPr>
        <a:xfrm>
          <a:off x="945349" y="1352677"/>
          <a:ext cx="3457799" cy="1733420"/>
        </a:xfrm>
        <a:custGeom>
          <a:avLst/>
          <a:gdLst/>
          <a:ahLst/>
          <a:cxnLst/>
          <a:rect l="0" t="0" r="0" b="0"/>
          <a:pathLst>
            <a:path>
              <a:moveTo>
                <a:pt x="3457799" y="0"/>
              </a:moveTo>
              <a:lnTo>
                <a:pt x="3457799" y="1534897"/>
              </a:lnTo>
              <a:lnTo>
                <a:pt x="0" y="1534897"/>
              </a:lnTo>
              <a:lnTo>
                <a:pt x="0" y="17334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1771-3F68-4DD4-A468-2357DB3C11F1}">
      <dsp:nvSpPr>
        <dsp:cNvPr id="0" name=""/>
        <dsp:cNvSpPr/>
      </dsp:nvSpPr>
      <dsp:spPr>
        <a:xfrm>
          <a:off x="3457799" y="407328"/>
          <a:ext cx="1890698" cy="94534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Hoạt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động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nhóm</a:t>
          </a:r>
          <a:endParaRPr lang="en-US" sz="1800" kern="1200" dirty="0"/>
        </a:p>
      </dsp:txBody>
      <dsp:txXfrm>
        <a:off x="3457799" y="407328"/>
        <a:ext cx="1890698" cy="945349"/>
      </dsp:txXfrm>
    </dsp:sp>
    <dsp:sp modelId="{6D5AEEBE-C0F8-4287-A6AD-DFA0736C4DA3}">
      <dsp:nvSpPr>
        <dsp:cNvPr id="0" name=""/>
        <dsp:cNvSpPr/>
      </dsp:nvSpPr>
      <dsp:spPr>
        <a:xfrm>
          <a:off x="0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N1 :</a:t>
          </a:r>
          <a:r>
            <a:rPr lang="vi-VN" sz="1800" kern="1200" dirty="0" smtClean="0"/>
            <a:t> Đánh dấu ngắt nghỉ vào nơi thích hợp ở khổ</a:t>
          </a:r>
          <a:r>
            <a:rPr lang="en-US" sz="1800" kern="1200" dirty="0" smtClean="0"/>
            <a:t> 1</a:t>
          </a:r>
          <a:endParaRPr lang="en-US" sz="1800" kern="1200" dirty="0"/>
        </a:p>
      </dsp:txBody>
      <dsp:txXfrm>
        <a:off x="0" y="3086098"/>
        <a:ext cx="1890698" cy="945349"/>
      </dsp:txXfrm>
    </dsp:sp>
    <dsp:sp modelId="{89CB41A8-ACCC-4492-914D-50033BE8A8FF}">
      <dsp:nvSpPr>
        <dsp:cNvPr id="0" name=""/>
        <dsp:cNvSpPr/>
      </dsp:nvSpPr>
      <dsp:spPr>
        <a:xfrm>
          <a:off x="2286000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N</a:t>
          </a:r>
          <a:r>
            <a:rPr lang="en-US" sz="1800" kern="1200" dirty="0" smtClean="0"/>
            <a:t>2 </a:t>
          </a:r>
          <a:r>
            <a:rPr lang="vi-VN" sz="1800" kern="1200" dirty="0" smtClean="0"/>
            <a:t>: Đánh dấu ngắt nghỉ vào nơi thích hợp ở khổ</a:t>
          </a:r>
          <a:r>
            <a:rPr lang="en-US" sz="1800" kern="1200" dirty="0" smtClean="0"/>
            <a:t> 2</a:t>
          </a:r>
        </a:p>
      </dsp:txBody>
      <dsp:txXfrm>
        <a:off x="2286000" y="3086098"/>
        <a:ext cx="1890698" cy="945349"/>
      </dsp:txXfrm>
    </dsp:sp>
    <dsp:sp modelId="{5167F965-972D-4B8C-A5C0-E00E6B350817}">
      <dsp:nvSpPr>
        <dsp:cNvPr id="0" name=""/>
        <dsp:cNvSpPr/>
      </dsp:nvSpPr>
      <dsp:spPr>
        <a:xfrm>
          <a:off x="4572006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/>
            <a:t>N</a:t>
          </a:r>
          <a:r>
            <a:rPr lang="en-US" sz="1800" kern="1200" dirty="0" smtClean="0"/>
            <a:t>3</a:t>
          </a:r>
          <a:r>
            <a:rPr lang="vi-VN" sz="1800" kern="1200" dirty="0" smtClean="0"/>
            <a:t>: Đánh dấu ngắt nghỉ vào nơi thích hợp ở khổ</a:t>
          </a:r>
          <a:r>
            <a:rPr lang="en-US" sz="1800" kern="1200" dirty="0" smtClean="0"/>
            <a:t> 3</a:t>
          </a:r>
        </a:p>
      </dsp:txBody>
      <dsp:txXfrm>
        <a:off x="4572006" y="3086098"/>
        <a:ext cx="1890698" cy="945349"/>
      </dsp:txXfrm>
    </dsp:sp>
    <dsp:sp modelId="{750F117E-87DF-48EB-9D53-B6E607C3F9E5}">
      <dsp:nvSpPr>
        <dsp:cNvPr id="0" name=""/>
        <dsp:cNvSpPr/>
      </dsp:nvSpPr>
      <dsp:spPr>
        <a:xfrm>
          <a:off x="6781798" y="3086098"/>
          <a:ext cx="1890698" cy="94534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N4: </a:t>
          </a:r>
          <a:r>
            <a:rPr lang="en-US" sz="1800" kern="1200" dirty="0" err="1" smtClean="0"/>
            <a:t>Tìm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những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từ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nhấn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giọng</a:t>
          </a:r>
          <a:r>
            <a:rPr lang="en-US" sz="1800" kern="1200" dirty="0" smtClean="0"/>
            <a:t> ở </a:t>
          </a:r>
          <a:r>
            <a:rPr lang="en-US" sz="1800" kern="1200" dirty="0" err="1" smtClean="0"/>
            <a:t>cả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bài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thơ</a:t>
          </a:r>
          <a:endParaRPr lang="en-US" sz="1800" kern="1200" dirty="0" smtClean="0"/>
        </a:p>
      </dsp:txBody>
      <dsp:txXfrm>
        <a:off x="6781798" y="3086098"/>
        <a:ext cx="1890698" cy="945349"/>
      </dsp:txXfrm>
    </dsp:sp>
    <dsp:sp modelId="{C42CD79B-5001-499B-BC1A-446B00F0C9BA}">
      <dsp:nvSpPr>
        <dsp:cNvPr id="0" name=""/>
        <dsp:cNvSpPr/>
      </dsp:nvSpPr>
      <dsp:spPr>
        <a:xfrm>
          <a:off x="2286000" y="1714500"/>
          <a:ext cx="1890698" cy="945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 </a:t>
          </a:r>
          <a:r>
            <a:rPr lang="en-US" sz="1800" kern="1200" dirty="0" err="1" smtClean="0"/>
            <a:t>phút</a:t>
          </a:r>
          <a:endParaRPr lang="en-US" sz="1800" kern="1200" dirty="0"/>
        </a:p>
      </dsp:txBody>
      <dsp:txXfrm>
        <a:off x="2286000" y="1714500"/>
        <a:ext cx="1890698" cy="945349"/>
      </dsp:txXfrm>
    </dsp:sp>
    <dsp:sp modelId="{E54014B1-F65F-4DC6-B9E7-71CB9F733694}">
      <dsp:nvSpPr>
        <dsp:cNvPr id="0" name=""/>
        <dsp:cNvSpPr/>
      </dsp:nvSpPr>
      <dsp:spPr>
        <a:xfrm>
          <a:off x="4572006" y="1714500"/>
          <a:ext cx="1890698" cy="94534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Nhóm</a:t>
          </a:r>
          <a:r>
            <a:rPr lang="en-US" sz="1800" kern="1200" dirty="0" smtClean="0"/>
            <a:t> 9-10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  </a:t>
          </a:r>
          <a:endParaRPr lang="en-US" sz="1800" kern="1200" dirty="0"/>
        </a:p>
      </dsp:txBody>
      <dsp:txXfrm>
        <a:off x="4572006" y="1714500"/>
        <a:ext cx="1890698" cy="94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2669A-7B76-42F8-ABD8-43705D6FAA2C}">
      <dsp:nvSpPr>
        <dsp:cNvPr id="0" name=""/>
        <dsp:cNvSpPr/>
      </dsp:nvSpPr>
      <dsp:spPr>
        <a:xfrm rot="5400000">
          <a:off x="475944" y="1659862"/>
          <a:ext cx="1424376" cy="23701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8AA53-0DE0-422A-A4D4-D99DE8BF159C}">
      <dsp:nvSpPr>
        <dsp:cNvPr id="0" name=""/>
        <dsp:cNvSpPr/>
      </dsp:nvSpPr>
      <dsp:spPr>
        <a:xfrm>
          <a:off x="238180" y="2368021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Giới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thiệu</a:t>
          </a:r>
          <a:endParaRPr lang="en-US" sz="4800" kern="1200" dirty="0"/>
        </a:p>
      </dsp:txBody>
      <dsp:txXfrm>
        <a:off x="238180" y="2368021"/>
        <a:ext cx="2139767" cy="1875631"/>
      </dsp:txXfrm>
    </dsp:sp>
    <dsp:sp modelId="{5E168D70-5379-4D6D-A2EA-3B3C2122B61F}">
      <dsp:nvSpPr>
        <dsp:cNvPr id="0" name=""/>
        <dsp:cNvSpPr/>
      </dsp:nvSpPr>
      <dsp:spPr>
        <a:xfrm>
          <a:off x="1974217" y="1485371"/>
          <a:ext cx="403729" cy="4037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81141-A3D8-4F1F-A90C-D1AA4E4C078F}">
      <dsp:nvSpPr>
        <dsp:cNvPr id="0" name=""/>
        <dsp:cNvSpPr/>
      </dsp:nvSpPr>
      <dsp:spPr>
        <a:xfrm rot="5400000">
          <a:off x="3095436" y="1011666"/>
          <a:ext cx="1424376" cy="23701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A7F5B-76EE-41D6-A7FC-9C63761758B3}">
      <dsp:nvSpPr>
        <dsp:cNvPr id="0" name=""/>
        <dsp:cNvSpPr/>
      </dsp:nvSpPr>
      <dsp:spPr>
        <a:xfrm>
          <a:off x="2857673" y="1719825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Trình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bày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bài</a:t>
          </a: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2857673" y="1719825"/>
        <a:ext cx="2139767" cy="1875631"/>
      </dsp:txXfrm>
    </dsp:sp>
    <dsp:sp modelId="{CCC92513-E639-4192-9FF3-617D97372087}">
      <dsp:nvSpPr>
        <dsp:cNvPr id="0" name=""/>
        <dsp:cNvSpPr/>
      </dsp:nvSpPr>
      <dsp:spPr>
        <a:xfrm>
          <a:off x="4593710" y="837175"/>
          <a:ext cx="403729" cy="4037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EBED5-DF4F-4B74-B429-2FD93E299E6C}">
      <dsp:nvSpPr>
        <dsp:cNvPr id="0" name=""/>
        <dsp:cNvSpPr/>
      </dsp:nvSpPr>
      <dsp:spPr>
        <a:xfrm rot="5400000">
          <a:off x="5714929" y="363470"/>
          <a:ext cx="1424376" cy="23701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7998E-9B3B-4260-8078-D6C9D69610A7}">
      <dsp:nvSpPr>
        <dsp:cNvPr id="0" name=""/>
        <dsp:cNvSpPr/>
      </dsp:nvSpPr>
      <dsp:spPr>
        <a:xfrm>
          <a:off x="5477165" y="1071628"/>
          <a:ext cx="2139767" cy="1875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Kết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thúc</a:t>
          </a:r>
          <a:endParaRPr lang="en-US" sz="4800" kern="1200" dirty="0" smtClean="0"/>
        </a:p>
      </dsp:txBody>
      <dsp:txXfrm>
        <a:off x="5477165" y="1071628"/>
        <a:ext cx="2139767" cy="187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27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24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98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7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96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69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29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33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42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123D-F391-458F-B17B-F8AE0BE09ECF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375B-77F3-4C0D-A9F1-7D3BC4B34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7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gif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9.xml"/><Relationship Id="rId13" Type="http://schemas.openxmlformats.org/officeDocument/2006/relationships/control" Target="../activeX/activeX24.xml"/><Relationship Id="rId18" Type="http://schemas.openxmlformats.org/officeDocument/2006/relationships/control" Target="../activeX/activeX29.xml"/><Relationship Id="rId26" Type="http://schemas.openxmlformats.org/officeDocument/2006/relationships/control" Target="../activeX/activeX37.xml"/><Relationship Id="rId3" Type="http://schemas.openxmlformats.org/officeDocument/2006/relationships/control" Target="../activeX/activeX14.xml"/><Relationship Id="rId21" Type="http://schemas.openxmlformats.org/officeDocument/2006/relationships/control" Target="../activeX/activeX32.xml"/><Relationship Id="rId7" Type="http://schemas.openxmlformats.org/officeDocument/2006/relationships/control" Target="../activeX/activeX18.xml"/><Relationship Id="rId12" Type="http://schemas.openxmlformats.org/officeDocument/2006/relationships/control" Target="../activeX/activeX23.xml"/><Relationship Id="rId17" Type="http://schemas.openxmlformats.org/officeDocument/2006/relationships/control" Target="../activeX/activeX28.xml"/><Relationship Id="rId25" Type="http://schemas.openxmlformats.org/officeDocument/2006/relationships/control" Target="../activeX/activeX36.xml"/><Relationship Id="rId2" Type="http://schemas.openxmlformats.org/officeDocument/2006/relationships/control" Target="../activeX/activeX13.xml"/><Relationship Id="rId16" Type="http://schemas.openxmlformats.org/officeDocument/2006/relationships/control" Target="../activeX/activeX27.xml"/><Relationship Id="rId20" Type="http://schemas.openxmlformats.org/officeDocument/2006/relationships/control" Target="../activeX/activeX31.xml"/><Relationship Id="rId29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7.xml"/><Relationship Id="rId11" Type="http://schemas.openxmlformats.org/officeDocument/2006/relationships/control" Target="../activeX/activeX22.xml"/><Relationship Id="rId24" Type="http://schemas.openxmlformats.org/officeDocument/2006/relationships/control" Target="../activeX/activeX35.xml"/><Relationship Id="rId32" Type="http://schemas.openxmlformats.org/officeDocument/2006/relationships/image" Target="../media/image14.gif"/><Relationship Id="rId5" Type="http://schemas.openxmlformats.org/officeDocument/2006/relationships/control" Target="../activeX/activeX16.xml"/><Relationship Id="rId15" Type="http://schemas.openxmlformats.org/officeDocument/2006/relationships/control" Target="../activeX/activeX26.xml"/><Relationship Id="rId23" Type="http://schemas.openxmlformats.org/officeDocument/2006/relationships/control" Target="../activeX/activeX34.xml"/><Relationship Id="rId28" Type="http://schemas.openxmlformats.org/officeDocument/2006/relationships/slideLayout" Target="../slideLayouts/slideLayout8.xml"/><Relationship Id="rId10" Type="http://schemas.openxmlformats.org/officeDocument/2006/relationships/control" Target="../activeX/activeX21.xml"/><Relationship Id="rId19" Type="http://schemas.openxmlformats.org/officeDocument/2006/relationships/control" Target="../activeX/activeX30.xml"/><Relationship Id="rId31" Type="http://schemas.openxmlformats.org/officeDocument/2006/relationships/image" Target="../media/image13.gif"/><Relationship Id="rId4" Type="http://schemas.openxmlformats.org/officeDocument/2006/relationships/control" Target="../activeX/activeX15.xml"/><Relationship Id="rId9" Type="http://schemas.openxmlformats.org/officeDocument/2006/relationships/control" Target="../activeX/activeX20.xml"/><Relationship Id="rId14" Type="http://schemas.openxmlformats.org/officeDocument/2006/relationships/control" Target="../activeX/activeX25.xml"/><Relationship Id="rId22" Type="http://schemas.openxmlformats.org/officeDocument/2006/relationships/control" Target="../activeX/activeX33.xml"/><Relationship Id="rId27" Type="http://schemas.openxmlformats.org/officeDocument/2006/relationships/control" Target="../activeX/activeX38.xml"/><Relationship Id="rId30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0.xml"/><Relationship Id="rId3" Type="http://schemas.openxmlformats.org/officeDocument/2006/relationships/control" Target="../activeX/activeX40.xml"/><Relationship Id="rId7" Type="http://schemas.openxmlformats.org/officeDocument/2006/relationships/slide" Target="slide24.xml"/><Relationship Id="rId12" Type="http://schemas.openxmlformats.org/officeDocument/2006/relationships/slide" Target="slide29.xml"/><Relationship Id="rId2" Type="http://schemas.openxmlformats.org/officeDocument/2006/relationships/control" Target="../activeX/activeX3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8.xml"/><Relationship Id="rId11" Type="http://schemas.openxmlformats.org/officeDocument/2006/relationships/slide" Target="slide28.xml"/><Relationship Id="rId5" Type="http://schemas.openxmlformats.org/officeDocument/2006/relationships/control" Target="../activeX/activeX42.xml"/><Relationship Id="rId15" Type="http://schemas.openxmlformats.org/officeDocument/2006/relationships/slide" Target="slide32.xml"/><Relationship Id="rId10" Type="http://schemas.openxmlformats.org/officeDocument/2006/relationships/slide" Target="slide27.xml"/><Relationship Id="rId4" Type="http://schemas.openxmlformats.org/officeDocument/2006/relationships/control" Target="../activeX/activeX41.xml"/><Relationship Id="rId9" Type="http://schemas.openxmlformats.org/officeDocument/2006/relationships/slide" Target="slide26.xml"/><Relationship Id="rId14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09b0be77b0e0cd086628f13939409b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857875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857875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1431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64356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0" y="7143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1428750" y="1571625"/>
            <a:ext cx="65008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52400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0031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786063"/>
            <a:ext cx="1600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62000" y="3048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  <a:endParaRPr lang="en-US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1" y="2286000"/>
            <a:ext cx="3313113" cy="4343400"/>
          </a:xfrm>
        </p:spPr>
        <p:txBody>
          <a:bodyPr/>
          <a:lstStyle/>
          <a:p>
            <a:endParaRPr lang="en-US" sz="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38200" y="914400"/>
            <a:ext cx="7543800" cy="4154984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i="1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: Khi lớn lên, từ giã thế giới tuổi thơ con sẽ có một cuộc sống hạnh phúc thật sự do chính hai bàn tay con gây dựng lên.</a:t>
            </a:r>
            <a:endParaRPr lang="en-US" altLang="en-US" sz="4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362201"/>
            <a:ext cx="5334000" cy="42529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7620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26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898297974"/>
              </p:ext>
            </p:extLst>
          </p:nvPr>
        </p:nvGraphicFramePr>
        <p:xfrm>
          <a:off x="228600" y="18288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2286000"/>
            <a:ext cx="3376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Lưu</a:t>
            </a:r>
            <a:r>
              <a:rPr lang="en-US" sz="2400" dirty="0" smtClean="0">
                <a:solidFill>
                  <a:srgbClr val="FF0000"/>
                </a:solidFill>
              </a:rPr>
              <a:t> ý: </a:t>
            </a:r>
            <a:r>
              <a:rPr lang="en-US" sz="2400" dirty="0" err="1" smtClean="0">
                <a:solidFill>
                  <a:srgbClr val="FF0000"/>
                </a:solidFill>
              </a:rPr>
              <a:t>Ngắt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nghỉ</a:t>
            </a:r>
            <a:r>
              <a:rPr lang="en-US" sz="2400" dirty="0" smtClean="0">
                <a:solidFill>
                  <a:srgbClr val="FF0000"/>
                </a:solidFill>
              </a:rPr>
              <a:t> = /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Nhấn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giọng</a:t>
            </a:r>
            <a:r>
              <a:rPr lang="en-US" sz="2400" dirty="0" smtClean="0">
                <a:solidFill>
                  <a:srgbClr val="FF0000"/>
                </a:solidFill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</a:rPr>
              <a:t>ghi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từ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vào</a:t>
            </a:r>
            <a:r>
              <a:rPr lang="en-US" sz="2400" dirty="0" smtClean="0">
                <a:solidFill>
                  <a:srgbClr val="FF0000"/>
                </a:solidFill>
              </a:rPr>
              <a:t> ô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tương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ứng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46" y="6172200"/>
            <a:ext cx="902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Sau 3 </a:t>
            </a:r>
            <a:r>
              <a:rPr lang="en-US" sz="2400" dirty="0" err="1" smtClean="0"/>
              <a:t>phút</a:t>
            </a:r>
            <a:r>
              <a:rPr lang="en-US" sz="2400" dirty="0" smtClean="0"/>
              <a:t>,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sẽ </a:t>
            </a:r>
            <a:r>
              <a:rPr lang="en-US" sz="2400" dirty="0" err="1" smtClean="0"/>
              <a:t>cử</a:t>
            </a:r>
            <a:r>
              <a:rPr lang="en-US" sz="2400" dirty="0" smtClean="0"/>
              <a:t> 1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bày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của </a:t>
            </a:r>
            <a:r>
              <a:rPr lang="en-US" sz="2400" dirty="0" err="1" smtClean="0"/>
              <a:t>nhóm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4473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13716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601199" cy="6857999"/>
            <a:chOff x="152400" y="228600"/>
            <a:chExt cx="9243645" cy="6400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"/>
              <a:ext cx="8824771" cy="640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610600" cy="381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8542" y="762000"/>
              <a:ext cx="4780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Sang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năm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con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lên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bảy</a:t>
              </a:r>
              <a:endParaRPr lang="en-US" sz="4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7585" y="1368669"/>
              <a:ext cx="882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( </a:t>
              </a:r>
              <a:r>
                <a:rPr lang="en-US" i="1" dirty="0" err="1" smtClean="0"/>
                <a:t>Trích</a:t>
              </a:r>
              <a:r>
                <a:rPr lang="en-US" i="1" dirty="0" smtClean="0"/>
                <a:t> )</a:t>
              </a:r>
              <a:endParaRPr lang="en-US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308" y="1828800"/>
              <a:ext cx="324152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Sang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năm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lên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bảy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Cha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đưa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đến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trường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Giờ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đang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lon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ton</a:t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Khắp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sân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vườn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chạy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nhảy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mình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nghe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thấy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muôn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loài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với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con.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307" y="4038600"/>
              <a:ext cx="341727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latin typeface="Arial" pitchFamily="34" charset="0"/>
                </a:rPr>
                <a:t>Mai </a:t>
              </a:r>
              <a:r>
                <a:rPr lang="en-US" altLang="en-US" sz="2000" dirty="0" err="1" smtClean="0">
                  <a:latin typeface="Arial" pitchFamily="34" charset="0"/>
                </a:rPr>
                <a:t>rồi</a:t>
              </a:r>
              <a:r>
                <a:rPr lang="en-US" altLang="en-US" sz="2000" dirty="0" smtClean="0">
                  <a:latin typeface="Arial" pitchFamily="34" charset="0"/>
                </a:rPr>
                <a:t> con </a:t>
              </a:r>
              <a:r>
                <a:rPr lang="en-US" altLang="en-US" sz="2000" dirty="0" err="1" smtClean="0">
                  <a:latin typeface="Arial" pitchFamily="34" charset="0"/>
                </a:rPr>
                <a:t>lớn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khôn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Chim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không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Gió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thổi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latin typeface="Arial" pitchFamily="34" charset="0"/>
                </a:rPr>
                <a:t> là </a:t>
              </a: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Đại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bàng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chẳng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về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Đậu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trên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cành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khế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nữa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,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xửa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là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.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4046" y="1746793"/>
              <a:ext cx="4571999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qua </a:t>
              </a:r>
              <a:r>
                <a:rPr lang="en-US" altLang="en-US" sz="2000" dirty="0" err="1" smtClean="0">
                  <a:latin typeface="Arial" pitchFamily="34" charset="0"/>
                </a:rPr>
                <a:t>thời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ấu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thơ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Bao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điều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bay </a:t>
              </a: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mất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trong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đời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thật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người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với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con</a:t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smtClean="0">
                  <a:latin typeface="Arial" pitchFamily="34" charset="0"/>
                </a:rPr>
                <a:t>Hạnh phúc </a:t>
              </a:r>
              <a:r>
                <a:rPr lang="en-US" altLang="en-US" sz="2000" dirty="0" err="1" smtClean="0">
                  <a:latin typeface="Arial" pitchFamily="34" charset="0"/>
                </a:rPr>
                <a:t>khó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khăn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hơn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Mọi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điều</a:t>
              </a:r>
              <a:r>
                <a:rPr lang="en-US" altLang="en-US" sz="2000" dirty="0" smtClean="0">
                  <a:latin typeface="Arial" pitchFamily="34" charset="0"/>
                </a:rPr>
                <a:t> con </a:t>
              </a:r>
              <a:r>
                <a:rPr lang="en-US" altLang="en-US" sz="2000" dirty="0" err="1">
                  <a:latin typeface="Arial" pitchFamily="34" charset="0"/>
                </a:rPr>
                <a:t>đã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thấy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Nhưng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là </a:t>
              </a:r>
              <a:r>
                <a:rPr lang="en-US" altLang="en-US" sz="2000" dirty="0" smtClean="0">
                  <a:latin typeface="Arial" pitchFamily="34" charset="0"/>
                </a:rPr>
                <a:t>con </a:t>
              </a:r>
              <a:r>
                <a:rPr lang="en-US" altLang="en-US" sz="2000" dirty="0" err="1">
                  <a:latin typeface="Arial" pitchFamily="34" charset="0"/>
                </a:rPr>
                <a:t>giành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lấy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Từ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hai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bàn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tay</a:t>
              </a:r>
              <a:r>
                <a:rPr lang="en-US" altLang="en-US" sz="2000" dirty="0">
                  <a:latin typeface="Arial" pitchFamily="34" charset="0"/>
                </a:rPr>
                <a:t> con.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3038" y="4191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Vũ </a:t>
              </a:r>
              <a:r>
                <a:rPr lang="en-US" b="1" dirty="0" err="1" smtClean="0"/>
                <a:t>Đình</a:t>
              </a:r>
              <a:r>
                <a:rPr lang="en-US" b="1" dirty="0" smtClean="0"/>
                <a:t> Minh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8039" y="6260406"/>
              <a:ext cx="424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149</a:t>
              </a:r>
              <a:endParaRPr lang="en-US" sz="1200" dirty="0"/>
            </a:p>
          </p:txBody>
        </p:sp>
      </p:grpSp>
      <p:pic>
        <p:nvPicPr>
          <p:cNvPr id="3080" name="Picture 8" descr="Kết quả hình ảnh cho 3 minute countdow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456" y="4595667"/>
            <a:ext cx="4264780" cy="21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3471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632504794"/>
              </p:ext>
            </p:extLst>
          </p:nvPr>
        </p:nvGraphicFramePr>
        <p:xfrm>
          <a:off x="457200" y="24384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ình ảnh có liên qua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có liên qua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494" y="2680447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0098"/>
            <a:ext cx="1742714" cy="1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97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C 0.00156 -0.01319 0.00017 -0.02523 -0.00191 -0.03796 C -0.00157 -0.05092 -0.00226 -0.10578 0.00781 -0.12037 C 0.00902 -0.12477 0.01076 -0.12569 0.01284 -0.1294 C 0.01962 -0.1412 0.01406 -0.13403 0.01875 -0.13981 C 0.01944 -0.14166 0.01979 -0.14352 0.02066 -0.14514 C 0.02239 -0.14815 0.025 -0.15 0.02656 -0.15301 C 0.03021 -0.16065 0.03437 -0.16875 0.03923 -0.17523 C 0.04218 -0.17916 0.04687 -0.17986 0.05 -0.1831 C 0.05798 -0.19143 0.05191 -0.18819 0.05781 -0.19074 C 0.0625 -0.19699 0.07587 -0.20555 0.08246 -0.20787 C 0.08611 -0.21111 0.09027 -0.21157 0.09409 -0.21435 C 0.1033 -0.22129 0.11198 -0.22615 0.12257 -0.2287 C 0.12882 -0.2331 0.13715 -0.23703 0.14409 -0.23912 C 0.16146 -0.23773 0.17864 -0.23611 0.19618 -0.23518 C 0.20712 -0.23264 0.21927 -0.22963 0.22951 -0.22361 C 0.23628 -0.21967 0.24288 -0.21458 0.25 -0.2118 C 0.25277 -0.20833 0.2559 -0.20671 0.25885 -0.20393 C 0.26302 -0.2 0.26632 -0.19444 0.27066 -0.19074 C 0.27343 -0.18819 0.27656 -0.18657 0.27951 -0.18426 C 0.28159 -0.18264 0.2835 -0.18078 0.28541 -0.17916 C 0.28646 -0.17824 0.28837 -0.17639 0.28837 -0.17615 C 0.29271 -0.16736 0.29635 -0.15787 0.30208 -0.15023 C 0.30295 -0.14629 0.30503 -0.13865 0.30503 -0.13842 C 0.30451 -0.12824 0.30295 -0.11782 0.30295 -0.10717 C 0.30295 -0.10278 0.30399 -0.09861 0.30399 -0.09421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532 C 0.00451 -0.01042 0.00607 -0.01898 0.00798 -0.02361 C 0.01094 -0.03079 0.01441 -0.0368 0.01684 -0.04444 C 0.01979 -0.0537 0.0191 -0.06597 0.02274 -0.07454 C 0.0276 -0.08611 0.03472 -0.09537 0.04045 -0.10602 C 0.04201 -0.11319 0.04479 -0.11597 0.04826 -0.12153 C 0.05295 -0.12893 0.0566 -0.13611 0.06198 -0.14259 C 0.06996 -0.15185 0.06476 -0.1493 0.07083 -0.15162 C 0.07743 -0.16042 0.08628 -0.17037 0.09531 -0.17384 C 0.10937 -0.1875 0.12535 -0.19352 0.14236 -0.19745 C 0.14948 -0.19699 0.15677 -0.19699 0.16389 -0.19606 C 0.16823 -0.1956 0.17673 -0.19352 0.17673 -0.19329 C 0.18628 -0.18912 0.19618 -0.18819 0.20607 -0.18565 C 0.21441 -0.18356 0.22257 -0.17893 0.23055 -0.17523 C 0.23316 -0.17199 0.23403 -0.17014 0.2375 -0.16875 C 0.24132 -0.16319 0.24653 -0.15856 0.25121 -0.1544 C 0.25312 -0.15254 0.25712 -0.14907 0.25712 -0.14884 C 0.25972 -0.14352 0.26476 -0.1412 0.26892 -0.13727 C 0.27778 -0.12893 0.2842 -0.11898 0.29045 -0.10717 C 0.29149 -0.10231 0.29132 -0.10463 0.29132 -0.10069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638800" cy="4278094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Sang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năm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lên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bảy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Cha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đưa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đến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trường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/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/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xmlns="" val="18512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5257800" cy="43396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rồi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lớn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Chim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nói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Gió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thổi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Đại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bàng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chẳng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về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đây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Đậu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trên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cành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khế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nữa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xửa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460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5257800" cy="43396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qua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thời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ấu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thơ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Bao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điều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bay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mất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trong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đời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thật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người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nói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Hạnh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phúc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khó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khăn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hơn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Mọi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điều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đã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thấy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Nhưng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con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giành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lấy</a:t>
            </a:r>
            <a:endParaRPr lang="en-US" alt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Từ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hai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/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bàn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xmlns="" val="366775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638800" cy="4278094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Sang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năm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lên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bảy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Cha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đưa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đến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trường</a:t>
            </a: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con.</a:t>
            </a:r>
          </a:p>
        </p:txBody>
      </p:sp>
    </p:spTree>
    <p:extLst>
      <p:ext uri="{BB962C8B-B14F-4D97-AF65-F5344CB8AC3E}">
        <p14:creationId xmlns:p14="http://schemas.microsoft.com/office/powerpoint/2010/main" xmlns="" val="97503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444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5-Point Star 7">
            <a:hlinkClick r:id="rId2" action="ppaction://hlinksldjump"/>
          </p:cNvPr>
          <p:cNvSpPr/>
          <p:nvPr/>
        </p:nvSpPr>
        <p:spPr>
          <a:xfrm>
            <a:off x="129861" y="3657600"/>
            <a:ext cx="3908739" cy="2362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Showcard Gothic" panose="04020904020102020604" pitchFamily="82" charset="0"/>
              </a:rPr>
              <a:t>1</a:t>
            </a:r>
          </a:p>
        </p:txBody>
      </p:sp>
      <p:sp>
        <p:nvSpPr>
          <p:cNvPr id="9" name="5-Point Star 8">
            <a:hlinkClick r:id="rId3" action="ppaction://hlinksldjump"/>
          </p:cNvPr>
          <p:cNvSpPr/>
          <p:nvPr/>
        </p:nvSpPr>
        <p:spPr>
          <a:xfrm>
            <a:off x="4626827" y="3657600"/>
            <a:ext cx="4191000" cy="23622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Showcard Gothic" panose="04020904020102020604" pitchFamily="82" charset="0"/>
              </a:rPr>
              <a:t>2</a:t>
            </a:r>
            <a:endParaRPr lang="en-US" sz="8000" dirty="0">
              <a:latin typeface="Showcard Gothic" panose="04020904020102020604" pitchFamily="82" charset="0"/>
            </a:endParaRPr>
          </a:p>
        </p:txBody>
      </p:sp>
      <p:pic>
        <p:nvPicPr>
          <p:cNvPr id="15" name="Picture 2" descr="Kết quả hình ảnh cho star 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7218">
            <a:off x="7960399" y="2769150"/>
            <a:ext cx="722404" cy="7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9839" y="2149674"/>
            <a:ext cx="8322575" cy="1333795"/>
            <a:chOff x="169839" y="2149674"/>
            <a:chExt cx="8322575" cy="1333795"/>
          </a:xfrm>
        </p:grpSpPr>
        <p:grpSp>
          <p:nvGrpSpPr>
            <p:cNvPr id="4" name="Group 3"/>
            <p:cNvGrpSpPr/>
            <p:nvPr/>
          </p:nvGrpSpPr>
          <p:grpSpPr>
            <a:xfrm>
              <a:off x="169839" y="2149674"/>
              <a:ext cx="8322575" cy="1333795"/>
              <a:chOff x="169839" y="2149674"/>
              <a:chExt cx="8322575" cy="133379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04800" y="2149674"/>
                <a:ext cx="8187614" cy="1333795"/>
                <a:chOff x="304800" y="2149674"/>
                <a:chExt cx="8187614" cy="1333795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304800" y="2149674"/>
                  <a:ext cx="6781800" cy="76944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4400" b="1" dirty="0" err="1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Luật</a:t>
                  </a:r>
                  <a:r>
                    <a:rPr lang="en-US" sz="4400" b="1" dirty="0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 </a:t>
                  </a:r>
                  <a:r>
                    <a:rPr lang="en-US" sz="4400" b="1" dirty="0" err="1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B</a:t>
                  </a:r>
                  <a:r>
                    <a:rPr lang="en-US" sz="4400" b="1" dirty="0" err="1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ảo</a:t>
                  </a:r>
                  <a:r>
                    <a:rPr lang="en-US" sz="4400" b="1" dirty="0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 </a:t>
                  </a:r>
                  <a:r>
                    <a:rPr lang="en-US" sz="4400" b="1" dirty="0" err="1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vệ</a:t>
                  </a:r>
                  <a:r>
                    <a:rPr lang="en-US" sz="4400" b="1" dirty="0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, </a:t>
                  </a:r>
                  <a:r>
                    <a:rPr lang="en-US" sz="4400" b="1" dirty="0" err="1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chăm</a:t>
                  </a:r>
                  <a:r>
                    <a:rPr lang="en-US" sz="4400" b="1" dirty="0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 </a:t>
                  </a:r>
                  <a:r>
                    <a:rPr lang="en-US" sz="4400" b="1" dirty="0" err="1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sóc</a:t>
                  </a:r>
                  <a:endParaRPr lang="en-US" sz="4400" b="1" dirty="0">
                    <a:ln w="11430"/>
                    <a:solidFill>
                      <a:srgbClr val="FF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158413" y="2714028"/>
                  <a:ext cx="5334001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4400" b="1" dirty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v</a:t>
                  </a:r>
                  <a:r>
                    <a:rPr lang="en-US" sz="4400" b="1" dirty="0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à </a:t>
                  </a:r>
                  <a:r>
                    <a:rPr lang="en-US" sz="4400" b="1" dirty="0" err="1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giáo</a:t>
                  </a:r>
                  <a:r>
                    <a:rPr lang="en-US" sz="4400" b="1" dirty="0" smtClean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 </a:t>
                  </a:r>
                  <a:r>
                    <a:rPr lang="en-US" sz="4400" b="1" dirty="0" err="1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dục</a:t>
                  </a:r>
                  <a:r>
                    <a:rPr lang="en-US" sz="4400" b="1" dirty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 </a:t>
                  </a:r>
                  <a:r>
                    <a:rPr lang="en-US" sz="4400" b="1" dirty="0" err="1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trẻ</a:t>
                  </a:r>
                  <a:r>
                    <a:rPr lang="en-US" sz="4400" b="1" dirty="0">
                      <a:ln w="11430"/>
                      <a:solidFill>
                        <a:srgbClr val="FF0000"/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 em</a:t>
                  </a:r>
                </a:p>
              </p:txBody>
            </p:sp>
          </p:grpSp>
          <p:pic>
            <p:nvPicPr>
              <p:cNvPr id="3074" name="Picture 2" descr="Kết quả hình ảnh cho star gif">
                <a:hlinkClick r:id="rId4" action="ppaction://hlinksldjump"/>
              </p:cNvPr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07218">
                <a:off x="169839" y="2346616"/>
                <a:ext cx="722404" cy="734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2" descr="Kết quả hình ảnh cho star gif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807218">
              <a:off x="1345978" y="2745418"/>
              <a:ext cx="722404" cy="73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Kết quả hình ảnh cho star gif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807218">
              <a:off x="6612024" y="2166983"/>
              <a:ext cx="722404" cy="73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4028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264151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2286000"/>
            <a:ext cx="3236913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5257800" cy="43396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rồi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con 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lớn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Chim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không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nói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Gió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biết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thổi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còn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là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cây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Đại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bàng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chẳng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về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đây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Đậu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trên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cành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khế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nữa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xửa</a:t>
            </a:r>
            <a:endParaRPr lang="en-US" alt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là 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chuyện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ngày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alt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xưa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99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147" y="573741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4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80147" y="373007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2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80147" y="27357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1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80147" y="4716958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Nhóm</a:t>
            </a:r>
            <a:r>
              <a:rPr lang="en-US" sz="4400" dirty="0" smtClean="0"/>
              <a:t> 3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503394" y="218176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dung (…./7)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100918" y="224665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trình</a:t>
            </a:r>
            <a:r>
              <a:rPr lang="en-US" sz="2000" dirty="0" smtClean="0"/>
              <a:t> </a:t>
            </a:r>
            <a:r>
              <a:rPr lang="en-US" sz="2000" dirty="0" err="1" smtClean="0"/>
              <a:t>bày</a:t>
            </a:r>
            <a:endParaRPr lang="en-US" sz="2000" dirty="0" smtClean="0"/>
          </a:p>
          <a:p>
            <a:pPr algn="ctr"/>
            <a:r>
              <a:rPr lang="en-US" sz="2000" dirty="0" smtClean="0"/>
              <a:t>(…../3)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42412" y="2263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endParaRPr lang="en-US" sz="2000" dirty="0" smtClean="0"/>
          </a:p>
          <a:p>
            <a:pPr algn="ctr"/>
            <a:r>
              <a:rPr lang="en-US" sz="2000" dirty="0" smtClean="0"/>
              <a:t>(…./10)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9100" y="2895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9100" y="39132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9100" y="4854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9100" y="5769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48276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576818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39132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29497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nhóm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controls>
      <p:control spid="4158" r:id="rId2" imgW="1219320" imgH="762120"/>
      <p:control spid="4159" r:id="rId3" imgW="1219320" imgH="762120"/>
      <p:control spid="4160" r:id="rId4" imgW="1219320" imgH="762120"/>
      <p:control spid="4161" r:id="rId5" imgW="1219320" imgH="762120"/>
      <p:control spid="4162" r:id="rId6" imgW="1219320" imgH="762120"/>
      <p:control spid="4163" r:id="rId7" imgW="1219320" imgH="762120"/>
      <p:control spid="4164" r:id="rId8" imgW="1219320" imgH="762120"/>
      <p:control spid="4165" r:id="rId9" imgW="1219320" imgH="762120"/>
      <p:control spid="4166" r:id="rId10" imgW="1219320" imgH="762120"/>
      <p:control spid="4167" r:id="rId11" imgW="1219320" imgH="762120"/>
      <p:control spid="4168" r:id="rId12" imgW="1219320" imgH="762120"/>
      <p:control spid="4169" r:id="rId13" imgW="1219320" imgH="762120"/>
    </p:controls>
    <p:extLst>
      <p:ext uri="{BB962C8B-B14F-4D97-AF65-F5344CB8AC3E}">
        <p14:creationId xmlns:p14="http://schemas.microsoft.com/office/powerpoint/2010/main" xmlns="" val="294549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13716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601199" cy="6857999"/>
            <a:chOff x="152400" y="228600"/>
            <a:chExt cx="9243646" cy="6400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"/>
              <a:ext cx="8824771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"/>
              <a:ext cx="8610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93837" y="1120914"/>
              <a:ext cx="4780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Sang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năm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con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lên</a:t>
              </a:r>
              <a:r>
                <a:rPr lang="en-US" sz="40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+mj-lt"/>
                  <a:cs typeface="Times New Roman" panose="02020603050405020304" pitchFamily="18" charset="0"/>
                </a:rPr>
                <a:t>bảy</a:t>
              </a:r>
              <a:endParaRPr lang="en-US" sz="4000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308" y="1828800"/>
              <a:ext cx="3241522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Sang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năm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/</a:t>
              </a:r>
              <a:r>
                <a:rPr lang="en-US" altLang="en-US" sz="2000" dirty="0" smtClean="0"/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lên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bảy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Cha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đưa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con /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đến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trường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Giờ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con /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đang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" pitchFamily="34" charset="0"/>
                </a:rPr>
                <a:t>lon</a:t>
              </a:r>
              <a: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ton</a:t>
              </a:r>
              <a:b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Khắp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sân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vườn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chạy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nhảy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000000"/>
                  </a:solidFill>
                  <a:latin typeface="Arial" pitchFamily="34" charset="0"/>
                </a:rPr>
                <a:t>mình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/ con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nghe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thấy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/>
              </a:r>
              <a:b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>
                  <a:solidFill>
                    <a:srgbClr val="FF0000"/>
                  </a:solidFill>
                  <a:latin typeface="Arial" pitchFamily="34" charset="0"/>
                </a:rPr>
                <a:t>muôn</a:t>
              </a:r>
              <a: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loài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solidFill>
                    <a:srgbClr val="000000"/>
                  </a:solidFill>
                  <a:latin typeface="Arial" pitchFamily="34" charset="0"/>
                </a:rPr>
                <a:t>với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solidFill>
                    <a:srgbClr val="000000"/>
                  </a:solidFill>
                  <a:latin typeface="Arial" pitchFamily="34" charset="0"/>
                </a:rPr>
                <a:t>con.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307" y="4038600"/>
              <a:ext cx="3417277" cy="238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smtClean="0">
                  <a:latin typeface="Arial" pitchFamily="34" charset="0"/>
                </a:rPr>
                <a:t>Mai </a:t>
              </a:r>
              <a:r>
                <a:rPr lang="en-US" altLang="en-US" sz="2000" dirty="0" err="1" smtClean="0">
                  <a:latin typeface="Arial" pitchFamily="34" charset="0"/>
                </a:rPr>
                <a:t>rồi</a:t>
              </a:r>
              <a:r>
                <a:rPr lang="en-US" altLang="en-US" sz="2000" dirty="0" smtClean="0">
                  <a:latin typeface="Arial" pitchFamily="34" charset="0"/>
                </a:rPr>
                <a:t> con /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lớn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khôn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Chim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không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Gió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biết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thổi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còn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là </a:t>
              </a:r>
              <a:r>
                <a:rPr lang="en-US" altLang="en-US" sz="2000" dirty="0" err="1" smtClean="0">
                  <a:latin typeface="Arial" pitchFamily="34" charset="0"/>
                </a:rPr>
                <a:t>cây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Đại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bàng</a:t>
              </a:r>
              <a:r>
                <a:rPr lang="en-US" altLang="en-US" sz="2000" dirty="0" smtClean="0"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chẳng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về</a:t>
              </a:r>
              <a:r>
                <a:rPr lang="en-US" altLang="en-US" sz="2000" dirty="0" smtClean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solidFill>
                    <a:srgbClr val="FF0000"/>
                  </a:solidFill>
                  <a:latin typeface="Arial" pitchFamily="34" charset="0"/>
                </a:rPr>
                <a:t>đây</a:t>
              </a:r>
              <a: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  <a:t/>
              </a:r>
              <a:br>
                <a:rPr lang="en-US" altLang="en-US" sz="2000" dirty="0">
                  <a:solidFill>
                    <a:srgbClr val="FF0000"/>
                  </a:solidFill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Đậu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trên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cành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khế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nữa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, /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xửa</a:t>
              </a:r>
              <a: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/>
              </a:r>
              <a:br>
                <a:rPr lang="en-US" alt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</a:b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là /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chuyện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ngày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xưa</a:t>
              </a:r>
              <a:r>
                <a:rPr lang="en-US" alt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.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4046" y="1746793"/>
              <a:ext cx="4572000" cy="23842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dirty="0" err="1" smtClean="0">
                  <a:latin typeface="Arial" pitchFamily="34" charset="0"/>
                </a:rPr>
                <a:t>Đi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qua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thời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ấu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thơ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Bao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điều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bay </a:t>
              </a:r>
              <a:r>
                <a:rPr lang="en-US" altLang="en-US" sz="2000" dirty="0" err="1">
                  <a:latin typeface="Arial" pitchFamily="34" charset="0"/>
                </a:rPr>
                <a:t>đi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mất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Chỉ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còn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/ </a:t>
              </a:r>
              <a:r>
                <a:rPr lang="en-US" altLang="en-US" sz="2000" dirty="0" err="1" smtClean="0">
                  <a:latin typeface="Arial" pitchFamily="34" charset="0"/>
                </a:rPr>
                <a:t>trong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đời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thật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Tiếng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người</a:t>
              </a:r>
              <a:r>
                <a:rPr lang="en-US" altLang="en-US" sz="2000" dirty="0" smtClean="0"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latin typeface="Arial" pitchFamily="34" charset="0"/>
                </a:rPr>
                <a:t>nói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với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smtClean="0">
                  <a:latin typeface="Arial" pitchFamily="34" charset="0"/>
                </a:rPr>
                <a:t>con</a:t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smtClean="0">
                  <a:latin typeface="Arial" pitchFamily="34" charset="0"/>
                </a:rPr>
                <a:t>Hạnh phúc / </a:t>
              </a:r>
              <a:r>
                <a:rPr lang="en-US" altLang="en-US" sz="2000" dirty="0" err="1" smtClean="0">
                  <a:latin typeface="Arial" pitchFamily="34" charset="0"/>
                </a:rPr>
                <a:t>khó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khăn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hơn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Mọi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điều</a:t>
              </a:r>
              <a:r>
                <a:rPr lang="en-US" altLang="en-US" sz="2000" dirty="0" smtClean="0">
                  <a:latin typeface="Arial" pitchFamily="34" charset="0"/>
                </a:rPr>
                <a:t> / con </a:t>
              </a:r>
              <a:r>
                <a:rPr lang="en-US" altLang="en-US" sz="2000" dirty="0" err="1">
                  <a:latin typeface="Arial" pitchFamily="34" charset="0"/>
                </a:rPr>
                <a:t>đã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thấy</a:t>
              </a:r>
              <a:r>
                <a:rPr lang="en-US" altLang="en-US" sz="2000" dirty="0">
                  <a:latin typeface="Arial" pitchFamily="34" charset="0"/>
                </a:rPr>
                <a:t/>
              </a:r>
              <a:br>
                <a:rPr lang="en-US" altLang="en-US" sz="2000" dirty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Nhưng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>
                  <a:latin typeface="Arial" pitchFamily="34" charset="0"/>
                </a:rPr>
                <a:t>là </a:t>
              </a:r>
              <a:r>
                <a:rPr lang="en-US" altLang="en-US" sz="2000" dirty="0" smtClean="0">
                  <a:latin typeface="Arial" pitchFamily="34" charset="0"/>
                </a:rPr>
                <a:t>/ con </a:t>
              </a:r>
              <a:r>
                <a:rPr lang="en-US" altLang="en-US" sz="2000" dirty="0" err="1">
                  <a:latin typeface="Arial" pitchFamily="34" charset="0"/>
                </a:rPr>
                <a:t>giành</a:t>
              </a:r>
              <a:r>
                <a:rPr lang="en-US" altLang="en-US" sz="2000" dirty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lấy</a:t>
              </a:r>
              <a:r>
                <a:rPr lang="en-US" altLang="en-US" sz="2000" dirty="0" smtClean="0">
                  <a:latin typeface="Arial" pitchFamily="34" charset="0"/>
                </a:rPr>
                <a:t/>
              </a:r>
              <a:br>
                <a:rPr lang="en-US" altLang="en-US" sz="2000" dirty="0" smtClean="0">
                  <a:latin typeface="Arial" pitchFamily="34" charset="0"/>
                </a:rPr>
              </a:br>
              <a:r>
                <a:rPr lang="en-US" altLang="en-US" sz="2000" dirty="0" err="1" smtClean="0">
                  <a:latin typeface="Arial" pitchFamily="34" charset="0"/>
                </a:rPr>
                <a:t>Từ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 smtClean="0">
                  <a:latin typeface="Arial" pitchFamily="34" charset="0"/>
                </a:rPr>
                <a:t>hai</a:t>
              </a:r>
              <a:r>
                <a:rPr lang="en-US" altLang="en-US" sz="2000" dirty="0" smtClean="0">
                  <a:latin typeface="Arial" pitchFamily="34" charset="0"/>
                </a:rPr>
                <a:t> / </a:t>
              </a:r>
              <a:r>
                <a:rPr lang="en-US" altLang="en-US" sz="2000" dirty="0" err="1" smtClean="0">
                  <a:latin typeface="Arial" pitchFamily="34" charset="0"/>
                </a:rPr>
                <a:t>bàn</a:t>
              </a:r>
              <a:r>
                <a:rPr lang="en-US" altLang="en-US" sz="2000" dirty="0" smtClean="0">
                  <a:latin typeface="Arial" pitchFamily="34" charset="0"/>
                </a:rPr>
                <a:t> </a:t>
              </a:r>
              <a:r>
                <a:rPr lang="en-US" altLang="en-US" sz="2000" dirty="0" err="1">
                  <a:latin typeface="Arial" pitchFamily="34" charset="0"/>
                </a:rPr>
                <a:t>tay</a:t>
              </a:r>
              <a:r>
                <a:rPr lang="en-US" altLang="en-US" sz="2000" dirty="0">
                  <a:latin typeface="Arial" pitchFamily="34" charset="0"/>
                </a:rPr>
                <a:t> con.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8039" y="6260406"/>
              <a:ext cx="424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149</a:t>
              </a:r>
              <a:endParaRPr lang="en-US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7800" y="162737"/>
            <a:ext cx="6236218" cy="1137418"/>
            <a:chOff x="1447800" y="162737"/>
            <a:chExt cx="6236218" cy="1137418"/>
          </a:xfrm>
        </p:grpSpPr>
        <p:sp>
          <p:nvSpPr>
            <p:cNvPr id="3" name="TextBox 2"/>
            <p:cNvSpPr txBox="1"/>
            <p:nvPr/>
          </p:nvSpPr>
          <p:spPr>
            <a:xfrm>
              <a:off x="2563761" y="558139"/>
              <a:ext cx="403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Cuộc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 “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Tìm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kiếm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giọng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đọc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trẻ</a:t>
              </a:r>
              <a:r>
                <a:rPr lang="en-US" sz="20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”</a:t>
              </a:r>
              <a:endPara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22" name="Picture 2" descr="Kết quả hình ảnh cho crown gif"/>
            <p:cNvPicPr>
              <a:picLocks noChangeAspect="1" noChangeArrowheads="1" noCrop="1"/>
            </p:cNvPicPr>
            <p:nvPr/>
          </p:nvPicPr>
          <p:blipFill>
            <a:blip r:embed="rId31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62737"/>
              <a:ext cx="1516557" cy="1137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Kết quả hình ảnh cho crown gif"/>
            <p:cNvPicPr>
              <a:picLocks noChangeAspect="1" noChangeArrowheads="1" noCrop="1"/>
            </p:cNvPicPr>
            <p:nvPr/>
          </p:nvPicPr>
          <p:blipFill>
            <a:blip r:embed="rId31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61" y="162737"/>
              <a:ext cx="1516557" cy="1137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8" name="Picture 18" descr="Kết quả hình ảnh cho crown gif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723" y="4093957"/>
            <a:ext cx="3331378" cy="15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ontrols>
      <p:control spid="5256" r:id="rId2" imgW="1219320" imgH="762120"/>
      <p:control spid="5257" r:id="rId3" imgW="1219320" imgH="762120"/>
      <p:control spid="5258" r:id="rId4" imgW="1219320" imgH="762120"/>
      <p:control spid="5259" r:id="rId5" imgW="1219320" imgH="762120"/>
      <p:control spid="5260" r:id="rId6" imgW="1219320" imgH="762120"/>
      <p:control spid="5261" r:id="rId7" imgW="1219320" imgH="762120"/>
      <p:control spid="5262" r:id="rId8" imgW="1219320" imgH="762120"/>
      <p:control spid="5263" r:id="rId9" imgW="1219320" imgH="762120"/>
      <p:control spid="5264" r:id="rId10" imgW="1219320" imgH="762120"/>
      <p:control spid="5265" r:id="rId11" imgW="1219320" imgH="762120"/>
      <p:control spid="5266" r:id="rId12" imgW="1219320" imgH="762120"/>
      <p:control spid="5267" r:id="rId13" imgW="1219320" imgH="762120"/>
      <p:control spid="5268" r:id="rId14" imgW="1219320" imgH="762120"/>
      <p:control spid="5269" r:id="rId15" imgW="1219320" imgH="762120"/>
      <p:control spid="5270" r:id="rId16" imgW="1219320" imgH="762120"/>
      <p:control spid="5271" r:id="rId17" imgW="1219320" imgH="762120"/>
      <p:control spid="5272" r:id="rId18" imgW="1219320" imgH="762120"/>
      <p:control spid="5273" r:id="rId19" imgW="1219320" imgH="762120"/>
      <p:control spid="5274" r:id="rId20" imgW="1219320" imgH="762120"/>
      <p:control spid="5275" r:id="rId21" imgW="1219320" imgH="762120"/>
      <p:control spid="5276" r:id="rId22" imgW="1219320" imgH="762120"/>
      <p:control spid="5277" r:id="rId23" imgW="1219320" imgH="762120"/>
      <p:control spid="5278" r:id="rId24" imgW="1219320" imgH="762120"/>
      <p:control spid="5279" r:id="rId25" imgW="1219320" imgH="762120"/>
      <p:control spid="5280" r:id="rId26" imgW="1219320" imgH="762120"/>
      <p:control spid="5281" r:id="rId27" imgW="1219320" imgH="762120"/>
    </p:controls>
    <p:extLst>
      <p:ext uri="{BB962C8B-B14F-4D97-AF65-F5344CB8AC3E}">
        <p14:creationId xmlns:p14="http://schemas.microsoft.com/office/powerpoint/2010/main" xmlns="" val="404706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3084" y="609601"/>
            <a:ext cx="5168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bliqueBottomLeft"/>
              <a:lightRig rig="brightRoom" dir="t"/>
            </a:scene3d>
            <a:sp3d extrusionH="57150" contourW="6350" prstMaterial="plastic">
              <a:bevelT w="20320" h="20320" prst="softRound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Vòng</a:t>
            </a:r>
            <a:r>
              <a:rPr lang="en-US" sz="5400" b="1" cap="all" dirty="0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xoay</a:t>
            </a:r>
            <a:r>
              <a:rPr lang="en-US" sz="5400" b="1" cap="all" dirty="0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may </a:t>
            </a:r>
            <a:r>
              <a:rPr lang="en-US" sz="5400" b="1" cap="all" dirty="0" err="1" smtClean="0">
                <a:ln>
                  <a:solidFill>
                    <a:srgbClr val="00FFFF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mắn</a:t>
            </a:r>
            <a:endParaRPr lang="en-US" sz="5400" b="1" cap="all" dirty="0">
              <a:ln>
                <a:solidFill>
                  <a:srgbClr val="00FFFF"/>
                </a:solidFill>
              </a:ln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431505" y="2441945"/>
            <a:ext cx="990600" cy="907312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31505" y="3491024"/>
            <a:ext cx="990600" cy="928577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431505" y="4612758"/>
            <a:ext cx="990600" cy="907312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431505" y="5752213"/>
            <a:ext cx="9906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2057401" y="2445490"/>
            <a:ext cx="914400" cy="903767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2057400" y="3553047"/>
            <a:ext cx="914400" cy="866554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057400" y="4612758"/>
            <a:ext cx="914400" cy="907312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2057400" y="5752213"/>
            <a:ext cx="914400" cy="8382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191467" y="2277147"/>
            <a:ext cx="2819400" cy="4362886"/>
          </a:xfrm>
          <a:prstGeom prst="rect">
            <a:avLst/>
          </a:prstGeom>
          <a:gradFill>
            <a:gsLst>
              <a:gs pos="0">
                <a:srgbClr val="5799D5"/>
              </a:gs>
              <a:gs pos="50000">
                <a:srgbClr val="0192FF">
                  <a:alpha val="35000"/>
                </a:srgbClr>
              </a:gs>
              <a:gs pos="100000">
                <a:srgbClr val="3366FF">
                  <a:alpha val="8000"/>
                </a:srgbClr>
              </a:gs>
            </a:gsLst>
            <a:lin ang="5400000" scaled="0"/>
          </a:gradFill>
          <a:ln w="222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7772400" y="278639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41"/>
          <p:cNvSpPr txBox="1">
            <a:spLocks noChangeArrowheads="1"/>
          </p:cNvSpPr>
          <p:nvPr/>
        </p:nvSpPr>
        <p:spPr bwMode="auto">
          <a:xfrm>
            <a:off x="7772400" y="3693701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7772400" y="4804803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7772400" y="579629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4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>
            <a:hlinkClick r:id="rId15" action="ppaction://hlinksldjump"/>
          </p:cNvPr>
          <p:cNvSpPr/>
          <p:nvPr/>
        </p:nvSpPr>
        <p:spPr>
          <a:xfrm rot="10800000">
            <a:off x="3352800" y="2277147"/>
            <a:ext cx="2514600" cy="4362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87725" y="244194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Luật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chơi</a:t>
            </a:r>
            <a:endParaRPr lang="en-US" sz="28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1" y="3124201"/>
            <a:ext cx="208752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 smtClean="0"/>
              <a:t>Chọn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hỏi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từ</a:t>
            </a:r>
            <a:r>
              <a:rPr lang="en-US" sz="2000" b="1" dirty="0" smtClean="0"/>
              <a:t> 1-8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Trả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câu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hỏi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Xoay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vòng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lấy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điểm</a:t>
            </a:r>
            <a:r>
              <a:rPr lang="en-US" dirty="0" smtClean="0"/>
              <a:t> </a:t>
            </a:r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đúng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sz="2000" b="1" dirty="0" err="1" smtClean="0"/>
              <a:t>Nếu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trả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lời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được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chuyển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lượt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khác</a:t>
            </a:r>
            <a:endParaRPr lang="en-US" sz="2000" b="1" dirty="0" smtClean="0"/>
          </a:p>
        </p:txBody>
      </p:sp>
    </p:spTree>
    <p:controls>
      <p:control spid="2175" r:id="rId2" imgW="1219320" imgH="762120"/>
      <p:control spid="2176" r:id="rId3" imgW="1219320" imgH="762120"/>
      <p:control spid="2177" r:id="rId4" imgW="1219320" imgH="838080"/>
      <p:control spid="2178" r:id="rId5" imgW="1219320" imgH="838080"/>
    </p:controls>
    <p:extLst>
      <p:ext uri="{BB962C8B-B14F-4D97-AF65-F5344CB8AC3E}">
        <p14:creationId xmlns:p14="http://schemas.microsoft.com/office/powerpoint/2010/main" xmlns="" val="27615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1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3979286">
            <a:off x="6821426" y="43449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3622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Tác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giả</a:t>
            </a:r>
            <a:r>
              <a:rPr lang="en-US" sz="3600" b="1" i="1" dirty="0" smtClean="0"/>
              <a:t> của </a:t>
            </a:r>
            <a:r>
              <a:rPr lang="en-US" sz="3600" b="1" i="1" dirty="0" err="1" smtClean="0"/>
              <a:t>bài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thơ</a:t>
            </a:r>
            <a:r>
              <a:rPr lang="en-US" sz="3600" b="1" i="1" dirty="0" smtClean="0"/>
              <a:t> là </a:t>
            </a:r>
            <a:r>
              <a:rPr lang="en-US" sz="3600" b="1" i="1" dirty="0" err="1" smtClean="0"/>
              <a:t>ai</a:t>
            </a:r>
            <a:r>
              <a:rPr lang="en-US" sz="3600" b="1" i="1" dirty="0" smtClean="0"/>
              <a:t> ?????</a:t>
            </a:r>
            <a:endParaRPr lang="en-US" sz="3600" b="1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3264402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Ngọc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860613" y="3264402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893297" y="5062974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57200" y="5054009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Vũ </a:t>
            </a:r>
            <a:r>
              <a:rPr lang="en-US" sz="2400" b="1" dirty="0" err="1" smtClean="0"/>
              <a:t>Liên</a:t>
            </a:r>
            <a:r>
              <a:rPr lang="en-US" sz="2400" b="1" dirty="0" smtClean="0"/>
              <a:t> Minh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95342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2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6558972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Thơ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Văn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Truyện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ngắn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truyện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2362201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Sang </a:t>
            </a:r>
            <a:r>
              <a:rPr lang="en-US" sz="3200" b="1" i="1" dirty="0" err="1" smtClean="0"/>
              <a:t>năm</a:t>
            </a:r>
            <a:r>
              <a:rPr lang="en-US" sz="3200" b="1" i="1" dirty="0" smtClean="0"/>
              <a:t> con </a:t>
            </a:r>
            <a:r>
              <a:rPr lang="en-US" sz="3200" b="1" i="1" dirty="0" err="1" smtClean="0"/>
              <a:t>lên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bảy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thuộc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loại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3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9075678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Tiền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bạc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Hai </a:t>
            </a:r>
            <a:r>
              <a:rPr lang="en-US" sz="2400" b="1" dirty="0" err="1" smtClean="0"/>
              <a:t>bàn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Sức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động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</a:t>
            </a:r>
            <a:r>
              <a:rPr lang="en-US" sz="2400" b="1" dirty="0" err="1" smtClean="0"/>
              <a:t>Thần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tiên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35688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Hạnh phúc </a:t>
            </a:r>
            <a:r>
              <a:rPr lang="en-US" sz="3200" b="1" i="1" dirty="0" err="1" smtClean="0"/>
              <a:t>người</a:t>
            </a:r>
            <a:r>
              <a:rPr lang="en-US" sz="3200" b="1" i="1" dirty="0" smtClean="0"/>
              <a:t> cha </a:t>
            </a:r>
            <a:r>
              <a:rPr lang="en-US" sz="3200" b="1" i="1" dirty="0" err="1" smtClean="0"/>
              <a:t>nói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tới</a:t>
            </a:r>
            <a:r>
              <a:rPr lang="en-US" sz="3200" b="1" i="1" dirty="0" smtClean="0"/>
              <a:t> là </a:t>
            </a:r>
            <a:r>
              <a:rPr lang="en-US" sz="3200" b="1" i="1" dirty="0" err="1" smtClean="0"/>
              <a:t>gì</a:t>
            </a:r>
            <a:r>
              <a:rPr lang="en-US" sz="3200" b="1" i="1" dirty="0" smtClean="0"/>
              <a:t> 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4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1341677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khoát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rĩ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67318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D.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ngẹn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ngào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trạng</a:t>
            </a:r>
            <a:r>
              <a:rPr lang="en-US" sz="2000" b="1" dirty="0" smtClean="0"/>
              <a:t> của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cha </a:t>
            </a:r>
            <a:r>
              <a:rPr lang="en-US" sz="2000" b="1" dirty="0" err="1" smtClean="0"/>
              <a:t>đang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con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Tự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hào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rầu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rĩ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nhẹ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nhàng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55339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Tự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nhẹ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nhàng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phù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hợp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trạng</a:t>
            </a:r>
            <a:r>
              <a:rPr lang="en-US" sz="2000" b="1" dirty="0" smtClean="0"/>
              <a:t> của </a:t>
            </a:r>
            <a:r>
              <a:rPr lang="en-US" sz="2000" b="1" dirty="0" err="1" smtClean="0"/>
              <a:t>người</a:t>
            </a:r>
            <a:r>
              <a:rPr lang="en-US" sz="2000" b="1" dirty="0" smtClean="0"/>
              <a:t> cha </a:t>
            </a:r>
            <a:r>
              <a:rPr lang="en-US" sz="2000" b="1" dirty="0" err="1" smtClean="0"/>
              <a:t>đang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tâm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sự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với</a:t>
            </a:r>
            <a:r>
              <a:rPr lang="en-US" sz="2000" b="1" dirty="0" smtClean="0"/>
              <a:t> con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20483" y="237461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Đọc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bài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thơ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với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giọng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đọc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như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???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 5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3715663">
            <a:off x="5933519" y="3373660"/>
            <a:ext cx="2989769" cy="33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1760206">
            <a:off x="6277709" y="5563421"/>
            <a:ext cx="600135" cy="1209905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</a:t>
            </a:r>
            <a:r>
              <a:rPr lang="en-US" sz="2400" b="1" dirty="0" err="1" smtClean="0"/>
              <a:t>Vui</a:t>
            </a:r>
            <a:r>
              <a:rPr lang="en-US" sz="2400" b="1" dirty="0" smtClean="0"/>
              <a:t> và </a:t>
            </a:r>
            <a:r>
              <a:rPr lang="en-US" sz="2400" b="1" dirty="0" err="1" smtClean="0"/>
              <a:t>tràn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nỗi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hạnh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Hạnh phúc và </a:t>
            </a:r>
            <a:r>
              <a:rPr lang="en-US" sz="2400" b="1" dirty="0" err="1" smtClean="0"/>
              <a:t>vất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vả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Vui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vẻ</a:t>
            </a:r>
            <a:r>
              <a:rPr lang="en-US" sz="2400" b="1" dirty="0" smtClean="0"/>
              <a:t> và </a:t>
            </a:r>
            <a:r>
              <a:rPr lang="en-US" sz="2400" b="1" dirty="0" err="1" smtClean="0"/>
              <a:t>hạnh</a:t>
            </a:r>
            <a:r>
              <a:rPr lang="en-US" sz="2400" b="1" dirty="0" smtClean="0"/>
              <a:t> phúc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</a:t>
            </a:r>
            <a:r>
              <a:rPr lang="en-US" sz="2400" b="1" dirty="0" err="1" smtClean="0"/>
              <a:t>Vui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vẻ</a:t>
            </a:r>
            <a:r>
              <a:rPr lang="en-US" sz="2400" b="1" dirty="0" smtClean="0"/>
              <a:t> và </a:t>
            </a:r>
            <a:r>
              <a:rPr lang="en-US" sz="2400" b="1" dirty="0" err="1" smtClean="0"/>
              <a:t>chán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51099" y="237461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giới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tuổi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thơ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như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thế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???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6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6200000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4953001"/>
            <a:ext cx="2438400" cy="1654179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A. </a:t>
            </a:r>
            <a:r>
              <a:rPr lang="en-US" sz="3200" b="1" dirty="0" err="1" smtClean="0"/>
              <a:t>Đúng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576152" y="4953000"/>
            <a:ext cx="2438400" cy="1654180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</a:t>
            </a:r>
            <a:r>
              <a:rPr lang="en-US" sz="3600" b="1" dirty="0" smtClean="0"/>
              <a:t>. Sai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82233" y="224301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Câu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này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đã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ngắt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đúng</a:t>
            </a:r>
            <a:r>
              <a:rPr lang="en-US" sz="2800" b="1" i="1" dirty="0" smtClean="0"/>
              <a:t> hay </a:t>
            </a:r>
            <a:r>
              <a:rPr lang="en-US" sz="2800" b="1" i="1" dirty="0" err="1" smtClean="0"/>
              <a:t>chưa</a:t>
            </a:r>
            <a:r>
              <a:rPr lang="en-US" sz="2800" b="1" i="1" dirty="0" smtClean="0"/>
              <a:t> ? </a:t>
            </a:r>
            <a:r>
              <a:rPr lang="en-US" sz="2800" b="1" i="1" dirty="0" err="1" smtClean="0"/>
              <a:t>Nếu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hãy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sửa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lại</a:t>
            </a:r>
            <a:r>
              <a:rPr lang="en-US" sz="2800" b="1" i="1" dirty="0" smtClean="0"/>
              <a:t>.</a:t>
            </a:r>
            <a:endParaRPr lang="en-US" sz="28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392866" y="308041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smtClean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 </a:t>
            </a:r>
            <a:r>
              <a:rPr lang="en-US" alt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con </a:t>
            </a:r>
            <a:r>
              <a:rPr lang="en-US" alt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i="1" dirty="0">
                <a:solidFill>
                  <a:srgbClr val="FF99FF"/>
                </a:solidFill>
                <a:latin typeface="Arial" pitchFamily="34" charset="0"/>
              </a:rPr>
              <a:t>/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2233" y="3080417"/>
            <a:ext cx="37285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Giờ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đang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ton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Khắp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sân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vườn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chạy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nhảy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Chỉ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mình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nghe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thấy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Tiếng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loài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</a:rPr>
              <a:t>/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en-US" alt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với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2" grpId="0"/>
      <p:bldP spid="12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444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Heart 8">
            <a:hlinkClick r:id="rId2" action="ppaction://hlinksldjump"/>
          </p:cNvPr>
          <p:cNvSpPr/>
          <p:nvPr/>
        </p:nvSpPr>
        <p:spPr>
          <a:xfrm>
            <a:off x="8784265" y="6444592"/>
            <a:ext cx="348012" cy="253074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vi-V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0159" y="2373923"/>
            <a:ext cx="56388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1. </a:t>
            </a:r>
            <a:r>
              <a:rPr lang="en-US" sz="2800" b="1" dirty="0" err="1" smtClean="0">
                <a:solidFill>
                  <a:srgbClr val="FFC000"/>
                </a:solidFill>
              </a:rPr>
              <a:t>Những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điều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luật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nào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trong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bài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nêu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lên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quyền</a:t>
            </a:r>
            <a:r>
              <a:rPr lang="en-US" sz="2800" b="1" dirty="0" smtClean="0">
                <a:solidFill>
                  <a:srgbClr val="FFC000"/>
                </a:solidFill>
              </a:rPr>
              <a:t> của </a:t>
            </a:r>
            <a:r>
              <a:rPr lang="en-US" sz="2800" b="1" dirty="0" err="1" smtClean="0">
                <a:solidFill>
                  <a:srgbClr val="FFC000"/>
                </a:solidFill>
              </a:rPr>
              <a:t>trẻ</a:t>
            </a:r>
            <a:r>
              <a:rPr lang="en-US" sz="2800" b="1" dirty="0" smtClean="0">
                <a:solidFill>
                  <a:srgbClr val="FFC000"/>
                </a:solidFill>
              </a:rPr>
              <a:t> em </a:t>
            </a:r>
            <a:r>
              <a:rPr lang="en-US" sz="2800" b="1" dirty="0" err="1" smtClean="0">
                <a:solidFill>
                  <a:srgbClr val="FFC000"/>
                </a:solidFill>
              </a:rPr>
              <a:t>Việt</a:t>
            </a:r>
            <a:r>
              <a:rPr lang="en-US" sz="2800" b="1" dirty="0" smtClean="0">
                <a:solidFill>
                  <a:srgbClr val="FFC000"/>
                </a:solidFill>
              </a:rPr>
              <a:t> Nam ?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64" y="3733800"/>
            <a:ext cx="7958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điều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luật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nêu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lên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quyền</a:t>
            </a:r>
            <a:r>
              <a:rPr lang="en-US" sz="2800" b="1" dirty="0" smtClean="0">
                <a:solidFill>
                  <a:srgbClr val="7030A0"/>
                </a:solidFill>
              </a:rPr>
              <a:t> của </a:t>
            </a:r>
            <a:r>
              <a:rPr lang="en-US" sz="2800" b="1" dirty="0" err="1" smtClean="0">
                <a:solidFill>
                  <a:srgbClr val="7030A0"/>
                </a:solidFill>
              </a:rPr>
              <a:t>trẻ</a:t>
            </a:r>
            <a:r>
              <a:rPr lang="en-US" sz="2800" b="1" dirty="0" smtClean="0">
                <a:solidFill>
                  <a:srgbClr val="7030A0"/>
                </a:solidFill>
              </a:rPr>
              <a:t> em </a:t>
            </a:r>
            <a:r>
              <a:rPr lang="en-US" sz="2800" b="1" dirty="0" err="1" smtClean="0">
                <a:solidFill>
                  <a:srgbClr val="7030A0"/>
                </a:solidFill>
              </a:rPr>
              <a:t>Việt</a:t>
            </a:r>
            <a:r>
              <a:rPr lang="en-US" sz="2800" b="1" dirty="0" smtClean="0">
                <a:solidFill>
                  <a:srgbClr val="7030A0"/>
                </a:solidFill>
              </a:rPr>
              <a:t> Nam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</a:rPr>
              <a:t> là :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9444" y="4859215"/>
            <a:ext cx="7039515" cy="1568135"/>
            <a:chOff x="709444" y="4859215"/>
            <a:chExt cx="7039515" cy="1568135"/>
          </a:xfrm>
        </p:grpSpPr>
        <p:grpSp>
          <p:nvGrpSpPr>
            <p:cNvPr id="17" name="Group 16"/>
            <p:cNvGrpSpPr/>
            <p:nvPr/>
          </p:nvGrpSpPr>
          <p:grpSpPr>
            <a:xfrm>
              <a:off x="709444" y="4859215"/>
              <a:ext cx="3405356" cy="1568135"/>
              <a:chOff x="709444" y="4859215"/>
              <a:chExt cx="3405356" cy="15681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09444" y="4859215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CC00FF"/>
                    </a:solidFill>
                  </a:rPr>
                  <a:t>Điều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15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90800" y="5842575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CC00FF"/>
                    </a:solidFill>
                  </a:rPr>
                  <a:t>Điều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16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224959" y="5151602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C00FF"/>
                  </a:solidFill>
                </a:rPr>
                <a:t>Điều</a:t>
              </a:r>
              <a:r>
                <a:rPr lang="en-US" sz="3200" b="1" dirty="0">
                  <a:solidFill>
                    <a:srgbClr val="00B050"/>
                  </a:solidFill>
                </a:rPr>
                <a:t> </a:t>
              </a:r>
              <a:r>
                <a:rPr lang="en-US" sz="3200" b="1" dirty="0" smtClean="0">
                  <a:solidFill>
                    <a:srgbClr val="00B050"/>
                  </a:solidFill>
                </a:rPr>
                <a:t>17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331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7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8103208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1 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B. 2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3 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4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24247" y="231305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/>
              <a:t>Bài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thơ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có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mấy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khổ</a:t>
            </a:r>
            <a:r>
              <a:rPr lang="en-US" sz="4000" b="1" i="1" dirty="0" smtClean="0"/>
              <a:t> ????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5791200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Câu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hỏi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800" b="1" i="1" dirty="0" err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số</a:t>
            </a:r>
            <a:r>
              <a:rPr lang="en-US" sz="2800" b="1" i="1" dirty="0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 8</a:t>
            </a:r>
            <a:endParaRPr lang="en-US" sz="2800" b="1" i="1" dirty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00FF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6200" y="22098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8556407">
            <a:off x="6859594" y="4497394"/>
            <a:ext cx="42195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 rot="6832943">
            <a:off x="6635135" y="5237161"/>
            <a:ext cx="600135" cy="1125799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2893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A. 1945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434316" y="3232298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. 1940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52893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. 1942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434316" y="5054010"/>
            <a:ext cx="2438400" cy="1492102"/>
          </a:xfrm>
          <a:prstGeom prst="roundRect">
            <a:avLst/>
          </a:prstGeom>
          <a:gradFill>
            <a:gsLst>
              <a:gs pos="100000">
                <a:srgbClr val="FF3399"/>
              </a:gs>
              <a:gs pos="19000">
                <a:srgbClr val="FFE409"/>
              </a:gs>
              <a:gs pos="59000">
                <a:srgbClr val="FF99FF"/>
              </a:gs>
              <a:gs pos="7000">
                <a:srgbClr val="FFFF00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D. 1944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4009" y="248671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Tác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giả</a:t>
            </a:r>
            <a:r>
              <a:rPr lang="en-US" sz="3200" b="1" i="1" dirty="0" smtClean="0"/>
              <a:t> Vũ </a:t>
            </a:r>
            <a:r>
              <a:rPr lang="en-US" sz="3200" b="1" i="1" dirty="0" err="1" smtClean="0"/>
              <a:t>Đình</a:t>
            </a:r>
            <a:r>
              <a:rPr lang="en-US" sz="3200" b="1" i="1" dirty="0" smtClean="0"/>
              <a:t> Minh </a:t>
            </a:r>
            <a:r>
              <a:rPr lang="en-US" sz="3200" b="1" i="1" dirty="0" err="1" smtClean="0"/>
              <a:t>sinh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năm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bao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nhiêu</a:t>
            </a:r>
            <a:r>
              <a:rPr lang="en-US" sz="3200" b="1" i="1" dirty="0" smtClean="0"/>
              <a:t> ???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7748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 rot="20955699">
            <a:off x="-236869" y="2036510"/>
            <a:ext cx="3513512" cy="1965628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LIÊN HỆ THỰC TẾ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1905000" y="2286000"/>
            <a:ext cx="7010400" cy="4343400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Theo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bạn</a:t>
            </a:r>
            <a:r>
              <a:rPr lang="en-US" sz="5400" b="1" i="1" dirty="0" smtClean="0">
                <a:solidFill>
                  <a:srgbClr val="7030A0"/>
                </a:solidFill>
              </a:rPr>
              <a:t>,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hạnh</a:t>
            </a:r>
            <a:r>
              <a:rPr lang="en-US" sz="5400" b="1" i="1" dirty="0" smtClean="0">
                <a:solidFill>
                  <a:srgbClr val="7030A0"/>
                </a:solidFill>
              </a:rPr>
              <a:t> phúc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thực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sự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chính</a:t>
            </a:r>
            <a:r>
              <a:rPr lang="en-US" sz="5400" b="1" i="1" dirty="0" smtClean="0">
                <a:solidFill>
                  <a:srgbClr val="7030A0"/>
                </a:solidFill>
              </a:rPr>
              <a:t> là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gì</a:t>
            </a:r>
            <a:r>
              <a:rPr lang="en-US" sz="5400" b="1" i="1" dirty="0" smtClean="0">
                <a:solidFill>
                  <a:srgbClr val="7030A0"/>
                </a:solidFill>
              </a:rPr>
              <a:t> ???</a:t>
            </a:r>
            <a:endParaRPr lang="en-US" sz="5400" b="1" i="1" dirty="0">
              <a:solidFill>
                <a:srgbClr val="7030A0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897912" y="2286000"/>
            <a:ext cx="7010400" cy="4343400"/>
          </a:xfrm>
          <a:prstGeom prst="cloud">
            <a:avLst/>
          </a:prstGeom>
          <a:solidFill>
            <a:srgbClr val="FF99FF"/>
          </a:solidFill>
          <a:ln>
            <a:solidFill>
              <a:srgbClr val="FF99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Hạnh phúc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thực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i="1" dirty="0" smtClean="0">
                <a:solidFill>
                  <a:schemeClr val="bg1"/>
                </a:solidFill>
              </a:rPr>
              <a:t> của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chúng</a:t>
            </a:r>
            <a:r>
              <a:rPr lang="en-US" sz="3200" b="1" i="1" dirty="0" smtClean="0">
                <a:solidFill>
                  <a:schemeClr val="bg1"/>
                </a:solidFill>
              </a:rPr>
              <a:t> ta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chính</a:t>
            </a:r>
            <a:r>
              <a:rPr lang="en-US" sz="3200" b="1" i="1" dirty="0" smtClean="0">
                <a:solidFill>
                  <a:schemeClr val="bg1"/>
                </a:solidFill>
              </a:rPr>
              <a:t> là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hằng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ngày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có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thể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được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đi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học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sống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trong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sự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yêu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thương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chăm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sóc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vô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bờ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bến</a:t>
            </a:r>
            <a:r>
              <a:rPr lang="en-US" sz="3200" b="1" i="1" dirty="0" smtClean="0">
                <a:solidFill>
                  <a:schemeClr val="bg1"/>
                </a:solidFill>
              </a:rPr>
              <a:t> của cha </a:t>
            </a:r>
            <a:r>
              <a:rPr lang="en-US" sz="3200" b="1" i="1" dirty="0" err="1" smtClean="0">
                <a:solidFill>
                  <a:schemeClr val="bg1"/>
                </a:solidFill>
              </a:rPr>
              <a:t>mẹ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thầy</a:t>
            </a:r>
            <a:r>
              <a:rPr lang="en-US" sz="3200" b="1" i="1" dirty="0" smtClean="0">
                <a:solidFill>
                  <a:schemeClr val="bg1"/>
                </a:solidFill>
              </a:rPr>
              <a:t> cô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giáo</a:t>
            </a:r>
            <a:r>
              <a:rPr lang="en-US" sz="3200" b="1" i="1" dirty="0" smtClean="0">
                <a:solidFill>
                  <a:schemeClr val="bg1"/>
                </a:solidFill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bạn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bè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72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213" y="2785731"/>
            <a:ext cx="783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bliqueBottomRight"/>
              <a:lightRig rig="flat" dir="tl"/>
            </a:scene3d>
            <a:sp3d extrusionH="57150" contourW="19050" prstMaterial="clear">
              <a:bevelT w="50800" h="50800" prst="riblet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Tiết</a:t>
            </a:r>
            <a:r>
              <a:rPr lang="en-US" sz="54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học</a:t>
            </a:r>
            <a:r>
              <a:rPr lang="en-US" sz="54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tới</a:t>
            </a:r>
            <a:r>
              <a:rPr lang="en-US" sz="54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đây</a:t>
            </a:r>
            <a:r>
              <a:rPr lang="en-US" sz="54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là </a:t>
            </a:r>
            <a:r>
              <a:rPr lang="en-US" sz="5400" b="1" dirty="0" err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kết</a:t>
            </a:r>
            <a:r>
              <a:rPr lang="en-US" sz="5400" b="1" dirty="0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00FFFF"/>
                  </a:solidFill>
                </a:ln>
                <a:solidFill>
                  <a:srgbClr val="00FFFF"/>
                </a:solidFill>
                <a:effectLst>
                  <a:reflection blurRad="6350" stA="55000" endA="50" endPos="85000" dist="60007" dir="5400000" sy="-100000" algn="bl" rotWithShape="0"/>
                </a:effectLst>
              </a:rPr>
              <a:t>thúc</a:t>
            </a:r>
            <a:endParaRPr lang="en-US" sz="5400" b="1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213" y="4114801"/>
            <a:ext cx="783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nhớ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trước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613" y="4848448"/>
            <a:ext cx="783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trên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đường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613" y="5562601"/>
            <a:ext cx="783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sách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khoa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11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3444" y="739985"/>
            <a:ext cx="6282416" cy="92333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>
                <a:rot lat="20663508" lon="540384" rev="146586"/>
              </a:camera>
              <a:lightRig rig="threePt" dir="t"/>
            </a:scene3d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rgbClr val="00FFFF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cũ</a:t>
            </a:r>
            <a:endParaRPr lang="en-US" sz="5400" b="1" cap="all" spc="0" dirty="0">
              <a:ln w="9000" cmpd="sng">
                <a:solidFill>
                  <a:srgbClr val="00FFFF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962" y="2362200"/>
            <a:ext cx="6427002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 luật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15, 16, 17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32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bài</a:t>
            </a:r>
            <a:endParaRPr lang="en-US" sz="32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art 10">
            <a:hlinkClick r:id="rId2" action="ppaction://hlinksldjump"/>
          </p:cNvPr>
          <p:cNvSpPr/>
          <p:nvPr/>
        </p:nvSpPr>
        <p:spPr>
          <a:xfrm>
            <a:off x="8784263" y="6459916"/>
            <a:ext cx="359737" cy="324118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vi-V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408" y="3657599"/>
            <a:ext cx="8102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:</a:t>
            </a:r>
          </a:p>
          <a:p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:</a:t>
            </a:r>
          </a:p>
          <a:p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:</a:t>
            </a:r>
            <a:endParaRPr 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460" y="411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Quyền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sóc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bảo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vệ</a:t>
            </a:r>
            <a:r>
              <a:rPr lang="en-US" sz="2400" b="1" i="1" dirty="0" smtClean="0">
                <a:solidFill>
                  <a:srgbClr val="FF0000"/>
                </a:solidFill>
              </a:rPr>
              <a:t> và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dục</a:t>
            </a:r>
            <a:r>
              <a:rPr lang="en-US" sz="2400" b="1" i="1" dirty="0" smtClean="0">
                <a:solidFill>
                  <a:srgbClr val="FF0000"/>
                </a:solidFill>
              </a:rPr>
              <a:t> của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460" y="5029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Quyền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i="1" dirty="0" smtClean="0">
                <a:solidFill>
                  <a:srgbClr val="FF0000"/>
                </a:solidFill>
              </a:rPr>
              <a:t> tập của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98" y="59043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Quyền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vui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trí</a:t>
            </a:r>
            <a:r>
              <a:rPr lang="en-US" sz="2400" b="1" i="1" dirty="0" smtClean="0">
                <a:solidFill>
                  <a:srgbClr val="FF0000"/>
                </a:solidFill>
              </a:rPr>
              <a:t> của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trẻ</a:t>
            </a:r>
            <a:r>
              <a:rPr lang="en-US" sz="2400" b="1" i="1" dirty="0" smtClean="0">
                <a:solidFill>
                  <a:srgbClr val="FF0000"/>
                </a:solidFill>
              </a:rPr>
              <a:t> 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30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sang nam con len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0"/>
            <a:ext cx="87630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4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2335" y="16764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Vũ </a:t>
            </a:r>
            <a:r>
              <a:rPr lang="en-US" b="1" i="1" dirty="0" err="1" smtClean="0"/>
              <a:t>Đình</a:t>
            </a:r>
            <a:r>
              <a:rPr lang="en-US" b="1" i="1" dirty="0" smtClean="0"/>
              <a:t> Minh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3673449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1" y="2575719"/>
            <a:ext cx="5111751" cy="4449763"/>
          </a:xfrm>
        </p:spPr>
        <p:txBody>
          <a:bodyPr>
            <a:normAutofit/>
          </a:bodyPr>
          <a:lstStyle/>
          <a:p>
            <a:r>
              <a:rPr lang="vi-VN" sz="2800" dirty="0"/>
              <a:t>Tên thật: Vũ Đình Minh</a:t>
            </a:r>
          </a:p>
          <a:p>
            <a:r>
              <a:rPr lang="vi-VN" sz="2800" dirty="0"/>
              <a:t>Sinh năm:    1944</a:t>
            </a:r>
          </a:p>
          <a:p>
            <a:r>
              <a:rPr lang="vi-VN" sz="2800" dirty="0"/>
              <a:t>Nơi sinh:Phúc Yên- Vĩnh Phúc</a:t>
            </a:r>
          </a:p>
          <a:p>
            <a:r>
              <a:rPr lang="vi-VN" sz="2800" dirty="0"/>
              <a:t>Bút danh: Vũ Đình Minh</a:t>
            </a:r>
          </a:p>
          <a:p>
            <a:r>
              <a:rPr lang="vi-VN" sz="2800" dirty="0"/>
              <a:t>Thể loại: thơ, truyện ngắn, tiểu thuyết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5626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giả</a:t>
            </a:r>
            <a:endParaRPr lang="en-US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914400"/>
            <a:ext cx="54102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0480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859" y="635837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Nhà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r>
              <a:rPr lang="en-US" b="1" dirty="0" smtClean="0"/>
              <a:t> </a:t>
            </a:r>
            <a:r>
              <a:rPr lang="en-US" b="1" dirty="0" err="1" smtClean="0"/>
              <a:t>Vũ</a:t>
            </a:r>
            <a:r>
              <a:rPr lang="en-US" b="1" dirty="0" smtClean="0"/>
              <a:t> </a:t>
            </a:r>
            <a:r>
              <a:rPr lang="en-US" b="1" dirty="0" err="1" smtClean="0"/>
              <a:t>Đình</a:t>
            </a:r>
            <a:r>
              <a:rPr lang="en-US" b="1" dirty="0" smtClean="0"/>
              <a:t> Minh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93245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Lon ton: </a:t>
            </a:r>
          </a:p>
          <a:p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hởi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ton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ton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44801</TotalTime>
  <Words>1192</Words>
  <Application>Microsoft Office PowerPoint</Application>
  <PresentationFormat>On-screen Show (4:3)</PresentationFormat>
  <Paragraphs>221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Câu hỏi số 1</vt:lpstr>
      <vt:lpstr>Câu hỏi số 2</vt:lpstr>
      <vt:lpstr>Câu hỏi số 3</vt:lpstr>
      <vt:lpstr>Câu hỏi số 4</vt:lpstr>
      <vt:lpstr>Câu hỏi số  5</vt:lpstr>
      <vt:lpstr>Câu hỏi số 6</vt:lpstr>
      <vt:lpstr>Câu hỏi số 7</vt:lpstr>
      <vt:lpstr>Câu hỏi số 8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 năm con lên bảy</dc:title>
  <dc:creator>TuTrangHa</dc:creator>
  <cp:lastModifiedBy>Admin</cp:lastModifiedBy>
  <cp:revision>124</cp:revision>
  <dcterms:created xsi:type="dcterms:W3CDTF">2018-02-07T14:53:30Z</dcterms:created>
  <dcterms:modified xsi:type="dcterms:W3CDTF">2023-05-04T07:40:10Z</dcterms:modified>
</cp:coreProperties>
</file>