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</p:sldMasterIdLst>
  <p:notesMasterIdLst>
    <p:notesMasterId r:id="rId4"/>
  </p:notesMasterIdLst>
  <p:sldIdLst>
    <p:sldId id="280" r:id="rId2"/>
    <p:sldId id="281" r:id="rId3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828"/>
    <a:srgbClr val="28F8EE"/>
    <a:srgbClr val="3333FF"/>
    <a:srgbClr val="FFEF66"/>
    <a:srgbClr val="D666BE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64" autoAdjust="0"/>
    <p:restoredTop sz="94660"/>
  </p:normalViewPr>
  <p:slideViewPr>
    <p:cSldViewPr>
      <p:cViewPr>
        <p:scale>
          <a:sx n="66" d="100"/>
          <a:sy n="66" d="100"/>
        </p:scale>
        <p:origin x="-93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F4FF890-3EE7-4614-A4D8-B309A2A8A868}" type="datetimeFigureOut">
              <a:rPr lang="en-US"/>
              <a:pPr>
                <a:defRPr/>
              </a:pPr>
              <a:t>10/18/2021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DD1F23-73D8-47C3-90AD-C4671ADC5B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80759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99BD4E4-BE3C-4FEA-A91F-6A0784F0A0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3085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B969-4449-480C-8B67-40F7F2E9E8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0948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ABB45-F523-456F-B4CB-9A2F23E62E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260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35984-BE87-4E69-8FCD-F56C5275A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046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3B9A7-8872-45E2-BDD3-F56F0A1549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0911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989A4-DF27-42D5-AA0E-1B4A407789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132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D07F6-0374-4A3C-8863-A9C4723FD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8663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011E7-6E98-4111-B8D1-1D97FAAF7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0842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C1BBF-1A39-4F57-8582-488D8D7E94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8324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EDD94-5FCD-495B-AD06-B8890732C9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7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6C19-747F-4132-833F-CF7E78B562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5058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95F0DF27-52EF-4DEF-B7DE-33FEC2DF8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1" r:id="rId2"/>
    <p:sldLayoutId id="2147483839" r:id="rId3"/>
    <p:sldLayoutId id="2147483832" r:id="rId4"/>
    <p:sldLayoutId id="2147483833" r:id="rId5"/>
    <p:sldLayoutId id="2147483834" r:id="rId6"/>
    <p:sldLayoutId id="2147483835" r:id="rId7"/>
    <p:sldLayoutId id="2147483840" r:id="rId8"/>
    <p:sldLayoutId id="2147483841" r:id="rId9"/>
    <p:sldLayoutId id="2147483836" r:id="rId10"/>
    <p:sldLayoutId id="214748383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1681163" y="53816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auto">
          <a:xfrm>
            <a:off x="1724025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1690688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103086" y="4923971"/>
            <a:ext cx="1752600" cy="1752600"/>
            <a:chOff x="4320" y="2928"/>
            <a:chExt cx="1104" cy="1104"/>
          </a:xfrm>
        </p:grpSpPr>
        <p:sp>
          <p:nvSpPr>
            <p:cNvPr id="9237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9238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447800" y="6858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4" name="WordArt 6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15" name="WordArt 7"/>
          <p:cNvSpPr>
            <a:spLocks noChangeArrowheads="1" noChangeShapeType="1" noTextEdit="1"/>
          </p:cNvSpPr>
          <p:nvPr/>
        </p:nvSpPr>
        <p:spPr bwMode="auto">
          <a:xfrm>
            <a:off x="1681163" y="53816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16" name="WordArt 8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17" name="WordArt 9"/>
          <p:cNvSpPr>
            <a:spLocks noChangeArrowheads="1" noChangeShapeType="1" noTextEdit="1"/>
          </p:cNvSpPr>
          <p:nvPr/>
        </p:nvSpPr>
        <p:spPr bwMode="auto">
          <a:xfrm>
            <a:off x="1724025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1690688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19" name="WordArt 11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0" name="WordArt 12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1" name="WordArt 13"/>
          <p:cNvSpPr>
            <a:spLocks noChangeArrowheads="1" noChangeShapeType="1" noTextEdit="1"/>
          </p:cNvSpPr>
          <p:nvPr/>
        </p:nvSpPr>
        <p:spPr bwMode="auto">
          <a:xfrm>
            <a:off x="1681163" y="539591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2" name="WordArt 14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3" name="WordArt 15"/>
          <p:cNvSpPr>
            <a:spLocks noChangeArrowheads="1" noChangeShapeType="1" noTextEdit="1"/>
          </p:cNvSpPr>
          <p:nvPr/>
        </p:nvSpPr>
        <p:spPr bwMode="auto">
          <a:xfrm>
            <a:off x="1676400" y="541020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095375" y="4924425"/>
            <a:ext cx="1752600" cy="1752600"/>
            <a:chOff x="4320" y="2928"/>
            <a:chExt cx="1104" cy="1104"/>
          </a:xfrm>
        </p:grpSpPr>
        <p:sp>
          <p:nvSpPr>
            <p:cNvPr id="9237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9238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447800" y="6858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giây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6f8d8c0d5e211f5f2b31ab0be5a193a63c4819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866</TotalTime>
  <Words>25</Words>
  <Application>Microsoft Office PowerPoint</Application>
  <PresentationFormat>On-screen Show (4:3)</PresentationFormat>
  <Paragraphs>21</Paragraphs>
  <Slides>2</Slides>
  <Notes>0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Equity</vt:lpstr>
      <vt:lpstr>Slide 1</vt:lpstr>
      <vt:lpstr>Slide 2</vt:lpstr>
    </vt:vector>
  </TitlesOfParts>
  <Company>506 Quang Trung - Phu  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HungViet Computer</dc:creator>
  <cp:lastModifiedBy>Admin</cp:lastModifiedBy>
  <cp:revision>62</cp:revision>
  <dcterms:created xsi:type="dcterms:W3CDTF">2011-11-17T13:19:59Z</dcterms:created>
  <dcterms:modified xsi:type="dcterms:W3CDTF">2021-10-18T10:35:14Z</dcterms:modified>
</cp:coreProperties>
</file>