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222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79E9-ACCB-4061-8F51-6C4B386DB1F5}" type="datetimeFigureOut">
              <a:rPr lang="en-US" smtClean="0"/>
              <a:pPr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5AC2-7E83-4D31-A31E-42B69250F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79E9-ACCB-4061-8F51-6C4B386DB1F5}" type="datetimeFigureOut">
              <a:rPr lang="en-US" smtClean="0"/>
              <a:pPr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5AC2-7E83-4D31-A31E-42B69250F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79E9-ACCB-4061-8F51-6C4B386DB1F5}" type="datetimeFigureOut">
              <a:rPr lang="en-US" smtClean="0"/>
              <a:pPr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5AC2-7E83-4D31-A31E-42B69250F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79E9-ACCB-4061-8F51-6C4B386DB1F5}" type="datetimeFigureOut">
              <a:rPr lang="en-US" smtClean="0"/>
              <a:pPr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5AC2-7E83-4D31-A31E-42B69250F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79E9-ACCB-4061-8F51-6C4B386DB1F5}" type="datetimeFigureOut">
              <a:rPr lang="en-US" smtClean="0"/>
              <a:pPr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5AC2-7E83-4D31-A31E-42B69250F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79E9-ACCB-4061-8F51-6C4B386DB1F5}" type="datetimeFigureOut">
              <a:rPr lang="en-US" smtClean="0"/>
              <a:pPr/>
              <a:t>10/9/2022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5AC2-7E83-4D31-A31E-42B69250F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79E9-ACCB-4061-8F51-6C4B386DB1F5}" type="datetimeFigureOut">
              <a:rPr lang="en-US" smtClean="0"/>
              <a:pPr/>
              <a:t>10/9/2022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5AC2-7E83-4D31-A31E-42B69250F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79E9-ACCB-4061-8F51-6C4B386DB1F5}" type="datetimeFigureOut">
              <a:rPr lang="en-US" smtClean="0"/>
              <a:pPr/>
              <a:t>10/9/2022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5AC2-7E83-4D31-A31E-42B69250F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79E9-ACCB-4061-8F51-6C4B386DB1F5}" type="datetimeFigureOut">
              <a:rPr lang="en-US" smtClean="0"/>
              <a:pPr/>
              <a:t>10/9/2022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5AC2-7E83-4D31-A31E-42B69250F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79E9-ACCB-4061-8F51-6C4B386DB1F5}" type="datetimeFigureOut">
              <a:rPr lang="en-US" smtClean="0"/>
              <a:pPr/>
              <a:t>10/9/2022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5AC2-7E83-4D31-A31E-42B69250F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79E9-ACCB-4061-8F51-6C4B386DB1F5}" type="datetimeFigureOut">
              <a:rPr lang="en-US" smtClean="0"/>
              <a:pPr/>
              <a:t>10/9/2022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55AC2-7E83-4D31-A31E-42B69250F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A79E9-ACCB-4061-8F51-6C4B386DB1F5}" type="datetimeFigureOut">
              <a:rPr lang="en-US" smtClean="0"/>
              <a:pPr/>
              <a:t>10/9/2022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55AC2-7E83-4D31-A31E-42B69250FD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ew Picture"/>
          <p:cNvPicPr>
            <a:picLocks noChangeAspect="1" noChangeArrowheads="1"/>
          </p:cNvPicPr>
          <p:nvPr/>
        </p:nvPicPr>
        <p:blipFill>
          <a:blip r:embed="rId2"/>
          <a:srcRect l="2599" t="53926" r="51579" b="7861"/>
          <a:stretch>
            <a:fillRect/>
          </a:stretch>
        </p:blipFill>
        <p:spPr bwMode="auto">
          <a:xfrm>
            <a:off x="1219200" y="2857500"/>
            <a:ext cx="2678160" cy="151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New Picture"/>
          <p:cNvPicPr>
            <a:picLocks noChangeAspect="1" noChangeArrowheads="1"/>
          </p:cNvPicPr>
          <p:nvPr/>
        </p:nvPicPr>
        <p:blipFill>
          <a:blip r:embed="rId2"/>
          <a:srcRect l="51559" t="53085" r="1578" b="6686"/>
          <a:stretch>
            <a:fillRect/>
          </a:stretch>
        </p:blipFill>
        <p:spPr bwMode="auto">
          <a:xfrm>
            <a:off x="4648200" y="2857500"/>
            <a:ext cx="275709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New Picture"/>
          <p:cNvPicPr>
            <a:picLocks noChangeAspect="1" noChangeArrowheads="1"/>
          </p:cNvPicPr>
          <p:nvPr/>
        </p:nvPicPr>
        <p:blipFill>
          <a:blip r:embed="rId2"/>
          <a:srcRect l="51559" t="2689" r="1578" b="55566"/>
          <a:stretch>
            <a:fillRect/>
          </a:stretch>
        </p:blipFill>
        <p:spPr bwMode="auto">
          <a:xfrm>
            <a:off x="4648200" y="457200"/>
            <a:ext cx="2754368" cy="1665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New Picture"/>
          <p:cNvPicPr>
            <a:picLocks noChangeAspect="1" noChangeArrowheads="1"/>
          </p:cNvPicPr>
          <p:nvPr/>
        </p:nvPicPr>
        <p:blipFill>
          <a:blip r:embed="rId2"/>
          <a:srcRect l="2599" t="2504" r="51579" b="54709"/>
          <a:stretch>
            <a:fillRect/>
          </a:stretch>
        </p:blipFill>
        <p:spPr bwMode="auto">
          <a:xfrm>
            <a:off x="1219201" y="457201"/>
            <a:ext cx="2680881" cy="1710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219200" y="2114550"/>
            <a:ext cx="2667000" cy="514350"/>
          </a:xfrm>
          <a:prstGeom prst="rect">
            <a:avLst/>
          </a:prstGeom>
          <a:noFill/>
          <a:ln w="3175">
            <a:solidFill>
              <a:srgbClr val="DDD8C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a)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Đặt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quạt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trên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bề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mặt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bằng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phẳng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chắc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chắn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4648200" y="2114550"/>
            <a:ext cx="2743200" cy="514350"/>
          </a:xfrm>
          <a:prstGeom prst="rect">
            <a:avLst/>
          </a:prstGeom>
          <a:noFill/>
          <a:ln w="3175">
            <a:solidFill>
              <a:srgbClr val="DDD8C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b)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Tắt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quạt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khi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không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sử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dụng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219200" y="4286250"/>
            <a:ext cx="2667000" cy="514350"/>
          </a:xfrm>
          <a:prstGeom prst="rect">
            <a:avLst/>
          </a:prstGeom>
          <a:noFill/>
          <a:ln w="3175">
            <a:solidFill>
              <a:srgbClr val="DDD8C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c)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Bật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quạt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và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chọn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tốc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độ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quay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của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cánh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quạt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4648200" y="4400550"/>
            <a:ext cx="2743200" cy="400050"/>
          </a:xfrm>
          <a:prstGeom prst="rect">
            <a:avLst/>
          </a:prstGeom>
          <a:noFill/>
          <a:ln w="3175">
            <a:solidFill>
              <a:srgbClr val="DDD8C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d)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Điều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chỉnh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hướng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gió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dmin\Pictures\TÍP CHỮ\234.jpg"/>
          <p:cNvPicPr>
            <a:picLocks noChangeAspect="1" noChangeArrowheads="1"/>
          </p:cNvPicPr>
          <p:nvPr/>
        </p:nvPicPr>
        <p:blipFill>
          <a:blip r:embed="rId2"/>
          <a:srcRect l="55160" t="51070"/>
          <a:stretch>
            <a:fillRect/>
          </a:stretch>
        </p:blipFill>
        <p:spPr bwMode="auto">
          <a:xfrm>
            <a:off x="6671180" y="2800350"/>
            <a:ext cx="2168020" cy="1828800"/>
          </a:xfrm>
          <a:prstGeom prst="rect">
            <a:avLst/>
          </a:prstGeom>
          <a:noFill/>
        </p:spPr>
      </p:pic>
      <p:pic>
        <p:nvPicPr>
          <p:cNvPr id="6" name="Picture 2" descr="C:\Users\Admin\Pictures\TÍP CHỮ\234.jpg"/>
          <p:cNvPicPr>
            <a:picLocks noChangeAspect="1" noChangeArrowheads="1"/>
          </p:cNvPicPr>
          <p:nvPr/>
        </p:nvPicPr>
        <p:blipFill>
          <a:blip r:embed="rId2"/>
          <a:srcRect r="54296" b="48369"/>
          <a:stretch>
            <a:fillRect/>
          </a:stretch>
        </p:blipFill>
        <p:spPr bwMode="auto">
          <a:xfrm>
            <a:off x="76200" y="2876550"/>
            <a:ext cx="2209800" cy="1752600"/>
          </a:xfrm>
          <a:prstGeom prst="rect">
            <a:avLst/>
          </a:prstGeom>
          <a:noFill/>
        </p:spPr>
      </p:pic>
      <p:pic>
        <p:nvPicPr>
          <p:cNvPr id="7" name="Picture 2" descr="C:\Users\Admin\Pictures\TÍP CHỮ\234.jpg"/>
          <p:cNvPicPr>
            <a:picLocks noChangeAspect="1" noChangeArrowheads="1"/>
          </p:cNvPicPr>
          <p:nvPr/>
        </p:nvPicPr>
        <p:blipFill>
          <a:blip r:embed="rId2"/>
          <a:srcRect l="55160" b="48930"/>
          <a:stretch>
            <a:fillRect/>
          </a:stretch>
        </p:blipFill>
        <p:spPr bwMode="auto">
          <a:xfrm>
            <a:off x="2327780" y="2876550"/>
            <a:ext cx="2168020" cy="1733550"/>
          </a:xfrm>
          <a:prstGeom prst="rect">
            <a:avLst/>
          </a:prstGeom>
          <a:noFill/>
        </p:spPr>
      </p:pic>
      <p:pic>
        <p:nvPicPr>
          <p:cNvPr id="2050" name="Picture 2" descr="C:\Users\Admin\Pictures\TÍP CHỮ\23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51631" r="56304"/>
          <a:stretch>
            <a:fillRect/>
          </a:stretch>
        </p:blipFill>
        <p:spPr bwMode="auto">
          <a:xfrm>
            <a:off x="4516690" y="2724150"/>
            <a:ext cx="2112710" cy="1870473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762000" y="168354"/>
            <a:ext cx="60304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b="1" dirty="0" smtClean="0">
                <a:ln/>
                <a:solidFill>
                  <a:srgbClr val="FF0000"/>
                </a:solidFill>
              </a:rPr>
              <a:t>a</a:t>
            </a:r>
            <a:endParaRPr lang="en-US" sz="1600" b="1" dirty="0">
              <a:ln/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315200" y="154370"/>
            <a:ext cx="63831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b="1" dirty="0" smtClean="0">
                <a:ln/>
                <a:solidFill>
                  <a:srgbClr val="FF0000"/>
                </a:solidFill>
              </a:rPr>
              <a:t>b</a:t>
            </a:r>
            <a:endParaRPr lang="en-US" sz="1600" b="1" dirty="0">
              <a:ln/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40120" y="168354"/>
            <a:ext cx="53892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b="1" dirty="0" smtClean="0">
                <a:ln/>
                <a:solidFill>
                  <a:srgbClr val="FF0000"/>
                </a:solidFill>
              </a:rPr>
              <a:t>c</a:t>
            </a:r>
            <a:endParaRPr lang="en-US" sz="1600" b="1" dirty="0">
              <a:ln/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239410" y="168354"/>
            <a:ext cx="63831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b="1" dirty="0" smtClean="0">
                <a:ln/>
                <a:solidFill>
                  <a:srgbClr val="FF0000"/>
                </a:solidFill>
              </a:rPr>
              <a:t>d</a:t>
            </a:r>
            <a:endParaRPr lang="en-US" sz="1600" b="1" dirty="0">
              <a:ln/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479E-7 L -0.00417 -0.3483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17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8.27671E-7 L -0.25938 -0.3449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-17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68623E-6 L -0.25642 -0.3557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" y="-17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6992E-6 L 0.46024 -0.34651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" y="-173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42</Words>
  <Application>Microsoft Office PowerPoint</Application>
  <PresentationFormat>On-screen Show (16:9)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11</cp:revision>
  <dcterms:created xsi:type="dcterms:W3CDTF">2022-10-08T14:15:47Z</dcterms:created>
  <dcterms:modified xsi:type="dcterms:W3CDTF">2022-10-09T15:14:00Z</dcterms:modified>
</cp:coreProperties>
</file>