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22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C7419-4AE1-482D-A890-707B91E33970}" type="datetimeFigureOut">
              <a:rPr lang="en-US" smtClean="0"/>
              <a:t>10/13/2022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95F17-50C2-4F72-B8FB-FA6EB652841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2612" y="95386"/>
            <a:ext cx="8958778" cy="4980758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51704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20455" y="4201432"/>
            <a:ext cx="830663" cy="8747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611" y="4241571"/>
            <a:ext cx="608594" cy="88174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81555" y="317065"/>
            <a:ext cx="3138119" cy="3924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>
              <a:defRPr/>
            </a:pPr>
            <a:r>
              <a:rPr lang="pt-BR" sz="2100" dirty="0">
                <a:solidFill>
                  <a:srgbClr val="00B050"/>
                </a:solidFill>
                <a:latin typeface="Nunito Black" pitchFamily="2" charset="0"/>
              </a:rPr>
              <a:t>Em hãy chia sẻ với bạn:</a:t>
            </a:r>
            <a:endParaRPr lang="en-US" sz="2100" dirty="0">
              <a:solidFill>
                <a:srgbClr val="00B050"/>
              </a:solidFill>
              <a:latin typeface="Nunito Black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961" y="220210"/>
            <a:ext cx="1026490" cy="90673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81554" y="854841"/>
            <a:ext cx="6516086" cy="623248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>
              <a:defRPr/>
            </a:pPr>
            <a:r>
              <a:rPr lang="vi-VN" dirty="0">
                <a:solidFill>
                  <a:srgbClr val="0070C0"/>
                </a:solidFill>
                <a:latin typeface="Nunito Black" pitchFamily="2" charset="0"/>
              </a:rPr>
              <a:t>- Trong gia đình em có những loại quạt điện nào? Mỗi loại quạt được dùng ở đâu và trong trường hợp nào?</a:t>
            </a:r>
            <a:endParaRPr lang="en-US" dirty="0">
              <a:solidFill>
                <a:srgbClr val="0070C0"/>
              </a:solidFill>
              <a:latin typeface="Nunito Black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81555" y="1628053"/>
            <a:ext cx="5075746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- </a:t>
            </a:r>
            <a:r>
              <a:rPr lang="en-US" dirty="0" err="1">
                <a:solidFill>
                  <a:srgbClr val="984807"/>
                </a:solidFill>
                <a:latin typeface="Nunito Black" pitchFamily="2" charset="0"/>
              </a:rPr>
              <a:t>Cách</a:t>
            </a: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984807"/>
                </a:solidFill>
                <a:latin typeface="Nunito Black" pitchFamily="2" charset="0"/>
              </a:rPr>
              <a:t>sử</a:t>
            </a: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984807"/>
                </a:solidFill>
                <a:latin typeface="Nunito Black" pitchFamily="2" charset="0"/>
              </a:rPr>
              <a:t>dụng</a:t>
            </a: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984807"/>
                </a:solidFill>
                <a:latin typeface="Nunito Black" pitchFamily="2" charset="0"/>
              </a:rPr>
              <a:t>quạt</a:t>
            </a: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984807"/>
                </a:solidFill>
                <a:latin typeface="Nunito Black" pitchFamily="2" charset="0"/>
              </a:rPr>
              <a:t>điện</a:t>
            </a: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984807"/>
                </a:solidFill>
                <a:latin typeface="Nunito Black" pitchFamily="2" charset="0"/>
              </a:rPr>
              <a:t>đúng</a:t>
            </a: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984807"/>
                </a:solidFill>
                <a:latin typeface="Nunito Black" pitchFamily="2" charset="0"/>
              </a:rPr>
              <a:t>cách</a:t>
            </a: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984807"/>
                </a:solidFill>
                <a:latin typeface="Nunito Black" pitchFamily="2" charset="0"/>
              </a:rPr>
              <a:t>và</a:t>
            </a: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 an </a:t>
            </a:r>
            <a:r>
              <a:rPr lang="en-US" dirty="0" err="1">
                <a:solidFill>
                  <a:srgbClr val="984807"/>
                </a:solidFill>
                <a:latin typeface="Nunito Black" pitchFamily="2" charset="0"/>
              </a:rPr>
              <a:t>toàn</a:t>
            </a:r>
            <a:r>
              <a:rPr lang="en-US" dirty="0">
                <a:solidFill>
                  <a:srgbClr val="984807"/>
                </a:solidFill>
                <a:latin typeface="Nunito Black" pitchFamily="2" charset="0"/>
              </a:rPr>
              <a:t>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3099" y="2742909"/>
            <a:ext cx="3147610" cy="17450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284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92612" y="95386"/>
            <a:ext cx="8958778" cy="4980758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8383"/>
            <a:ext cx="9144000" cy="51704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611" y="4241571"/>
            <a:ext cx="608594" cy="88174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81555" y="317065"/>
            <a:ext cx="3138119" cy="392415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pt-BR" sz="2100" dirty="0">
                <a:solidFill>
                  <a:srgbClr val="00B050"/>
                </a:solidFill>
                <a:latin typeface="Nunito Black" pitchFamily="2" charset="0"/>
              </a:rPr>
              <a:t>Em hãy chia sẻ với bạn:</a:t>
            </a:r>
            <a:endParaRPr lang="en-US" sz="2100" dirty="0">
              <a:solidFill>
                <a:srgbClr val="00B050"/>
              </a:solidFill>
              <a:latin typeface="Nunito Black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961" y="220210"/>
            <a:ext cx="1026490" cy="90673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14449" y="676803"/>
            <a:ext cx="6516086" cy="530915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r>
              <a:rPr lang="vi-VN" sz="1500" dirty="0">
                <a:solidFill>
                  <a:srgbClr val="0070C0"/>
                </a:solidFill>
                <a:latin typeface="Nunito Black" pitchFamily="2" charset="0"/>
              </a:rPr>
              <a:t>- Trong gia đình em có những loại quạt điện nào? Mỗi loại quạt được dùng ở đâu và trong trường hợp nào?</a:t>
            </a:r>
            <a:endParaRPr lang="en-US" sz="1500" dirty="0">
              <a:solidFill>
                <a:srgbClr val="0070C0"/>
              </a:solidFill>
              <a:latin typeface="Nunito Black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14451" y="1283453"/>
            <a:ext cx="4259818" cy="300080"/>
          </a:xfrm>
          <a:prstGeom prst="rect">
            <a:avLst/>
          </a:prstGeom>
          <a:noFill/>
        </p:spPr>
        <p:txBody>
          <a:bodyPr wrap="none" lIns="68579" tIns="34289" rIns="68579" bIns="34289">
            <a:spAutoFit/>
          </a:bodyPr>
          <a:lstStyle/>
          <a:p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- </a:t>
            </a:r>
            <a:r>
              <a:rPr lang="en-US" sz="1500" dirty="0" err="1">
                <a:solidFill>
                  <a:srgbClr val="984807"/>
                </a:solidFill>
                <a:latin typeface="Nunito Black" pitchFamily="2" charset="0"/>
              </a:rPr>
              <a:t>Cách</a:t>
            </a:r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sz="1500" dirty="0" err="1">
                <a:solidFill>
                  <a:srgbClr val="984807"/>
                </a:solidFill>
                <a:latin typeface="Nunito Black" pitchFamily="2" charset="0"/>
              </a:rPr>
              <a:t>sử</a:t>
            </a:r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sz="1500" dirty="0" err="1">
                <a:solidFill>
                  <a:srgbClr val="984807"/>
                </a:solidFill>
                <a:latin typeface="Nunito Black" pitchFamily="2" charset="0"/>
              </a:rPr>
              <a:t>dụng</a:t>
            </a:r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sz="1500" dirty="0" err="1">
                <a:solidFill>
                  <a:srgbClr val="984807"/>
                </a:solidFill>
                <a:latin typeface="Nunito Black" pitchFamily="2" charset="0"/>
              </a:rPr>
              <a:t>quạt</a:t>
            </a:r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sz="1500" dirty="0" err="1">
                <a:solidFill>
                  <a:srgbClr val="984807"/>
                </a:solidFill>
                <a:latin typeface="Nunito Black" pitchFamily="2" charset="0"/>
              </a:rPr>
              <a:t>điện</a:t>
            </a:r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sz="1500" dirty="0" err="1">
                <a:solidFill>
                  <a:srgbClr val="984807"/>
                </a:solidFill>
                <a:latin typeface="Nunito Black" pitchFamily="2" charset="0"/>
              </a:rPr>
              <a:t>đúng</a:t>
            </a:r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sz="1500" dirty="0" err="1">
                <a:solidFill>
                  <a:srgbClr val="984807"/>
                </a:solidFill>
                <a:latin typeface="Nunito Black" pitchFamily="2" charset="0"/>
              </a:rPr>
              <a:t>cách</a:t>
            </a:r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 </a:t>
            </a:r>
            <a:r>
              <a:rPr lang="en-US" sz="1500" dirty="0" err="1">
                <a:solidFill>
                  <a:srgbClr val="984807"/>
                </a:solidFill>
                <a:latin typeface="Nunito Black" pitchFamily="2" charset="0"/>
              </a:rPr>
              <a:t>và</a:t>
            </a:r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 an </a:t>
            </a:r>
            <a:r>
              <a:rPr lang="en-US" sz="1500" dirty="0" err="1">
                <a:solidFill>
                  <a:srgbClr val="984807"/>
                </a:solidFill>
                <a:latin typeface="Nunito Black" pitchFamily="2" charset="0"/>
              </a:rPr>
              <a:t>toàn</a:t>
            </a:r>
            <a:r>
              <a:rPr lang="en-US" sz="1500" dirty="0">
                <a:solidFill>
                  <a:srgbClr val="984807"/>
                </a:solidFill>
                <a:latin typeface="Nunito Black" pitchFamily="2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1541235" y="2772360"/>
            <a:ext cx="439607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dirty="0">
                <a:solidFill>
                  <a:srgbClr val="7030A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Gia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đình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em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có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quạt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để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bàn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và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quạt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Nunito Black" pitchFamily="2" charset="0"/>
              </a:rPr>
              <a:t>trần</a:t>
            </a:r>
            <a:r>
              <a:rPr lang="en-US" dirty="0">
                <a:solidFill>
                  <a:srgbClr val="0070C0"/>
                </a:solidFill>
                <a:latin typeface="Nunito Black" pitchFamily="2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24896" y="3364062"/>
            <a:ext cx="6554706" cy="3462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79" tIns="34289" rIns="68579" bIns="34289">
            <a:spAutoFit/>
          </a:bodyPr>
          <a:lstStyle/>
          <a:p>
            <a:r>
              <a:rPr lang="vi-VN" dirty="0">
                <a:solidFill>
                  <a:srgbClr val="984807"/>
                </a:solidFill>
                <a:latin typeface="Nunito Black" pitchFamily="2" charset="0"/>
              </a:rPr>
              <a:t>+ Quạt để bàn được đặt ở bàn học, dùng khi em học bài.</a:t>
            </a:r>
            <a:endParaRPr lang="en-US" dirty="0">
              <a:solidFill>
                <a:srgbClr val="984807"/>
              </a:solidFill>
              <a:latin typeface="Nunito Black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47123" y="3861195"/>
            <a:ext cx="6356354" cy="6232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79" tIns="34289" rIns="68579" bIns="34289">
            <a:spAutoFit/>
          </a:bodyPr>
          <a:lstStyle/>
          <a:p>
            <a:r>
              <a:rPr lang="vi-VN" dirty="0">
                <a:solidFill>
                  <a:srgbClr val="984807"/>
                </a:solidFill>
                <a:latin typeface="Nunito Black" pitchFamily="2" charset="0"/>
              </a:rPr>
              <a:t>+ Quạt trần được treo ở phòng khách, dùng khi cả nhà ngồi xem ti vi hoặc chơi cùng nhau.</a:t>
            </a:r>
            <a:endParaRPr lang="en-US" dirty="0">
              <a:solidFill>
                <a:srgbClr val="984807"/>
              </a:solidFill>
              <a:latin typeface="Nunito Black" pitchFamily="2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6091" y="4241571"/>
            <a:ext cx="1455299" cy="80682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396309" y="2373992"/>
            <a:ext cx="766875" cy="392413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en-US" sz="2100" dirty="0" err="1">
                <a:solidFill>
                  <a:srgbClr val="FF0000"/>
                </a:solidFill>
                <a:latin typeface="Nunito Black" pitchFamily="2" charset="0"/>
              </a:rPr>
              <a:t>Ví</a:t>
            </a:r>
            <a:r>
              <a:rPr lang="en-US" sz="2100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100" dirty="0" err="1">
                <a:solidFill>
                  <a:srgbClr val="FF0000"/>
                </a:solidFill>
                <a:latin typeface="Nunito Black" pitchFamily="2" charset="0"/>
              </a:rPr>
              <a:t>dụ</a:t>
            </a:r>
            <a:endParaRPr lang="en-US" sz="21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3517" y="491754"/>
            <a:ext cx="2934179" cy="278042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433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4" grpId="0" animBg="1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On-screen Show (16:9)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</cp:revision>
  <dcterms:created xsi:type="dcterms:W3CDTF">2022-10-13T14:09:05Z</dcterms:created>
  <dcterms:modified xsi:type="dcterms:W3CDTF">2022-10-13T14:09:46Z</dcterms:modified>
</cp:coreProperties>
</file>