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2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3B5B6-C646-4AF3-8CCE-C13EF88225A2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B49E6-DEE3-45F3-B14C-526F0806FB0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F:\thi%20d&#7841;y%2020.11\Clip-H&#250;-h&#7891;n-c&#7843;nh-qu&#7841;t-tr&#7847;n-&#273;ang-quay-su&#253;t-r&#417;i-tr&#250;ng-&#273;&#7847;u-b&#233;-trai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lip-Hú-hồn-cảnh-quạt-trần-đang-quay-suýt-rơi-trúng-đầu-bé-trai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7200" y="438150"/>
            <a:ext cx="81534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</cp:revision>
  <dcterms:created xsi:type="dcterms:W3CDTF">2022-10-13T14:06:48Z</dcterms:created>
  <dcterms:modified xsi:type="dcterms:W3CDTF">2022-10-13T14:07:46Z</dcterms:modified>
</cp:coreProperties>
</file>