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2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ADBA8-124D-4831-890A-2A3B4E0DE0A3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B552E-FD4E-4C64-A9D0-409460C7B7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1.wdp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6.png"/><Relationship Id="rId17" Type="http://schemas.microsoft.com/office/2007/relationships/hdphoto" Target="../media/hdphoto7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9.svg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4B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266701" y="268986"/>
            <a:ext cx="8661764" cy="4678572"/>
            <a:chOff x="0" y="0"/>
            <a:chExt cx="3899707" cy="2214804"/>
          </a:xfrm>
          <a:solidFill>
            <a:schemeClr val="bg1"/>
          </a:solidFill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3903920" cy="2214804"/>
            </a:xfrm>
            <a:custGeom>
              <a:avLst/>
              <a:gdLst/>
              <a:ahLst/>
              <a:cxnLst/>
              <a:rect l="l" t="t" r="r" b="b"/>
              <a:pathLst>
                <a:path w="3903920" h="2214804">
                  <a:moveTo>
                    <a:pt x="278431" y="16918"/>
                  </a:moveTo>
                  <a:cubicBezTo>
                    <a:pt x="278431" y="16918"/>
                    <a:pt x="604014" y="12258"/>
                    <a:pt x="939603" y="12454"/>
                  </a:cubicBezTo>
                  <a:cubicBezTo>
                    <a:pt x="2771746" y="12671"/>
                    <a:pt x="3629851" y="0"/>
                    <a:pt x="3629851" y="0"/>
                  </a:cubicBezTo>
                  <a:cubicBezTo>
                    <a:pt x="3697315" y="0"/>
                    <a:pt x="3773252" y="0"/>
                    <a:pt x="3852025" y="85073"/>
                  </a:cubicBezTo>
                  <a:cubicBezTo>
                    <a:pt x="3895003" y="131488"/>
                    <a:pt x="3896071" y="240224"/>
                    <a:pt x="3896476" y="320281"/>
                  </a:cubicBezTo>
                  <a:cubicBezTo>
                    <a:pt x="3896476" y="320281"/>
                    <a:pt x="3894772" y="1210032"/>
                    <a:pt x="3894772" y="1452220"/>
                  </a:cubicBezTo>
                  <a:cubicBezTo>
                    <a:pt x="3894772" y="1666379"/>
                    <a:pt x="3903920" y="1965558"/>
                    <a:pt x="3903920" y="1965558"/>
                  </a:cubicBezTo>
                  <a:cubicBezTo>
                    <a:pt x="3903920" y="2094227"/>
                    <a:pt x="3899750" y="2214804"/>
                    <a:pt x="3646912" y="2206670"/>
                  </a:cubicBezTo>
                  <a:cubicBezTo>
                    <a:pt x="3646912" y="2206670"/>
                    <a:pt x="3270440" y="2186372"/>
                    <a:pt x="2837360" y="2193970"/>
                  </a:cubicBezTo>
                  <a:cubicBezTo>
                    <a:pt x="1290440" y="2202104"/>
                    <a:pt x="304023" y="2214804"/>
                    <a:pt x="304023" y="2214804"/>
                  </a:cubicBezTo>
                  <a:cubicBezTo>
                    <a:pt x="132548" y="2214804"/>
                    <a:pt x="4213" y="2113735"/>
                    <a:pt x="8532" y="1911188"/>
                  </a:cubicBezTo>
                  <a:cubicBezTo>
                    <a:pt x="8532" y="1911188"/>
                    <a:pt x="9630" y="1412647"/>
                    <a:pt x="4815" y="97984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180231">
            <a:off x="287401" y="1265800"/>
            <a:ext cx="415916" cy="415916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1180231">
            <a:off x="1377299" y="375327"/>
            <a:ext cx="431208" cy="440826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2682344">
            <a:off x="117803" y="528741"/>
            <a:ext cx="1174212" cy="384287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7968779" y="184162"/>
            <a:ext cx="555299" cy="6195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8524078" y="856380"/>
            <a:ext cx="415916" cy="41591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797" y="4083714"/>
            <a:ext cx="820342" cy="86384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743" y="4041567"/>
            <a:ext cx="602886" cy="87347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08123" y="4125862"/>
            <a:ext cx="820342" cy="86384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3069" y="4083715"/>
            <a:ext cx="602886" cy="8734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DB2DD22-29B2-C4C4-DD77-80D26F326D35}"/>
              </a:ext>
            </a:extLst>
          </p:cNvPr>
          <p:cNvSpPr txBox="1"/>
          <p:nvPr/>
        </p:nvSpPr>
        <p:spPr>
          <a:xfrm>
            <a:off x="990600" y="895350"/>
            <a:ext cx="7391400" cy="34136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79" tIns="34289" rIns="68579" bIns="34289">
            <a:spAutoFit/>
          </a:bodyPr>
          <a:lstStyle/>
          <a:p>
            <a:pPr lvl="0" algn="ctr">
              <a:defRPr/>
            </a:pPr>
            <a:r>
              <a:rPr lang="vi-VN" sz="2800" b="1" dirty="0" smtClean="0">
                <a:solidFill>
                  <a:srgbClr val="FF0000"/>
                </a:solidFill>
                <a:latin typeface="Nunito Black" pitchFamily="2" charset="0"/>
              </a:rPr>
              <a:t>Các </a:t>
            </a:r>
            <a:r>
              <a:rPr lang="vi-VN" sz="2800" b="1" dirty="0">
                <a:solidFill>
                  <a:srgbClr val="FF0000"/>
                </a:solidFill>
                <a:latin typeface="Nunito Black" pitchFamily="2" charset="0"/>
              </a:rPr>
              <a:t>bước sử dụng quạt điện là:</a:t>
            </a:r>
            <a:endParaRPr lang="en-US" sz="2100" b="1" dirty="0">
              <a:solidFill>
                <a:srgbClr val="FF0000"/>
              </a:solidFill>
              <a:latin typeface="Nunito Black" pitchFamily="2" charset="0"/>
            </a:endParaRPr>
          </a:p>
          <a:p>
            <a:pPr lvl="0">
              <a:defRPr/>
            </a:pPr>
            <a:endParaRPr lang="en-US" sz="2100" b="1" dirty="0">
              <a:solidFill>
                <a:srgbClr val="FF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1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1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1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1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1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r>
              <a:rPr lang="en-US" sz="2100" b="1" dirty="0">
                <a:solidFill>
                  <a:srgbClr val="000000"/>
                </a:solidFill>
                <a:latin typeface="Open Sans" panose="020B0606030504020204" pitchFamily="34" charset="0"/>
              </a:rPr>
              <a:t>    </a:t>
            </a:r>
          </a:p>
          <a:p>
            <a:pPr lvl="0">
              <a:defRPr/>
            </a:pPr>
            <a:endParaRPr lang="en-US" sz="2100" dirty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09800" y="1663173"/>
            <a:ext cx="5978432" cy="80791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 algn="just"/>
            <a:r>
              <a:rPr lang="en-US" sz="1400" b="1" dirty="0">
                <a:latin typeface="Open Sans" panose="020B0606030504020204" pitchFamily="34" charset="0"/>
              </a:rPr>
              <a:t>*</a:t>
            </a:r>
            <a:r>
              <a:rPr lang="en-US" sz="2400" b="1" dirty="0">
                <a:latin typeface="Open Sans" panose="020B0606030504020204" pitchFamily="34" charset="0"/>
              </a:rPr>
              <a:t>  </a:t>
            </a:r>
            <a:r>
              <a:rPr lang="vi-VN" sz="2400" b="1" dirty="0">
                <a:solidFill>
                  <a:srgbClr val="0070C0"/>
                </a:solidFill>
                <a:latin typeface="Nunito Black" pitchFamily="2" charset="0"/>
              </a:rPr>
              <a:t>Bước 1: </a:t>
            </a:r>
            <a:r>
              <a:rPr lang="vi-VN" sz="2400" dirty="0">
                <a:solidFill>
                  <a:srgbClr val="0070C0"/>
                </a:solidFill>
                <a:latin typeface="Nunito Black" pitchFamily="2" charset="0"/>
              </a:rPr>
              <a:t>Đặt quạt điện trên bề mặt bằng phẳng, chắc chắn.</a:t>
            </a:r>
            <a:endParaRPr lang="en-US" sz="24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13572" y="2495550"/>
            <a:ext cx="6016028" cy="807911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rgbClr val="984807"/>
                </a:solidFill>
                <a:latin typeface="Nunito Black" pitchFamily="2" charset="0"/>
              </a:rPr>
              <a:t>*</a:t>
            </a:r>
            <a:r>
              <a:rPr lang="vi-VN" sz="20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vi-VN" sz="2400" b="1" dirty="0">
                <a:solidFill>
                  <a:srgbClr val="984807"/>
                </a:solidFill>
                <a:latin typeface="Nunito Black" pitchFamily="2" charset="0"/>
              </a:rPr>
              <a:t>Bước 2: </a:t>
            </a:r>
            <a:r>
              <a:rPr lang="vi-VN" sz="2400" dirty="0">
                <a:solidFill>
                  <a:srgbClr val="984807"/>
                </a:solidFill>
                <a:latin typeface="Nunito Black" pitchFamily="2" charset="0"/>
              </a:rPr>
              <a:t>Bật quạt và chọn tốc độ quay của cánh quạt</a:t>
            </a:r>
            <a:endParaRPr lang="en-US" sz="2400" dirty="0">
              <a:solidFill>
                <a:srgbClr val="984807"/>
              </a:solidFill>
              <a:latin typeface="Nunito Black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28856" y="3329055"/>
            <a:ext cx="4585228" cy="438580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*</a:t>
            </a:r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 </a:t>
            </a:r>
            <a:r>
              <a:rPr lang="vi-VN" sz="2400" b="1" dirty="0">
                <a:solidFill>
                  <a:srgbClr val="002060"/>
                </a:solidFill>
                <a:latin typeface="Nunito Black" pitchFamily="2" charset="0"/>
              </a:rPr>
              <a:t>Bước 3:</a:t>
            </a:r>
            <a:r>
              <a:rPr lang="vi-VN" sz="2400" dirty="0">
                <a:solidFill>
                  <a:srgbClr val="002060"/>
                </a:solidFill>
                <a:latin typeface="Nunito Black" pitchFamily="2" charset="0"/>
              </a:rPr>
              <a:t> Điều chỉnh hướng gió</a:t>
            </a:r>
            <a:endParaRPr lang="en-US" sz="2400" dirty="0">
              <a:solidFill>
                <a:srgbClr val="002060"/>
              </a:solidFill>
              <a:latin typeface="Nunito Black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28856" y="3809570"/>
            <a:ext cx="5366788" cy="438580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rgbClr val="FF0000"/>
                </a:solidFill>
                <a:latin typeface="Nunito Black" pitchFamily="2" charset="0"/>
              </a:rPr>
              <a:t>* </a:t>
            </a:r>
            <a:r>
              <a:rPr lang="vi-VN" sz="2400" b="1" dirty="0">
                <a:solidFill>
                  <a:srgbClr val="FF0000"/>
                </a:solidFill>
                <a:latin typeface="Nunito Black" pitchFamily="2" charset="0"/>
              </a:rPr>
              <a:t>Bước 4:</a:t>
            </a:r>
            <a:r>
              <a:rPr lang="vi-VN" sz="2400" dirty="0">
                <a:solidFill>
                  <a:srgbClr val="FF0000"/>
                </a:solidFill>
                <a:latin typeface="Nunito Black" pitchFamily="2" charset="0"/>
              </a:rPr>
              <a:t> Tắt quạt khi không sử dụng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667" b="96000" l="6164" r="96575">
                        <a14:foregroundMark x1="68493" y1="68000" x2="68493" y2="68000"/>
                        <a14:foregroundMark x1="68493" y1="68000" x2="68493" y2="6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600" y="1276350"/>
            <a:ext cx="1840686" cy="189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932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57</Words>
  <Application>Microsoft Office PowerPoint</Application>
  <PresentationFormat>On-screen Show (16:9)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</cp:revision>
  <dcterms:created xsi:type="dcterms:W3CDTF">2022-10-13T13:55:22Z</dcterms:created>
  <dcterms:modified xsi:type="dcterms:W3CDTF">2022-10-13T14:02:38Z</dcterms:modified>
</cp:coreProperties>
</file>