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6" d="100"/>
          <a:sy n="66" d="100"/>
        </p:scale>
        <p:origin x="-942" y="-49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D7C77-A3EA-4889-A2F9-F9012FB499AC}" type="datetimeFigureOut">
              <a:rPr lang="en-US" smtClean="0"/>
              <a:pPr/>
              <a:t>10/10/2022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988268-FCD0-4438-81E0-FA234F72FE9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D7C77-A3EA-4889-A2F9-F9012FB499AC}" type="datetimeFigureOut">
              <a:rPr lang="en-US" smtClean="0"/>
              <a:pPr/>
              <a:t>10/10/2022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988268-FCD0-4438-81E0-FA234F72FE9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D7C77-A3EA-4889-A2F9-F9012FB499AC}" type="datetimeFigureOut">
              <a:rPr lang="en-US" smtClean="0"/>
              <a:pPr/>
              <a:t>10/10/2022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988268-FCD0-4438-81E0-FA234F72FE9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D7C77-A3EA-4889-A2F9-F9012FB499AC}" type="datetimeFigureOut">
              <a:rPr lang="en-US" smtClean="0"/>
              <a:pPr/>
              <a:t>10/10/2022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988268-FCD0-4438-81E0-FA234F72FE9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D7C77-A3EA-4889-A2F9-F9012FB499AC}" type="datetimeFigureOut">
              <a:rPr lang="en-US" smtClean="0"/>
              <a:pPr/>
              <a:t>10/10/2022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988268-FCD0-4438-81E0-FA234F72FE9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D7C77-A3EA-4889-A2F9-F9012FB499AC}" type="datetimeFigureOut">
              <a:rPr lang="en-US" smtClean="0"/>
              <a:pPr/>
              <a:t>10/10/2022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988268-FCD0-4438-81E0-FA234F72FE9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D7C77-A3EA-4889-A2F9-F9012FB499AC}" type="datetimeFigureOut">
              <a:rPr lang="en-US" smtClean="0"/>
              <a:pPr/>
              <a:t>10/10/2022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988268-FCD0-4438-81E0-FA234F72FE9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D7C77-A3EA-4889-A2F9-F9012FB499AC}" type="datetimeFigureOut">
              <a:rPr lang="en-US" smtClean="0"/>
              <a:pPr/>
              <a:t>10/10/2022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988268-FCD0-4438-81E0-FA234F72FE9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D7C77-A3EA-4889-A2F9-F9012FB499AC}" type="datetimeFigureOut">
              <a:rPr lang="en-US" smtClean="0"/>
              <a:pPr/>
              <a:t>10/10/2022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988268-FCD0-4438-81E0-FA234F72FE9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D7C77-A3EA-4889-A2F9-F9012FB499AC}" type="datetimeFigureOut">
              <a:rPr lang="en-US" smtClean="0"/>
              <a:pPr/>
              <a:t>10/10/2022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988268-FCD0-4438-81E0-FA234F72FE9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D7C77-A3EA-4889-A2F9-F9012FB499AC}" type="datetimeFigureOut">
              <a:rPr lang="en-US" smtClean="0"/>
              <a:pPr/>
              <a:t>10/10/2022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988268-FCD0-4438-81E0-FA234F72FE9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2D7C77-A3EA-4889-A2F9-F9012FB499AC}" type="datetimeFigureOut">
              <a:rPr lang="en-US" smtClean="0"/>
              <a:pPr/>
              <a:t>10/10/2022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988268-FCD0-4438-81E0-FA234F72FE9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13" Type="http://schemas.openxmlformats.org/officeDocument/2006/relationships/slide" Target="slide5.xml"/><Relationship Id="rId3" Type="http://schemas.openxmlformats.org/officeDocument/2006/relationships/image" Target="../media/image2.jpeg"/><Relationship Id="rId7" Type="http://schemas.openxmlformats.org/officeDocument/2006/relationships/slide" Target="slide2.xml"/><Relationship Id="rId12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slide" Target="slide4.xml"/><Relationship Id="rId5" Type="http://schemas.openxmlformats.org/officeDocument/2006/relationships/image" Target="../media/image3.jpeg"/><Relationship Id="rId15" Type="http://schemas.openxmlformats.org/officeDocument/2006/relationships/slide" Target="slide6.xml"/><Relationship Id="rId10" Type="http://schemas.openxmlformats.org/officeDocument/2006/relationships/image" Target="../media/image6.png"/><Relationship Id="rId4" Type="http://schemas.openxmlformats.org/officeDocument/2006/relationships/slide" Target="slide3.xml"/><Relationship Id="rId9" Type="http://schemas.openxmlformats.org/officeDocument/2006/relationships/slide" Target="slide7.xml"/><Relationship Id="rId1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microsoft.com/office/2007/relationships/hdphoto" Target="../media/hdphoto1.wdp"/><Relationship Id="rId3" Type="http://schemas.openxmlformats.org/officeDocument/2006/relationships/audio" Target="../media/audio2.wav"/><Relationship Id="rId7" Type="http://schemas.openxmlformats.org/officeDocument/2006/relationships/image" Target="../media/image10.png"/><Relationship Id="rId12" Type="http://schemas.openxmlformats.org/officeDocument/2006/relationships/image" Target="../media/image1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11" Type="http://schemas.openxmlformats.org/officeDocument/2006/relationships/image" Target="../media/image13.png"/><Relationship Id="rId5" Type="http://schemas.openxmlformats.org/officeDocument/2006/relationships/image" Target="../media/image9.png"/><Relationship Id="rId10" Type="http://schemas.openxmlformats.org/officeDocument/2006/relationships/image" Target="../media/image12.png"/><Relationship Id="rId4" Type="http://schemas.openxmlformats.org/officeDocument/2006/relationships/audio" Target="../media/audio3.wav"/><Relationship Id="rId9" Type="http://schemas.openxmlformats.org/officeDocument/2006/relationships/image" Target="../media/image11.png"/><Relationship Id="rId14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4.png"/><Relationship Id="rId3" Type="http://schemas.openxmlformats.org/officeDocument/2006/relationships/audio" Target="../media/audio2.wav"/><Relationship Id="rId7" Type="http://schemas.openxmlformats.org/officeDocument/2006/relationships/image" Target="../media/image3.jpeg"/><Relationship Id="rId12" Type="http://schemas.openxmlformats.org/officeDocument/2006/relationships/image" Target="../media/image1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11" Type="http://schemas.openxmlformats.org/officeDocument/2006/relationships/image" Target="../media/image12.png"/><Relationship Id="rId5" Type="http://schemas.openxmlformats.org/officeDocument/2006/relationships/image" Target="../media/image9.png"/><Relationship Id="rId15" Type="http://schemas.openxmlformats.org/officeDocument/2006/relationships/image" Target="../media/image15.png"/><Relationship Id="rId10" Type="http://schemas.openxmlformats.org/officeDocument/2006/relationships/image" Target="../media/image11.png"/><Relationship Id="rId4" Type="http://schemas.openxmlformats.org/officeDocument/2006/relationships/audio" Target="../media/audio3.wav"/><Relationship Id="rId9" Type="http://schemas.microsoft.com/office/2007/relationships/hdphoto" Target="../media/hdphoto2.wdp"/><Relationship Id="rId1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4.png"/><Relationship Id="rId3" Type="http://schemas.openxmlformats.org/officeDocument/2006/relationships/audio" Target="../media/audio2.wav"/><Relationship Id="rId7" Type="http://schemas.openxmlformats.org/officeDocument/2006/relationships/image" Target="../media/image7.png"/><Relationship Id="rId12" Type="http://schemas.openxmlformats.org/officeDocument/2006/relationships/image" Target="../media/image1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slide" Target="slide4.xml"/><Relationship Id="rId11" Type="http://schemas.openxmlformats.org/officeDocument/2006/relationships/image" Target="../media/image12.png"/><Relationship Id="rId5" Type="http://schemas.openxmlformats.org/officeDocument/2006/relationships/image" Target="../media/image9.png"/><Relationship Id="rId15" Type="http://schemas.openxmlformats.org/officeDocument/2006/relationships/image" Target="../media/image15.png"/><Relationship Id="rId10" Type="http://schemas.openxmlformats.org/officeDocument/2006/relationships/image" Target="../media/image11.png"/><Relationship Id="rId4" Type="http://schemas.openxmlformats.org/officeDocument/2006/relationships/audio" Target="../media/audio3.wav"/><Relationship Id="rId9" Type="http://schemas.microsoft.com/office/2007/relationships/hdphoto" Target="../media/hdphoto2.wdp"/><Relationship Id="rId1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microsoft.com/office/2007/relationships/hdphoto" Target="../media/hdphoto1.wdp"/><Relationship Id="rId3" Type="http://schemas.openxmlformats.org/officeDocument/2006/relationships/audio" Target="../media/audio2.wav"/><Relationship Id="rId7" Type="http://schemas.openxmlformats.org/officeDocument/2006/relationships/image" Target="../media/image10.png"/><Relationship Id="rId12" Type="http://schemas.openxmlformats.org/officeDocument/2006/relationships/image" Target="../media/image1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16.jpeg"/><Relationship Id="rId5" Type="http://schemas.openxmlformats.org/officeDocument/2006/relationships/image" Target="../media/image9.png"/><Relationship Id="rId10" Type="http://schemas.openxmlformats.org/officeDocument/2006/relationships/image" Target="../media/image12.png"/><Relationship Id="rId4" Type="http://schemas.openxmlformats.org/officeDocument/2006/relationships/audio" Target="../media/audio3.wav"/><Relationship Id="rId9" Type="http://schemas.openxmlformats.org/officeDocument/2006/relationships/image" Target="../media/image11.png"/><Relationship Id="rId1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4.png"/><Relationship Id="rId3" Type="http://schemas.openxmlformats.org/officeDocument/2006/relationships/audio" Target="../media/audio2.wav"/><Relationship Id="rId7" Type="http://schemas.openxmlformats.org/officeDocument/2006/relationships/image" Target="../media/image6.png"/><Relationship Id="rId12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slide" Target="slide7.xml"/><Relationship Id="rId11" Type="http://schemas.openxmlformats.org/officeDocument/2006/relationships/image" Target="../media/image12.png"/><Relationship Id="rId5" Type="http://schemas.openxmlformats.org/officeDocument/2006/relationships/image" Target="../media/image9.png"/><Relationship Id="rId15" Type="http://schemas.openxmlformats.org/officeDocument/2006/relationships/image" Target="../media/image15.png"/><Relationship Id="rId10" Type="http://schemas.openxmlformats.org/officeDocument/2006/relationships/image" Target="../media/image11.png"/><Relationship Id="rId4" Type="http://schemas.openxmlformats.org/officeDocument/2006/relationships/audio" Target="../media/audio3.wav"/><Relationship Id="rId9" Type="http://schemas.microsoft.com/office/2007/relationships/hdphoto" Target="../media/hdphoto2.wdp"/><Relationship Id="rId1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microsoft.com/office/2007/relationships/hdphoto" Target="../media/hdphoto1.wdp"/><Relationship Id="rId3" Type="http://schemas.openxmlformats.org/officeDocument/2006/relationships/audio" Target="../media/audio1.wav"/><Relationship Id="rId7" Type="http://schemas.openxmlformats.org/officeDocument/2006/relationships/image" Target="../media/image10.png"/><Relationship Id="rId12" Type="http://schemas.openxmlformats.org/officeDocument/2006/relationships/image" Target="../media/image14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3.png"/><Relationship Id="rId5" Type="http://schemas.openxmlformats.org/officeDocument/2006/relationships/slide" Target="slide7.xml"/><Relationship Id="rId10" Type="http://schemas.openxmlformats.org/officeDocument/2006/relationships/image" Target="../media/image12.png"/><Relationship Id="rId4" Type="http://schemas.openxmlformats.org/officeDocument/2006/relationships/image" Target="../media/image9.png"/><Relationship Id="rId9" Type="http://schemas.openxmlformats.org/officeDocument/2006/relationships/image" Target="../media/image11.png"/><Relationship Id="rId1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5" name="Picture 31" descr="Background lớp học đẹp"/>
          <p:cNvPicPr>
            <a:picLocks noChangeAspect="1" noChangeArrowheads="1"/>
          </p:cNvPicPr>
          <p:nvPr/>
        </p:nvPicPr>
        <p:blipFill>
          <a:blip r:embed="rId2"/>
          <a:srcRect t="15926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6" name="Action Button: Home 5">
            <a:hlinkClick r:id="" action="ppaction://hlinkshowjump?jump=firstslide" highlightClick="1"/>
          </p:cNvPr>
          <p:cNvSpPr/>
          <p:nvPr/>
        </p:nvSpPr>
        <p:spPr>
          <a:xfrm>
            <a:off x="8610600" y="4781550"/>
            <a:ext cx="533400" cy="361950"/>
          </a:xfrm>
          <a:prstGeom prst="actionButtonHom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33" name="Picture 9" descr="Túi Đựng Rác Có Dây Rút Tiện Ích Cho Mỗi Gia Đình, Túi Đựng Rác Với Chất  Liệu Bền Chắc Chắn (Giao Màu Ngẫu Nhiên) | Nemmart | Tiki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1F1F1"/>
              </a:clrFrom>
              <a:clrTo>
                <a:srgbClr val="F1F1F1">
                  <a:alpha val="0"/>
                </a:srgbClr>
              </a:clrTo>
            </a:clrChange>
          </a:blip>
          <a:srcRect l="23944" t="30667" r="26722" b="5333"/>
          <a:stretch>
            <a:fillRect/>
          </a:stretch>
        </p:blipFill>
        <p:spPr bwMode="auto">
          <a:xfrm>
            <a:off x="-1524000" y="819150"/>
            <a:ext cx="1155171" cy="1123950"/>
          </a:xfrm>
          <a:prstGeom prst="rect">
            <a:avLst/>
          </a:prstGeom>
          <a:noFill/>
        </p:spPr>
      </p:pic>
      <p:sp>
        <p:nvSpPr>
          <p:cNvPr id="1035" name="AutoShape 11" descr="Rác&quot; - 1.225.320 Ảnh, vector và hình chụp có sẵn | Shutterstock"/>
          <p:cNvSpPr>
            <a:spLocks noChangeAspect="1" noChangeArrowheads="1"/>
          </p:cNvSpPr>
          <p:nvPr/>
        </p:nvSpPr>
        <p:spPr bwMode="auto">
          <a:xfrm>
            <a:off x="155575" y="-108347"/>
            <a:ext cx="304800" cy="2286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7" name="AutoShape 13" descr="Rác&quot; - 1.225.320 Ảnh, vector và hình chụp có sẵn | Shutterstock"/>
          <p:cNvSpPr>
            <a:spLocks noChangeAspect="1" noChangeArrowheads="1"/>
          </p:cNvSpPr>
          <p:nvPr/>
        </p:nvSpPr>
        <p:spPr bwMode="auto">
          <a:xfrm>
            <a:off x="155575" y="-108347"/>
            <a:ext cx="304800" cy="2286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9" name="AutoShape 15" descr="Rác&quot; - 1.225.320 Ảnh, vector và hình chụp có sẵn | Shutterstock"/>
          <p:cNvSpPr>
            <a:spLocks noChangeAspect="1" noChangeArrowheads="1"/>
          </p:cNvSpPr>
          <p:nvPr/>
        </p:nvSpPr>
        <p:spPr bwMode="auto">
          <a:xfrm>
            <a:off x="155575" y="-108347"/>
            <a:ext cx="304800" cy="2286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41" name="Picture 17" descr="Cư Dân Oakland Tái Chế Đúng Cách!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14400" y="3562350"/>
            <a:ext cx="1734909" cy="1295400"/>
          </a:xfrm>
          <a:prstGeom prst="rect">
            <a:avLst/>
          </a:prstGeom>
          <a:noFill/>
        </p:spPr>
      </p:pic>
      <p:sp>
        <p:nvSpPr>
          <p:cNvPr id="1045" name="AutoShape 21" descr="đống rác thải nhựa bị cô: Vector có sẵn (miễn phí bản quyền) 1308862630 |  Shutterstock"/>
          <p:cNvSpPr>
            <a:spLocks noChangeAspect="1" noChangeArrowheads="1"/>
          </p:cNvSpPr>
          <p:nvPr/>
        </p:nvSpPr>
        <p:spPr bwMode="auto">
          <a:xfrm>
            <a:off x="155575" y="-108347"/>
            <a:ext cx="304800" cy="2286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48" name="Picture 24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1642" t="31579" r="14549" b="45614"/>
          <a:stretch>
            <a:fillRect/>
          </a:stretch>
        </p:blipFill>
        <p:spPr bwMode="auto">
          <a:xfrm>
            <a:off x="-1219200" y="2647950"/>
            <a:ext cx="519723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53" name="AutoShape 29" descr="55+ Ảnh Lớp Học Đẹp, Cute, Sinh Động, Ấn Tượng Nhất"/>
          <p:cNvSpPr>
            <a:spLocks noChangeAspect="1" noChangeArrowheads="1"/>
          </p:cNvSpPr>
          <p:nvPr/>
        </p:nvSpPr>
        <p:spPr bwMode="auto">
          <a:xfrm>
            <a:off x="155575" y="-136525"/>
            <a:ext cx="298450" cy="2984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9" name="Picture 27" descr="Separable trash - Stock Illustration [7244519] - PIXTA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5649" t="33438" r="70658" b="36468"/>
          <a:stretch>
            <a:fillRect/>
          </a:stretch>
        </p:blipFill>
        <p:spPr bwMode="auto">
          <a:xfrm rot="19436658">
            <a:off x="2565934" y="2893684"/>
            <a:ext cx="990600" cy="1273629"/>
          </a:xfrm>
          <a:prstGeom prst="rect">
            <a:avLst/>
          </a:prstGeom>
          <a:noFill/>
        </p:spPr>
      </p:pic>
      <p:pic>
        <p:nvPicPr>
          <p:cNvPr id="34" name="Picture 1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3529" t="29028" r="26234" b="52394"/>
          <a:stretch>
            <a:fillRect/>
          </a:stretch>
        </p:blipFill>
        <p:spPr bwMode="auto">
          <a:xfrm>
            <a:off x="3733800" y="3867150"/>
            <a:ext cx="1882378" cy="150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5" name="Picture 2">
            <a:hlinkClick r:id="rId11" action="ppaction://hlinksldjump"/>
          </p:cNvPr>
          <p:cNvPicPr>
            <a:picLocks noChangeAspect="1" noChangeArrowheads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2224" t="36865" r="35373" b="36430"/>
          <a:stretch>
            <a:fillRect/>
          </a:stretch>
        </p:blipFill>
        <p:spPr bwMode="auto">
          <a:xfrm rot="2841497">
            <a:off x="5651556" y="2840930"/>
            <a:ext cx="1118389" cy="1353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7" name="Picture 3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3257" t="56967" r="38257" b="32583"/>
          <a:stretch>
            <a:fillRect/>
          </a:stretch>
        </p:blipFill>
        <p:spPr bwMode="auto">
          <a:xfrm rot="19801829">
            <a:off x="6986415" y="4058932"/>
            <a:ext cx="1210733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Freeform 16">
            <a:hlinkClick r:id="rId15" action="ppaction://hlinksldjump"/>
          </p:cNvPr>
          <p:cNvSpPr/>
          <p:nvPr/>
        </p:nvSpPr>
        <p:spPr>
          <a:xfrm>
            <a:off x="3424764" y="1669143"/>
            <a:ext cx="1575571" cy="912795"/>
          </a:xfrm>
          <a:custGeom>
            <a:avLst/>
            <a:gdLst>
              <a:gd name="connsiteX0" fmla="*/ 131236 w 1575571"/>
              <a:gd name="connsiteY0" fmla="*/ 493486 h 912795"/>
              <a:gd name="connsiteX1" fmla="*/ 102207 w 1575571"/>
              <a:gd name="connsiteY1" fmla="*/ 449943 h 912795"/>
              <a:gd name="connsiteX2" fmla="*/ 145750 w 1575571"/>
              <a:gd name="connsiteY2" fmla="*/ 348343 h 912795"/>
              <a:gd name="connsiteX3" fmla="*/ 160265 w 1575571"/>
              <a:gd name="connsiteY3" fmla="*/ 232228 h 912795"/>
              <a:gd name="connsiteX4" fmla="*/ 189293 w 1575571"/>
              <a:gd name="connsiteY4" fmla="*/ 130628 h 912795"/>
              <a:gd name="connsiteX5" fmla="*/ 232836 w 1575571"/>
              <a:gd name="connsiteY5" fmla="*/ 0 h 912795"/>
              <a:gd name="connsiteX6" fmla="*/ 319922 w 1575571"/>
              <a:gd name="connsiteY6" fmla="*/ 58057 h 912795"/>
              <a:gd name="connsiteX7" fmla="*/ 348950 w 1575571"/>
              <a:gd name="connsiteY7" fmla="*/ 145143 h 912795"/>
              <a:gd name="connsiteX8" fmla="*/ 334436 w 1575571"/>
              <a:gd name="connsiteY8" fmla="*/ 232228 h 912795"/>
              <a:gd name="connsiteX9" fmla="*/ 319922 w 1575571"/>
              <a:gd name="connsiteY9" fmla="*/ 377371 h 912795"/>
              <a:gd name="connsiteX10" fmla="*/ 305407 w 1575571"/>
              <a:gd name="connsiteY10" fmla="*/ 420914 h 912795"/>
              <a:gd name="connsiteX11" fmla="*/ 290893 w 1575571"/>
              <a:gd name="connsiteY11" fmla="*/ 493486 h 912795"/>
              <a:gd name="connsiteX12" fmla="*/ 305407 w 1575571"/>
              <a:gd name="connsiteY12" fmla="*/ 580571 h 912795"/>
              <a:gd name="connsiteX13" fmla="*/ 407007 w 1575571"/>
              <a:gd name="connsiteY13" fmla="*/ 580571 h 912795"/>
              <a:gd name="connsiteX14" fmla="*/ 436036 w 1575571"/>
              <a:gd name="connsiteY14" fmla="*/ 290286 h 912795"/>
              <a:gd name="connsiteX15" fmla="*/ 465065 w 1575571"/>
              <a:gd name="connsiteY15" fmla="*/ 246743 h 912795"/>
              <a:gd name="connsiteX16" fmla="*/ 566665 w 1575571"/>
              <a:gd name="connsiteY16" fmla="*/ 290286 h 912795"/>
              <a:gd name="connsiteX17" fmla="*/ 595693 w 1575571"/>
              <a:gd name="connsiteY17" fmla="*/ 377371 h 912795"/>
              <a:gd name="connsiteX18" fmla="*/ 610207 w 1575571"/>
              <a:gd name="connsiteY18" fmla="*/ 420914 h 912795"/>
              <a:gd name="connsiteX19" fmla="*/ 595693 w 1575571"/>
              <a:gd name="connsiteY19" fmla="*/ 580571 h 912795"/>
              <a:gd name="connsiteX20" fmla="*/ 610207 w 1575571"/>
              <a:gd name="connsiteY20" fmla="*/ 537028 h 912795"/>
              <a:gd name="connsiteX21" fmla="*/ 653750 w 1575571"/>
              <a:gd name="connsiteY21" fmla="*/ 580571 h 912795"/>
              <a:gd name="connsiteX22" fmla="*/ 682779 w 1575571"/>
              <a:gd name="connsiteY22" fmla="*/ 638628 h 912795"/>
              <a:gd name="connsiteX23" fmla="*/ 784379 w 1575571"/>
              <a:gd name="connsiteY23" fmla="*/ 696686 h 912795"/>
              <a:gd name="connsiteX24" fmla="*/ 798893 w 1575571"/>
              <a:gd name="connsiteY24" fmla="*/ 537028 h 912795"/>
              <a:gd name="connsiteX25" fmla="*/ 784379 w 1575571"/>
              <a:gd name="connsiteY25" fmla="*/ 493486 h 912795"/>
              <a:gd name="connsiteX26" fmla="*/ 813407 w 1575571"/>
              <a:gd name="connsiteY26" fmla="*/ 537028 h 912795"/>
              <a:gd name="connsiteX27" fmla="*/ 856950 w 1575571"/>
              <a:gd name="connsiteY27" fmla="*/ 566057 h 912795"/>
              <a:gd name="connsiteX28" fmla="*/ 885979 w 1575571"/>
              <a:gd name="connsiteY28" fmla="*/ 522514 h 912795"/>
              <a:gd name="connsiteX29" fmla="*/ 813407 w 1575571"/>
              <a:gd name="connsiteY29" fmla="*/ 464457 h 912795"/>
              <a:gd name="connsiteX30" fmla="*/ 798893 w 1575571"/>
              <a:gd name="connsiteY30" fmla="*/ 508000 h 912795"/>
              <a:gd name="connsiteX31" fmla="*/ 871465 w 1575571"/>
              <a:gd name="connsiteY31" fmla="*/ 580571 h 912795"/>
              <a:gd name="connsiteX32" fmla="*/ 915007 w 1575571"/>
              <a:gd name="connsiteY32" fmla="*/ 609600 h 912795"/>
              <a:gd name="connsiteX33" fmla="*/ 1002093 w 1575571"/>
              <a:gd name="connsiteY33" fmla="*/ 580571 h 912795"/>
              <a:gd name="connsiteX34" fmla="*/ 1016607 w 1575571"/>
              <a:gd name="connsiteY34" fmla="*/ 522514 h 912795"/>
              <a:gd name="connsiteX35" fmla="*/ 944036 w 1575571"/>
              <a:gd name="connsiteY35" fmla="*/ 406400 h 912795"/>
              <a:gd name="connsiteX36" fmla="*/ 900493 w 1575571"/>
              <a:gd name="connsiteY36" fmla="*/ 420914 h 912795"/>
              <a:gd name="connsiteX37" fmla="*/ 929522 w 1575571"/>
              <a:gd name="connsiteY37" fmla="*/ 595086 h 912795"/>
              <a:gd name="connsiteX38" fmla="*/ 958550 w 1575571"/>
              <a:gd name="connsiteY38" fmla="*/ 638628 h 912795"/>
              <a:gd name="connsiteX39" fmla="*/ 1045636 w 1575571"/>
              <a:gd name="connsiteY39" fmla="*/ 696686 h 912795"/>
              <a:gd name="connsiteX40" fmla="*/ 1074665 w 1575571"/>
              <a:gd name="connsiteY40" fmla="*/ 595086 h 912795"/>
              <a:gd name="connsiteX41" fmla="*/ 1089179 w 1575571"/>
              <a:gd name="connsiteY41" fmla="*/ 551543 h 912795"/>
              <a:gd name="connsiteX42" fmla="*/ 1074665 w 1575571"/>
              <a:gd name="connsiteY42" fmla="*/ 508000 h 912795"/>
              <a:gd name="connsiteX43" fmla="*/ 1103693 w 1575571"/>
              <a:gd name="connsiteY43" fmla="*/ 551543 h 912795"/>
              <a:gd name="connsiteX44" fmla="*/ 1118207 w 1575571"/>
              <a:gd name="connsiteY44" fmla="*/ 595086 h 912795"/>
              <a:gd name="connsiteX45" fmla="*/ 1045636 w 1575571"/>
              <a:gd name="connsiteY45" fmla="*/ 449943 h 912795"/>
              <a:gd name="connsiteX46" fmla="*/ 1016607 w 1575571"/>
              <a:gd name="connsiteY46" fmla="*/ 406400 h 912795"/>
              <a:gd name="connsiteX47" fmla="*/ 987579 w 1575571"/>
              <a:gd name="connsiteY47" fmla="*/ 362857 h 912795"/>
              <a:gd name="connsiteX48" fmla="*/ 944036 w 1575571"/>
              <a:gd name="connsiteY48" fmla="*/ 377371 h 912795"/>
              <a:gd name="connsiteX49" fmla="*/ 871465 w 1575571"/>
              <a:gd name="connsiteY49" fmla="*/ 391886 h 912795"/>
              <a:gd name="connsiteX50" fmla="*/ 856950 w 1575571"/>
              <a:gd name="connsiteY50" fmla="*/ 333828 h 912795"/>
              <a:gd name="connsiteX51" fmla="*/ 740836 w 1575571"/>
              <a:gd name="connsiteY51" fmla="*/ 232228 h 912795"/>
              <a:gd name="connsiteX52" fmla="*/ 653750 w 1575571"/>
              <a:gd name="connsiteY52" fmla="*/ 188686 h 912795"/>
              <a:gd name="connsiteX53" fmla="*/ 668265 w 1575571"/>
              <a:gd name="connsiteY53" fmla="*/ 377371 h 912795"/>
              <a:gd name="connsiteX54" fmla="*/ 755350 w 1575571"/>
              <a:gd name="connsiteY54" fmla="*/ 406400 h 912795"/>
              <a:gd name="connsiteX55" fmla="*/ 973065 w 1575571"/>
              <a:gd name="connsiteY55" fmla="*/ 391886 h 912795"/>
              <a:gd name="connsiteX56" fmla="*/ 958550 w 1575571"/>
              <a:gd name="connsiteY56" fmla="*/ 348343 h 912795"/>
              <a:gd name="connsiteX57" fmla="*/ 871465 w 1575571"/>
              <a:gd name="connsiteY57" fmla="*/ 275771 h 912795"/>
              <a:gd name="connsiteX58" fmla="*/ 1161750 w 1575571"/>
              <a:gd name="connsiteY58" fmla="*/ 246743 h 912795"/>
              <a:gd name="connsiteX59" fmla="*/ 1219807 w 1575571"/>
              <a:gd name="connsiteY59" fmla="*/ 232228 h 912795"/>
              <a:gd name="connsiteX60" fmla="*/ 1263350 w 1575571"/>
              <a:gd name="connsiteY60" fmla="*/ 217714 h 912795"/>
              <a:gd name="connsiteX61" fmla="*/ 1205293 w 1575571"/>
              <a:gd name="connsiteY61" fmla="*/ 232228 h 912795"/>
              <a:gd name="connsiteX62" fmla="*/ 1161750 w 1575571"/>
              <a:gd name="connsiteY62" fmla="*/ 261257 h 912795"/>
              <a:gd name="connsiteX63" fmla="*/ 1161750 w 1575571"/>
              <a:gd name="connsiteY63" fmla="*/ 420914 h 912795"/>
              <a:gd name="connsiteX64" fmla="*/ 1219807 w 1575571"/>
              <a:gd name="connsiteY64" fmla="*/ 449943 h 912795"/>
              <a:gd name="connsiteX65" fmla="*/ 1350436 w 1575571"/>
              <a:gd name="connsiteY65" fmla="*/ 493486 h 912795"/>
              <a:gd name="connsiteX66" fmla="*/ 1393979 w 1575571"/>
              <a:gd name="connsiteY66" fmla="*/ 508000 h 912795"/>
              <a:gd name="connsiteX67" fmla="*/ 1481065 w 1575571"/>
              <a:gd name="connsiteY67" fmla="*/ 522514 h 912795"/>
              <a:gd name="connsiteX68" fmla="*/ 1568150 w 1575571"/>
              <a:gd name="connsiteY68" fmla="*/ 551543 h 912795"/>
              <a:gd name="connsiteX69" fmla="*/ 1510093 w 1575571"/>
              <a:gd name="connsiteY69" fmla="*/ 449943 h 912795"/>
              <a:gd name="connsiteX70" fmla="*/ 1466550 w 1575571"/>
              <a:gd name="connsiteY70" fmla="*/ 420914 h 912795"/>
              <a:gd name="connsiteX71" fmla="*/ 1393979 w 1575571"/>
              <a:gd name="connsiteY71" fmla="*/ 377371 h 912795"/>
              <a:gd name="connsiteX72" fmla="*/ 1350436 w 1575571"/>
              <a:gd name="connsiteY72" fmla="*/ 348343 h 912795"/>
              <a:gd name="connsiteX73" fmla="*/ 1292379 w 1575571"/>
              <a:gd name="connsiteY73" fmla="*/ 319314 h 912795"/>
              <a:gd name="connsiteX74" fmla="*/ 1176265 w 1575571"/>
              <a:gd name="connsiteY74" fmla="*/ 261257 h 912795"/>
              <a:gd name="connsiteX75" fmla="*/ 1060150 w 1575571"/>
              <a:gd name="connsiteY75" fmla="*/ 232228 h 912795"/>
              <a:gd name="connsiteX76" fmla="*/ 973065 w 1575571"/>
              <a:gd name="connsiteY76" fmla="*/ 174171 h 912795"/>
              <a:gd name="connsiteX77" fmla="*/ 1002093 w 1575571"/>
              <a:gd name="connsiteY77" fmla="*/ 290286 h 912795"/>
              <a:gd name="connsiteX78" fmla="*/ 987579 w 1575571"/>
              <a:gd name="connsiteY78" fmla="*/ 420914 h 912795"/>
              <a:gd name="connsiteX79" fmla="*/ 958550 w 1575571"/>
              <a:gd name="connsiteY79" fmla="*/ 537028 h 912795"/>
              <a:gd name="connsiteX80" fmla="*/ 1118207 w 1575571"/>
              <a:gd name="connsiteY80" fmla="*/ 609600 h 912795"/>
              <a:gd name="connsiteX81" fmla="*/ 1234322 w 1575571"/>
              <a:gd name="connsiteY81" fmla="*/ 638628 h 912795"/>
              <a:gd name="connsiteX82" fmla="*/ 1408493 w 1575571"/>
              <a:gd name="connsiteY82" fmla="*/ 624114 h 912795"/>
              <a:gd name="connsiteX83" fmla="*/ 1364950 w 1575571"/>
              <a:gd name="connsiteY83" fmla="*/ 595086 h 912795"/>
              <a:gd name="connsiteX84" fmla="*/ 1335922 w 1575571"/>
              <a:gd name="connsiteY84" fmla="*/ 551543 h 912795"/>
              <a:gd name="connsiteX85" fmla="*/ 1190779 w 1575571"/>
              <a:gd name="connsiteY85" fmla="*/ 508000 h 912795"/>
              <a:gd name="connsiteX86" fmla="*/ 973065 w 1575571"/>
              <a:gd name="connsiteY86" fmla="*/ 522514 h 912795"/>
              <a:gd name="connsiteX87" fmla="*/ 668265 w 1575571"/>
              <a:gd name="connsiteY87" fmla="*/ 493486 h 912795"/>
              <a:gd name="connsiteX88" fmla="*/ 624722 w 1575571"/>
              <a:gd name="connsiteY88" fmla="*/ 464457 h 912795"/>
              <a:gd name="connsiteX89" fmla="*/ 595693 w 1575571"/>
              <a:gd name="connsiteY89" fmla="*/ 420914 h 912795"/>
              <a:gd name="connsiteX90" fmla="*/ 552150 w 1575571"/>
              <a:gd name="connsiteY90" fmla="*/ 377371 h 912795"/>
              <a:gd name="connsiteX91" fmla="*/ 508607 w 1575571"/>
              <a:gd name="connsiteY91" fmla="*/ 159657 h 912795"/>
              <a:gd name="connsiteX92" fmla="*/ 450550 w 1575571"/>
              <a:gd name="connsiteY92" fmla="*/ 203200 h 912795"/>
              <a:gd name="connsiteX93" fmla="*/ 407007 w 1575571"/>
              <a:gd name="connsiteY93" fmla="*/ 246743 h 912795"/>
              <a:gd name="connsiteX94" fmla="*/ 276379 w 1575571"/>
              <a:gd name="connsiteY94" fmla="*/ 348343 h 912795"/>
              <a:gd name="connsiteX95" fmla="*/ 247350 w 1575571"/>
              <a:gd name="connsiteY95" fmla="*/ 391886 h 912795"/>
              <a:gd name="connsiteX96" fmla="*/ 15122 w 1575571"/>
              <a:gd name="connsiteY96" fmla="*/ 377371 h 912795"/>
              <a:gd name="connsiteX97" fmla="*/ 58665 w 1575571"/>
              <a:gd name="connsiteY97" fmla="*/ 362857 h 912795"/>
              <a:gd name="connsiteX98" fmla="*/ 116722 w 1575571"/>
              <a:gd name="connsiteY98" fmla="*/ 348343 h 912795"/>
              <a:gd name="connsiteX99" fmla="*/ 377979 w 1575571"/>
              <a:gd name="connsiteY99" fmla="*/ 362857 h 912795"/>
              <a:gd name="connsiteX100" fmla="*/ 494093 w 1575571"/>
              <a:gd name="connsiteY100" fmla="*/ 377371 h 912795"/>
              <a:gd name="connsiteX101" fmla="*/ 581179 w 1575571"/>
              <a:gd name="connsiteY101" fmla="*/ 420914 h 912795"/>
              <a:gd name="connsiteX102" fmla="*/ 668265 w 1575571"/>
              <a:gd name="connsiteY102" fmla="*/ 449943 h 912795"/>
              <a:gd name="connsiteX103" fmla="*/ 784379 w 1575571"/>
              <a:gd name="connsiteY103" fmla="*/ 522514 h 912795"/>
              <a:gd name="connsiteX104" fmla="*/ 827922 w 1575571"/>
              <a:gd name="connsiteY104" fmla="*/ 566057 h 912795"/>
              <a:gd name="connsiteX105" fmla="*/ 944036 w 1575571"/>
              <a:gd name="connsiteY105" fmla="*/ 624114 h 912795"/>
              <a:gd name="connsiteX106" fmla="*/ 842436 w 1575571"/>
              <a:gd name="connsiteY106" fmla="*/ 595086 h 912795"/>
              <a:gd name="connsiteX107" fmla="*/ 392493 w 1575571"/>
              <a:gd name="connsiteY107" fmla="*/ 609600 h 912795"/>
              <a:gd name="connsiteX108" fmla="*/ 348950 w 1575571"/>
              <a:gd name="connsiteY108" fmla="*/ 624114 h 912795"/>
              <a:gd name="connsiteX109" fmla="*/ 261865 w 1575571"/>
              <a:gd name="connsiteY109" fmla="*/ 638628 h 912795"/>
              <a:gd name="connsiteX110" fmla="*/ 218322 w 1575571"/>
              <a:gd name="connsiteY110" fmla="*/ 624114 h 912795"/>
              <a:gd name="connsiteX111" fmla="*/ 668265 w 1575571"/>
              <a:gd name="connsiteY111" fmla="*/ 653143 h 912795"/>
              <a:gd name="connsiteX112" fmla="*/ 711807 w 1575571"/>
              <a:gd name="connsiteY112" fmla="*/ 667657 h 912795"/>
              <a:gd name="connsiteX113" fmla="*/ 769865 w 1575571"/>
              <a:gd name="connsiteY113" fmla="*/ 711200 h 912795"/>
              <a:gd name="connsiteX114" fmla="*/ 827922 w 1575571"/>
              <a:gd name="connsiteY114" fmla="*/ 740228 h 912795"/>
              <a:gd name="connsiteX115" fmla="*/ 769865 w 1575571"/>
              <a:gd name="connsiteY115" fmla="*/ 769257 h 912795"/>
              <a:gd name="connsiteX116" fmla="*/ 261865 w 1575571"/>
              <a:gd name="connsiteY116" fmla="*/ 696686 h 912795"/>
              <a:gd name="connsiteX117" fmla="*/ 276379 w 1575571"/>
              <a:gd name="connsiteY117" fmla="*/ 653143 h 912795"/>
              <a:gd name="connsiteX118" fmla="*/ 290893 w 1575571"/>
              <a:gd name="connsiteY118" fmla="*/ 566057 h 912795"/>
              <a:gd name="connsiteX119" fmla="*/ 319922 w 1575571"/>
              <a:gd name="connsiteY119" fmla="*/ 522514 h 912795"/>
              <a:gd name="connsiteX120" fmla="*/ 421522 w 1575571"/>
              <a:gd name="connsiteY120" fmla="*/ 435428 h 912795"/>
              <a:gd name="connsiteX121" fmla="*/ 508607 w 1575571"/>
              <a:gd name="connsiteY121" fmla="*/ 348343 h 912795"/>
              <a:gd name="connsiteX122" fmla="*/ 595693 w 1575571"/>
              <a:gd name="connsiteY122" fmla="*/ 275771 h 912795"/>
              <a:gd name="connsiteX123" fmla="*/ 682779 w 1575571"/>
              <a:gd name="connsiteY123" fmla="*/ 217714 h 912795"/>
              <a:gd name="connsiteX124" fmla="*/ 740836 w 1575571"/>
              <a:gd name="connsiteY124" fmla="*/ 232228 h 912795"/>
              <a:gd name="connsiteX125" fmla="*/ 755350 w 1575571"/>
              <a:gd name="connsiteY125" fmla="*/ 275771 h 912795"/>
              <a:gd name="connsiteX126" fmla="*/ 769865 w 1575571"/>
              <a:gd name="connsiteY126" fmla="*/ 348343 h 912795"/>
              <a:gd name="connsiteX127" fmla="*/ 784379 w 1575571"/>
              <a:gd name="connsiteY127" fmla="*/ 391886 h 912795"/>
              <a:gd name="connsiteX128" fmla="*/ 798893 w 1575571"/>
              <a:gd name="connsiteY128" fmla="*/ 478971 h 912795"/>
              <a:gd name="connsiteX129" fmla="*/ 827922 w 1575571"/>
              <a:gd name="connsiteY129" fmla="*/ 537028 h 912795"/>
              <a:gd name="connsiteX130" fmla="*/ 842436 w 1575571"/>
              <a:gd name="connsiteY130" fmla="*/ 595086 h 912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</a:cxnLst>
            <a:rect l="l" t="t" r="r" b="b"/>
            <a:pathLst>
              <a:path w="1575571" h="912795">
                <a:moveTo>
                  <a:pt x="131236" y="493486"/>
                </a:moveTo>
                <a:cubicBezTo>
                  <a:pt x="121560" y="478972"/>
                  <a:pt x="104674" y="467212"/>
                  <a:pt x="102207" y="449943"/>
                </a:cubicBezTo>
                <a:cubicBezTo>
                  <a:pt x="96694" y="411352"/>
                  <a:pt x="126871" y="376663"/>
                  <a:pt x="145750" y="348343"/>
                </a:cubicBezTo>
                <a:cubicBezTo>
                  <a:pt x="150588" y="309638"/>
                  <a:pt x="153852" y="270704"/>
                  <a:pt x="160265" y="232228"/>
                </a:cubicBezTo>
                <a:cubicBezTo>
                  <a:pt x="181340" y="105777"/>
                  <a:pt x="166285" y="234168"/>
                  <a:pt x="189293" y="130628"/>
                </a:cubicBezTo>
                <a:cubicBezTo>
                  <a:pt x="215365" y="13300"/>
                  <a:pt x="182331" y="75756"/>
                  <a:pt x="232836" y="0"/>
                </a:cubicBezTo>
                <a:cubicBezTo>
                  <a:pt x="290622" y="14446"/>
                  <a:pt x="294864" y="1675"/>
                  <a:pt x="319922" y="58057"/>
                </a:cubicBezTo>
                <a:cubicBezTo>
                  <a:pt x="332349" y="86019"/>
                  <a:pt x="348950" y="145143"/>
                  <a:pt x="348950" y="145143"/>
                </a:cubicBezTo>
                <a:cubicBezTo>
                  <a:pt x="344112" y="174171"/>
                  <a:pt x="338086" y="203027"/>
                  <a:pt x="334436" y="232228"/>
                </a:cubicBezTo>
                <a:cubicBezTo>
                  <a:pt x="328405" y="280475"/>
                  <a:pt x="327315" y="329314"/>
                  <a:pt x="319922" y="377371"/>
                </a:cubicBezTo>
                <a:cubicBezTo>
                  <a:pt x="317596" y="392493"/>
                  <a:pt x="309118" y="406071"/>
                  <a:pt x="305407" y="420914"/>
                </a:cubicBezTo>
                <a:cubicBezTo>
                  <a:pt x="299424" y="444847"/>
                  <a:pt x="295731" y="469295"/>
                  <a:pt x="290893" y="493486"/>
                </a:cubicBezTo>
                <a:cubicBezTo>
                  <a:pt x="295731" y="522514"/>
                  <a:pt x="290806" y="555020"/>
                  <a:pt x="305407" y="580571"/>
                </a:cubicBezTo>
                <a:cubicBezTo>
                  <a:pt x="323627" y="612457"/>
                  <a:pt x="391798" y="584373"/>
                  <a:pt x="407007" y="580571"/>
                </a:cubicBezTo>
                <a:cubicBezTo>
                  <a:pt x="455643" y="434671"/>
                  <a:pt x="377188" y="682600"/>
                  <a:pt x="436036" y="290286"/>
                </a:cubicBezTo>
                <a:cubicBezTo>
                  <a:pt x="438624" y="273035"/>
                  <a:pt x="455389" y="261257"/>
                  <a:pt x="465065" y="246743"/>
                </a:cubicBezTo>
                <a:cubicBezTo>
                  <a:pt x="492499" y="253601"/>
                  <a:pt x="548103" y="260586"/>
                  <a:pt x="566665" y="290286"/>
                </a:cubicBezTo>
                <a:cubicBezTo>
                  <a:pt x="582882" y="316234"/>
                  <a:pt x="586017" y="348343"/>
                  <a:pt x="595693" y="377371"/>
                </a:cubicBezTo>
                <a:lnTo>
                  <a:pt x="610207" y="420914"/>
                </a:lnTo>
                <a:cubicBezTo>
                  <a:pt x="605369" y="474133"/>
                  <a:pt x="578795" y="631267"/>
                  <a:pt x="595693" y="580571"/>
                </a:cubicBezTo>
                <a:lnTo>
                  <a:pt x="610207" y="537028"/>
                </a:lnTo>
                <a:cubicBezTo>
                  <a:pt x="624721" y="551542"/>
                  <a:pt x="641819" y="563868"/>
                  <a:pt x="653750" y="580571"/>
                </a:cubicBezTo>
                <a:cubicBezTo>
                  <a:pt x="666326" y="598177"/>
                  <a:pt x="668698" y="622200"/>
                  <a:pt x="682779" y="638628"/>
                </a:cubicBezTo>
                <a:cubicBezTo>
                  <a:pt x="717927" y="679634"/>
                  <a:pt x="740117" y="681931"/>
                  <a:pt x="784379" y="696686"/>
                </a:cubicBezTo>
                <a:cubicBezTo>
                  <a:pt x="832380" y="624683"/>
                  <a:pt x="821527" y="661517"/>
                  <a:pt x="798893" y="537028"/>
                </a:cubicBezTo>
                <a:cubicBezTo>
                  <a:pt x="796156" y="521976"/>
                  <a:pt x="769080" y="493486"/>
                  <a:pt x="784379" y="493486"/>
                </a:cubicBezTo>
                <a:cubicBezTo>
                  <a:pt x="801823" y="493486"/>
                  <a:pt x="801072" y="524693"/>
                  <a:pt x="813407" y="537028"/>
                </a:cubicBezTo>
                <a:cubicBezTo>
                  <a:pt x="825742" y="549363"/>
                  <a:pt x="842436" y="556381"/>
                  <a:pt x="856950" y="566057"/>
                </a:cubicBezTo>
                <a:cubicBezTo>
                  <a:pt x="866626" y="551543"/>
                  <a:pt x="885979" y="539958"/>
                  <a:pt x="885979" y="522514"/>
                </a:cubicBezTo>
                <a:cubicBezTo>
                  <a:pt x="885979" y="478746"/>
                  <a:pt x="840596" y="473520"/>
                  <a:pt x="813407" y="464457"/>
                </a:cubicBezTo>
                <a:cubicBezTo>
                  <a:pt x="808569" y="478971"/>
                  <a:pt x="796729" y="492854"/>
                  <a:pt x="798893" y="508000"/>
                </a:cubicBezTo>
                <a:cubicBezTo>
                  <a:pt x="807861" y="570774"/>
                  <a:pt x="826419" y="565556"/>
                  <a:pt x="871465" y="580571"/>
                </a:cubicBezTo>
                <a:cubicBezTo>
                  <a:pt x="885979" y="590247"/>
                  <a:pt x="897563" y="609600"/>
                  <a:pt x="915007" y="609600"/>
                </a:cubicBezTo>
                <a:cubicBezTo>
                  <a:pt x="945606" y="609600"/>
                  <a:pt x="1002093" y="580571"/>
                  <a:pt x="1002093" y="580571"/>
                </a:cubicBezTo>
                <a:cubicBezTo>
                  <a:pt x="1006931" y="561219"/>
                  <a:pt x="1018592" y="542363"/>
                  <a:pt x="1016607" y="522514"/>
                </a:cubicBezTo>
                <a:cubicBezTo>
                  <a:pt x="1007971" y="436151"/>
                  <a:pt x="998269" y="442555"/>
                  <a:pt x="944036" y="406400"/>
                </a:cubicBezTo>
                <a:cubicBezTo>
                  <a:pt x="929522" y="411238"/>
                  <a:pt x="903494" y="405912"/>
                  <a:pt x="900493" y="420914"/>
                </a:cubicBezTo>
                <a:cubicBezTo>
                  <a:pt x="895893" y="443913"/>
                  <a:pt x="908417" y="552877"/>
                  <a:pt x="929522" y="595086"/>
                </a:cubicBezTo>
                <a:cubicBezTo>
                  <a:pt x="937323" y="610688"/>
                  <a:pt x="945422" y="627141"/>
                  <a:pt x="958550" y="638628"/>
                </a:cubicBezTo>
                <a:cubicBezTo>
                  <a:pt x="984806" y="661602"/>
                  <a:pt x="1045636" y="696686"/>
                  <a:pt x="1045636" y="696686"/>
                </a:cubicBezTo>
                <a:cubicBezTo>
                  <a:pt x="1080436" y="592285"/>
                  <a:pt x="1038215" y="722661"/>
                  <a:pt x="1074665" y="595086"/>
                </a:cubicBezTo>
                <a:cubicBezTo>
                  <a:pt x="1078868" y="580375"/>
                  <a:pt x="1084341" y="566057"/>
                  <a:pt x="1089179" y="551543"/>
                </a:cubicBezTo>
                <a:cubicBezTo>
                  <a:pt x="1084341" y="537029"/>
                  <a:pt x="1059366" y="508000"/>
                  <a:pt x="1074665" y="508000"/>
                </a:cubicBezTo>
                <a:cubicBezTo>
                  <a:pt x="1092109" y="508000"/>
                  <a:pt x="1095892" y="535941"/>
                  <a:pt x="1103693" y="551543"/>
                </a:cubicBezTo>
                <a:cubicBezTo>
                  <a:pt x="1110535" y="565227"/>
                  <a:pt x="1118207" y="610385"/>
                  <a:pt x="1118207" y="595086"/>
                </a:cubicBezTo>
                <a:cubicBezTo>
                  <a:pt x="1118207" y="537645"/>
                  <a:pt x="1074577" y="493353"/>
                  <a:pt x="1045636" y="449943"/>
                </a:cubicBezTo>
                <a:lnTo>
                  <a:pt x="1016607" y="406400"/>
                </a:lnTo>
                <a:lnTo>
                  <a:pt x="987579" y="362857"/>
                </a:lnTo>
                <a:cubicBezTo>
                  <a:pt x="973065" y="367695"/>
                  <a:pt x="951627" y="364087"/>
                  <a:pt x="944036" y="377371"/>
                </a:cubicBezTo>
                <a:cubicBezTo>
                  <a:pt x="896652" y="460293"/>
                  <a:pt x="977146" y="523987"/>
                  <a:pt x="871465" y="391886"/>
                </a:cubicBezTo>
                <a:cubicBezTo>
                  <a:pt x="866627" y="372533"/>
                  <a:pt x="864808" y="352163"/>
                  <a:pt x="856950" y="333828"/>
                </a:cubicBezTo>
                <a:cubicBezTo>
                  <a:pt x="832760" y="277385"/>
                  <a:pt x="794054" y="267707"/>
                  <a:pt x="740836" y="232228"/>
                </a:cubicBezTo>
                <a:cubicBezTo>
                  <a:pt x="684566" y="194714"/>
                  <a:pt x="713840" y="208715"/>
                  <a:pt x="653750" y="188686"/>
                </a:cubicBezTo>
                <a:cubicBezTo>
                  <a:pt x="658588" y="251581"/>
                  <a:pt x="641589" y="320208"/>
                  <a:pt x="668265" y="377371"/>
                </a:cubicBezTo>
                <a:cubicBezTo>
                  <a:pt x="681205" y="405099"/>
                  <a:pt x="755350" y="406400"/>
                  <a:pt x="755350" y="406400"/>
                </a:cubicBezTo>
                <a:cubicBezTo>
                  <a:pt x="827922" y="401562"/>
                  <a:pt x="903131" y="411867"/>
                  <a:pt x="973065" y="391886"/>
                </a:cubicBezTo>
                <a:cubicBezTo>
                  <a:pt x="987776" y="387683"/>
                  <a:pt x="965392" y="362027"/>
                  <a:pt x="958550" y="348343"/>
                </a:cubicBezTo>
                <a:cubicBezTo>
                  <a:pt x="931196" y="293635"/>
                  <a:pt x="928162" y="304120"/>
                  <a:pt x="871465" y="275771"/>
                </a:cubicBezTo>
                <a:cubicBezTo>
                  <a:pt x="1053172" y="263657"/>
                  <a:pt x="1038421" y="274150"/>
                  <a:pt x="1161750" y="246743"/>
                </a:cubicBezTo>
                <a:cubicBezTo>
                  <a:pt x="1181223" y="242416"/>
                  <a:pt x="1200627" y="237708"/>
                  <a:pt x="1219807" y="232228"/>
                </a:cubicBezTo>
                <a:cubicBezTo>
                  <a:pt x="1234518" y="228025"/>
                  <a:pt x="1278649" y="217714"/>
                  <a:pt x="1263350" y="217714"/>
                </a:cubicBezTo>
                <a:cubicBezTo>
                  <a:pt x="1243402" y="217714"/>
                  <a:pt x="1224645" y="227390"/>
                  <a:pt x="1205293" y="232228"/>
                </a:cubicBezTo>
                <a:cubicBezTo>
                  <a:pt x="1190779" y="241904"/>
                  <a:pt x="1172647" y="247635"/>
                  <a:pt x="1161750" y="261257"/>
                </a:cubicBezTo>
                <a:cubicBezTo>
                  <a:pt x="1132328" y="298034"/>
                  <a:pt x="1151898" y="401210"/>
                  <a:pt x="1161750" y="420914"/>
                </a:cubicBezTo>
                <a:cubicBezTo>
                  <a:pt x="1171426" y="440266"/>
                  <a:pt x="1200035" y="441156"/>
                  <a:pt x="1219807" y="449943"/>
                </a:cubicBezTo>
                <a:cubicBezTo>
                  <a:pt x="1309873" y="489972"/>
                  <a:pt x="1267890" y="469901"/>
                  <a:pt x="1350436" y="493486"/>
                </a:cubicBezTo>
                <a:cubicBezTo>
                  <a:pt x="1365147" y="497689"/>
                  <a:pt x="1379044" y="504681"/>
                  <a:pt x="1393979" y="508000"/>
                </a:cubicBezTo>
                <a:cubicBezTo>
                  <a:pt x="1422707" y="514384"/>
                  <a:pt x="1452036" y="517676"/>
                  <a:pt x="1481065" y="522514"/>
                </a:cubicBezTo>
                <a:cubicBezTo>
                  <a:pt x="1510093" y="532190"/>
                  <a:pt x="1575571" y="581228"/>
                  <a:pt x="1568150" y="551543"/>
                </a:cubicBezTo>
                <a:cubicBezTo>
                  <a:pt x="1551606" y="485367"/>
                  <a:pt x="1564707" y="495455"/>
                  <a:pt x="1510093" y="449943"/>
                </a:cubicBezTo>
                <a:cubicBezTo>
                  <a:pt x="1496692" y="438776"/>
                  <a:pt x="1481343" y="430159"/>
                  <a:pt x="1466550" y="420914"/>
                </a:cubicBezTo>
                <a:cubicBezTo>
                  <a:pt x="1442628" y="405962"/>
                  <a:pt x="1417902" y="392323"/>
                  <a:pt x="1393979" y="377371"/>
                </a:cubicBezTo>
                <a:cubicBezTo>
                  <a:pt x="1379187" y="368126"/>
                  <a:pt x="1365582" y="356998"/>
                  <a:pt x="1350436" y="348343"/>
                </a:cubicBezTo>
                <a:cubicBezTo>
                  <a:pt x="1331650" y="337608"/>
                  <a:pt x="1311165" y="330049"/>
                  <a:pt x="1292379" y="319314"/>
                </a:cubicBezTo>
                <a:cubicBezTo>
                  <a:pt x="1226174" y="281483"/>
                  <a:pt x="1266501" y="288328"/>
                  <a:pt x="1176265" y="261257"/>
                </a:cubicBezTo>
                <a:cubicBezTo>
                  <a:pt x="1148283" y="252862"/>
                  <a:pt x="1090139" y="248889"/>
                  <a:pt x="1060150" y="232228"/>
                </a:cubicBezTo>
                <a:cubicBezTo>
                  <a:pt x="1029653" y="215285"/>
                  <a:pt x="973065" y="174171"/>
                  <a:pt x="973065" y="174171"/>
                </a:cubicBezTo>
                <a:cubicBezTo>
                  <a:pt x="984518" y="208531"/>
                  <a:pt x="1002093" y="255256"/>
                  <a:pt x="1002093" y="290286"/>
                </a:cubicBezTo>
                <a:cubicBezTo>
                  <a:pt x="1002093" y="334097"/>
                  <a:pt x="993775" y="377544"/>
                  <a:pt x="987579" y="420914"/>
                </a:cubicBezTo>
                <a:cubicBezTo>
                  <a:pt x="978821" y="482221"/>
                  <a:pt x="975436" y="486372"/>
                  <a:pt x="958550" y="537028"/>
                </a:cubicBezTo>
                <a:cubicBezTo>
                  <a:pt x="986035" y="646965"/>
                  <a:pt x="950346" y="581624"/>
                  <a:pt x="1118207" y="609600"/>
                </a:cubicBezTo>
                <a:cubicBezTo>
                  <a:pt x="1157560" y="616159"/>
                  <a:pt x="1234322" y="638628"/>
                  <a:pt x="1234322" y="638628"/>
                </a:cubicBezTo>
                <a:cubicBezTo>
                  <a:pt x="1292379" y="633790"/>
                  <a:pt x="1353224" y="642537"/>
                  <a:pt x="1408493" y="624114"/>
                </a:cubicBezTo>
                <a:cubicBezTo>
                  <a:pt x="1425042" y="618598"/>
                  <a:pt x="1377285" y="607421"/>
                  <a:pt x="1364950" y="595086"/>
                </a:cubicBezTo>
                <a:cubicBezTo>
                  <a:pt x="1352615" y="582751"/>
                  <a:pt x="1350714" y="560788"/>
                  <a:pt x="1335922" y="551543"/>
                </a:cubicBezTo>
                <a:cubicBezTo>
                  <a:pt x="1312363" y="536818"/>
                  <a:pt x="1224770" y="516498"/>
                  <a:pt x="1190779" y="508000"/>
                </a:cubicBezTo>
                <a:cubicBezTo>
                  <a:pt x="1118208" y="512838"/>
                  <a:pt x="1045797" y="522514"/>
                  <a:pt x="973065" y="522514"/>
                </a:cubicBezTo>
                <a:cubicBezTo>
                  <a:pt x="796480" y="522514"/>
                  <a:pt x="791361" y="518105"/>
                  <a:pt x="668265" y="493486"/>
                </a:cubicBezTo>
                <a:cubicBezTo>
                  <a:pt x="653751" y="483810"/>
                  <a:pt x="637057" y="476792"/>
                  <a:pt x="624722" y="464457"/>
                </a:cubicBezTo>
                <a:cubicBezTo>
                  <a:pt x="612387" y="452122"/>
                  <a:pt x="606860" y="434315"/>
                  <a:pt x="595693" y="420914"/>
                </a:cubicBezTo>
                <a:cubicBezTo>
                  <a:pt x="582552" y="405145"/>
                  <a:pt x="566664" y="391885"/>
                  <a:pt x="552150" y="377371"/>
                </a:cubicBezTo>
                <a:cubicBezTo>
                  <a:pt x="509268" y="248723"/>
                  <a:pt x="526501" y="320697"/>
                  <a:pt x="508607" y="159657"/>
                </a:cubicBezTo>
                <a:cubicBezTo>
                  <a:pt x="489255" y="174171"/>
                  <a:pt x="468917" y="187457"/>
                  <a:pt x="450550" y="203200"/>
                </a:cubicBezTo>
                <a:cubicBezTo>
                  <a:pt x="434965" y="216558"/>
                  <a:pt x="423210" y="234141"/>
                  <a:pt x="407007" y="246743"/>
                </a:cubicBezTo>
                <a:cubicBezTo>
                  <a:pt x="330348" y="306367"/>
                  <a:pt x="328408" y="285908"/>
                  <a:pt x="276379" y="348343"/>
                </a:cubicBezTo>
                <a:cubicBezTo>
                  <a:pt x="265212" y="361744"/>
                  <a:pt x="257026" y="377372"/>
                  <a:pt x="247350" y="391886"/>
                </a:cubicBezTo>
                <a:cubicBezTo>
                  <a:pt x="169941" y="387048"/>
                  <a:pt x="91780" y="389165"/>
                  <a:pt x="15122" y="377371"/>
                </a:cubicBezTo>
                <a:cubicBezTo>
                  <a:pt x="0" y="375045"/>
                  <a:pt x="43954" y="367060"/>
                  <a:pt x="58665" y="362857"/>
                </a:cubicBezTo>
                <a:cubicBezTo>
                  <a:pt x="77845" y="357377"/>
                  <a:pt x="97370" y="353181"/>
                  <a:pt x="116722" y="348343"/>
                </a:cubicBezTo>
                <a:cubicBezTo>
                  <a:pt x="203808" y="353181"/>
                  <a:pt x="291016" y="356168"/>
                  <a:pt x="377979" y="362857"/>
                </a:cubicBezTo>
                <a:cubicBezTo>
                  <a:pt x="416870" y="365849"/>
                  <a:pt x="456588" y="366655"/>
                  <a:pt x="494093" y="377371"/>
                </a:cubicBezTo>
                <a:cubicBezTo>
                  <a:pt x="525299" y="386287"/>
                  <a:pt x="551221" y="408431"/>
                  <a:pt x="581179" y="420914"/>
                </a:cubicBezTo>
                <a:cubicBezTo>
                  <a:pt x="609424" y="432683"/>
                  <a:pt x="640409" y="437281"/>
                  <a:pt x="668265" y="449943"/>
                </a:cubicBezTo>
                <a:cubicBezTo>
                  <a:pt x="674491" y="452773"/>
                  <a:pt x="767637" y="508562"/>
                  <a:pt x="784379" y="522514"/>
                </a:cubicBezTo>
                <a:cubicBezTo>
                  <a:pt x="800148" y="535655"/>
                  <a:pt x="810605" y="555037"/>
                  <a:pt x="827922" y="566057"/>
                </a:cubicBezTo>
                <a:cubicBezTo>
                  <a:pt x="864430" y="589289"/>
                  <a:pt x="985089" y="637798"/>
                  <a:pt x="944036" y="624114"/>
                </a:cubicBezTo>
                <a:cubicBezTo>
                  <a:pt x="881569" y="603292"/>
                  <a:pt x="915336" y="613311"/>
                  <a:pt x="842436" y="595086"/>
                </a:cubicBezTo>
                <a:cubicBezTo>
                  <a:pt x="692455" y="599924"/>
                  <a:pt x="542293" y="600788"/>
                  <a:pt x="392493" y="609600"/>
                </a:cubicBezTo>
                <a:cubicBezTo>
                  <a:pt x="377220" y="610498"/>
                  <a:pt x="363885" y="620795"/>
                  <a:pt x="348950" y="624114"/>
                </a:cubicBezTo>
                <a:cubicBezTo>
                  <a:pt x="320222" y="630498"/>
                  <a:pt x="290893" y="633790"/>
                  <a:pt x="261865" y="638628"/>
                </a:cubicBezTo>
                <a:cubicBezTo>
                  <a:pt x="247351" y="633790"/>
                  <a:pt x="203023" y="624114"/>
                  <a:pt x="218322" y="624114"/>
                </a:cubicBezTo>
                <a:cubicBezTo>
                  <a:pt x="327663" y="624114"/>
                  <a:pt x="530560" y="622541"/>
                  <a:pt x="668265" y="653143"/>
                </a:cubicBezTo>
                <a:cubicBezTo>
                  <a:pt x="683200" y="656462"/>
                  <a:pt x="697293" y="662819"/>
                  <a:pt x="711807" y="667657"/>
                </a:cubicBezTo>
                <a:cubicBezTo>
                  <a:pt x="731160" y="682171"/>
                  <a:pt x="749351" y="698379"/>
                  <a:pt x="769865" y="711200"/>
                </a:cubicBezTo>
                <a:cubicBezTo>
                  <a:pt x="788213" y="722667"/>
                  <a:pt x="827922" y="718592"/>
                  <a:pt x="827922" y="740228"/>
                </a:cubicBezTo>
                <a:cubicBezTo>
                  <a:pt x="827922" y="761865"/>
                  <a:pt x="789217" y="759581"/>
                  <a:pt x="769865" y="769257"/>
                </a:cubicBezTo>
                <a:cubicBezTo>
                  <a:pt x="705449" y="767362"/>
                  <a:pt x="261865" y="912795"/>
                  <a:pt x="261865" y="696686"/>
                </a:cubicBezTo>
                <a:cubicBezTo>
                  <a:pt x="261865" y="681387"/>
                  <a:pt x="273060" y="668078"/>
                  <a:pt x="276379" y="653143"/>
                </a:cubicBezTo>
                <a:cubicBezTo>
                  <a:pt x="282763" y="624415"/>
                  <a:pt x="281587" y="593976"/>
                  <a:pt x="290893" y="566057"/>
                </a:cubicBezTo>
                <a:cubicBezTo>
                  <a:pt x="296409" y="549508"/>
                  <a:pt x="308755" y="535915"/>
                  <a:pt x="319922" y="522514"/>
                </a:cubicBezTo>
                <a:cubicBezTo>
                  <a:pt x="371737" y="460336"/>
                  <a:pt x="357454" y="493089"/>
                  <a:pt x="421522" y="435428"/>
                </a:cubicBezTo>
                <a:cubicBezTo>
                  <a:pt x="452036" y="407965"/>
                  <a:pt x="474450" y="371115"/>
                  <a:pt x="508607" y="348343"/>
                </a:cubicBezTo>
                <a:cubicBezTo>
                  <a:pt x="664213" y="244604"/>
                  <a:pt x="428048" y="406161"/>
                  <a:pt x="595693" y="275771"/>
                </a:cubicBezTo>
                <a:cubicBezTo>
                  <a:pt x="623232" y="254352"/>
                  <a:pt x="682779" y="217714"/>
                  <a:pt x="682779" y="217714"/>
                </a:cubicBezTo>
                <a:cubicBezTo>
                  <a:pt x="702131" y="222552"/>
                  <a:pt x="725259" y="219767"/>
                  <a:pt x="740836" y="232228"/>
                </a:cubicBezTo>
                <a:cubicBezTo>
                  <a:pt x="752783" y="241785"/>
                  <a:pt x="751639" y="260928"/>
                  <a:pt x="755350" y="275771"/>
                </a:cubicBezTo>
                <a:cubicBezTo>
                  <a:pt x="761333" y="299704"/>
                  <a:pt x="763882" y="324410"/>
                  <a:pt x="769865" y="348343"/>
                </a:cubicBezTo>
                <a:cubicBezTo>
                  <a:pt x="773576" y="363186"/>
                  <a:pt x="781060" y="376951"/>
                  <a:pt x="784379" y="391886"/>
                </a:cubicBezTo>
                <a:cubicBezTo>
                  <a:pt x="790763" y="420614"/>
                  <a:pt x="790437" y="450783"/>
                  <a:pt x="798893" y="478971"/>
                </a:cubicBezTo>
                <a:cubicBezTo>
                  <a:pt x="805110" y="499695"/>
                  <a:pt x="818246" y="517676"/>
                  <a:pt x="827922" y="537028"/>
                </a:cubicBezTo>
                <a:lnTo>
                  <a:pt x="842436" y="595086"/>
                </a:lnTo>
              </a:path>
            </a:pathLst>
          </a:custGeom>
          <a:ln w="19050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12" dur="2000"/>
                                        <p:tgtEl>
                                          <p:spTgt spid="10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18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24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2" name="Picture 6" descr="C:\Users\Admin\Pictures\8TAben6qc.png"/>
          <p:cNvPicPr>
            <a:picLocks noChangeAspect="1" noChangeArrowheads="1"/>
          </p:cNvPicPr>
          <p:nvPr/>
        </p:nvPicPr>
        <p:blipFill>
          <a:blip r:embed="rId5">
            <a:lum bright="70000" contrast="-70000"/>
          </a:blip>
          <a:srcRect l="7278" t="8368" r="2500" b="10983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47750"/>
            <a:ext cx="7391400" cy="2667000"/>
          </a:xfrm>
        </p:spPr>
        <p:txBody>
          <a:bodyPr>
            <a:normAutofit fontScale="90000"/>
          </a:bodyPr>
          <a:lstStyle/>
          <a:p>
            <a:pPr algn="l"/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1: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phận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quạt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gió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A. </a:t>
            </a:r>
            <a:r>
              <a:rPr lang="en-US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Đế</a:t>
            </a: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quạt</a:t>
            </a: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b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B. </a:t>
            </a:r>
            <a:r>
              <a:rPr lang="en-US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Thân</a:t>
            </a: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quạt</a:t>
            </a: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b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C. </a:t>
            </a:r>
            <a:r>
              <a:rPr lang="en-US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Cánh</a:t>
            </a: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quạt</a:t>
            </a:r>
            <a:endParaRPr lang="en-US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27" descr="Separable trash - Stock Illustration [7244519] - PIXTA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5649" t="33438" r="70658" b="36468"/>
          <a:stretch>
            <a:fillRect/>
          </a:stretch>
        </p:blipFill>
        <p:spPr bwMode="auto">
          <a:xfrm>
            <a:off x="304800" y="3869871"/>
            <a:ext cx="990600" cy="1273629"/>
          </a:xfrm>
          <a:prstGeom prst="rect">
            <a:avLst/>
          </a:prstGeom>
          <a:noFill/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ackgroundRemoval t="0" b="99457" l="1575" r="96063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4248150"/>
            <a:ext cx="617986" cy="89535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0"/>
            <a:ext cx="858189" cy="758067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8001000" y="0"/>
            <a:ext cx="1143000" cy="1083105"/>
          </a:xfrm>
          <a:prstGeom prst="rect">
            <a:avLst/>
          </a:prstGeom>
        </p:spPr>
      </p:pic>
      <p:grpSp>
        <p:nvGrpSpPr>
          <p:cNvPr id="21" name="Group 20"/>
          <p:cNvGrpSpPr/>
          <p:nvPr/>
        </p:nvGrpSpPr>
        <p:grpSpPr>
          <a:xfrm>
            <a:off x="7315200" y="4458662"/>
            <a:ext cx="1828800" cy="684838"/>
            <a:chOff x="7315200" y="4458662"/>
            <a:chExt cx="1828800" cy="684838"/>
          </a:xfrm>
        </p:grpSpPr>
        <p:pic>
          <p:nvPicPr>
            <p:cNvPr id="16" name="Picture 15">
              <a:hlinkClick r:id="" action="ppaction://hlinkshowjump?jump=firstslide"/>
            </p:cNvPr>
            <p:cNvPicPr>
              <a:picLocks noChangeAspect="1"/>
            </p:cNvPicPr>
            <p:nvPr/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927308" y="4468961"/>
              <a:ext cx="1216692" cy="674539"/>
            </a:xfrm>
            <a:prstGeom prst="rect">
              <a:avLst/>
            </a:prstGeom>
          </p:spPr>
        </p:pic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12">
              <a:extLst>
                <a:ext uri="{BEBA8EAE-BF5A-486C-A8C5-ECC9F3942E4B}">
                  <a14:imgProps xmlns:a14="http://schemas.microsoft.com/office/drawing/2010/main" xmlns="">
                    <a14:imgLayer r:embed="rId13">
                      <a14:imgEffect>
                        <a14:backgroundRemoval t="0" b="99281" l="6818" r="89394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7315200" y="4458662"/>
              <a:ext cx="650350" cy="684838"/>
            </a:xfrm>
            <a:prstGeom prst="rect">
              <a:avLst/>
            </a:prstGeom>
          </p:spPr>
        </p:pic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895350"/>
            <a:ext cx="964110" cy="1258245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3124200" y="3257550"/>
            <a:ext cx="2971800" cy="6096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C.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Cánh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quạt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13" name="WordArt 5"/>
          <p:cNvSpPr>
            <a:spLocks noChangeArrowheads="1" noChangeShapeType="1" noTextEdit="1"/>
          </p:cNvSpPr>
          <p:nvPr/>
        </p:nvSpPr>
        <p:spPr bwMode="auto">
          <a:xfrm>
            <a:off x="1676400" y="4057650"/>
            <a:ext cx="666750" cy="557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0</a:t>
            </a:r>
          </a:p>
        </p:txBody>
      </p:sp>
      <p:sp>
        <p:nvSpPr>
          <p:cNvPr id="18" name="WordArt 6"/>
          <p:cNvSpPr>
            <a:spLocks noChangeArrowheads="1" noChangeShapeType="1" noTextEdit="1"/>
          </p:cNvSpPr>
          <p:nvPr/>
        </p:nvSpPr>
        <p:spPr bwMode="auto">
          <a:xfrm>
            <a:off x="1676400" y="4057650"/>
            <a:ext cx="666750" cy="557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1</a:t>
            </a:r>
          </a:p>
        </p:txBody>
      </p:sp>
      <p:sp>
        <p:nvSpPr>
          <p:cNvPr id="22" name="WordArt 7"/>
          <p:cNvSpPr>
            <a:spLocks noChangeArrowheads="1" noChangeShapeType="1" noTextEdit="1"/>
          </p:cNvSpPr>
          <p:nvPr/>
        </p:nvSpPr>
        <p:spPr bwMode="auto">
          <a:xfrm>
            <a:off x="1681163" y="4036219"/>
            <a:ext cx="666750" cy="557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2</a:t>
            </a:r>
          </a:p>
        </p:txBody>
      </p:sp>
      <p:sp>
        <p:nvSpPr>
          <p:cNvPr id="23" name="WordArt 8"/>
          <p:cNvSpPr>
            <a:spLocks noChangeArrowheads="1" noChangeShapeType="1" noTextEdit="1"/>
          </p:cNvSpPr>
          <p:nvPr/>
        </p:nvSpPr>
        <p:spPr bwMode="auto">
          <a:xfrm>
            <a:off x="1676400" y="4057650"/>
            <a:ext cx="666750" cy="557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3</a:t>
            </a:r>
          </a:p>
        </p:txBody>
      </p:sp>
      <p:sp>
        <p:nvSpPr>
          <p:cNvPr id="24" name="WordArt 9"/>
          <p:cNvSpPr>
            <a:spLocks noChangeArrowheads="1" noChangeShapeType="1" noTextEdit="1"/>
          </p:cNvSpPr>
          <p:nvPr/>
        </p:nvSpPr>
        <p:spPr bwMode="auto">
          <a:xfrm>
            <a:off x="1724025" y="4057650"/>
            <a:ext cx="666750" cy="557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4</a:t>
            </a:r>
          </a:p>
        </p:txBody>
      </p:sp>
      <p:sp>
        <p:nvSpPr>
          <p:cNvPr id="25" name="WordArt 10"/>
          <p:cNvSpPr>
            <a:spLocks noChangeArrowheads="1" noChangeShapeType="1" noTextEdit="1"/>
          </p:cNvSpPr>
          <p:nvPr/>
        </p:nvSpPr>
        <p:spPr bwMode="auto">
          <a:xfrm>
            <a:off x="1690688" y="4057650"/>
            <a:ext cx="666750" cy="557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5</a:t>
            </a:r>
          </a:p>
        </p:txBody>
      </p:sp>
      <p:sp>
        <p:nvSpPr>
          <p:cNvPr id="26" name="WordArt 11"/>
          <p:cNvSpPr>
            <a:spLocks noChangeArrowheads="1" noChangeShapeType="1" noTextEdit="1"/>
          </p:cNvSpPr>
          <p:nvPr/>
        </p:nvSpPr>
        <p:spPr bwMode="auto">
          <a:xfrm>
            <a:off x="1676400" y="4057650"/>
            <a:ext cx="666750" cy="557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6</a:t>
            </a:r>
          </a:p>
        </p:txBody>
      </p:sp>
      <p:sp>
        <p:nvSpPr>
          <p:cNvPr id="27" name="WordArt 12"/>
          <p:cNvSpPr>
            <a:spLocks noChangeArrowheads="1" noChangeShapeType="1" noTextEdit="1"/>
          </p:cNvSpPr>
          <p:nvPr/>
        </p:nvSpPr>
        <p:spPr bwMode="auto">
          <a:xfrm>
            <a:off x="1676400" y="4057650"/>
            <a:ext cx="666750" cy="557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7</a:t>
            </a:r>
          </a:p>
        </p:txBody>
      </p:sp>
      <p:sp>
        <p:nvSpPr>
          <p:cNvPr id="28" name="WordArt 13"/>
          <p:cNvSpPr>
            <a:spLocks noChangeArrowheads="1" noChangeShapeType="1" noTextEdit="1"/>
          </p:cNvSpPr>
          <p:nvPr/>
        </p:nvSpPr>
        <p:spPr bwMode="auto">
          <a:xfrm>
            <a:off x="1681163" y="4046935"/>
            <a:ext cx="666750" cy="557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8</a:t>
            </a:r>
          </a:p>
        </p:txBody>
      </p:sp>
      <p:sp>
        <p:nvSpPr>
          <p:cNvPr id="29" name="WordArt 14"/>
          <p:cNvSpPr>
            <a:spLocks noChangeArrowheads="1" noChangeShapeType="1" noTextEdit="1"/>
          </p:cNvSpPr>
          <p:nvPr/>
        </p:nvSpPr>
        <p:spPr bwMode="auto">
          <a:xfrm>
            <a:off x="1676400" y="4057650"/>
            <a:ext cx="666750" cy="557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9</a:t>
            </a:r>
          </a:p>
        </p:txBody>
      </p:sp>
      <p:sp>
        <p:nvSpPr>
          <p:cNvPr id="30" name="WordArt 15"/>
          <p:cNvSpPr>
            <a:spLocks noChangeArrowheads="1" noChangeShapeType="1" noTextEdit="1"/>
          </p:cNvSpPr>
          <p:nvPr/>
        </p:nvSpPr>
        <p:spPr bwMode="auto">
          <a:xfrm>
            <a:off x="1676400" y="4057650"/>
            <a:ext cx="666750" cy="557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10</a:t>
            </a:r>
          </a:p>
        </p:txBody>
      </p:sp>
      <p:grpSp>
        <p:nvGrpSpPr>
          <p:cNvPr id="31" name="Group 21"/>
          <p:cNvGrpSpPr>
            <a:grpSpLocks/>
          </p:cNvGrpSpPr>
          <p:nvPr/>
        </p:nvGrpSpPr>
        <p:grpSpPr bwMode="auto">
          <a:xfrm>
            <a:off x="1095375" y="3693319"/>
            <a:ext cx="1752600" cy="1314450"/>
            <a:chOff x="4320" y="2928"/>
            <a:chExt cx="1104" cy="1104"/>
          </a:xfrm>
        </p:grpSpPr>
        <p:sp>
          <p:nvSpPr>
            <p:cNvPr id="32" name="AutoShape 22"/>
            <p:cNvSpPr>
              <a:spLocks noChangeArrowheads="1"/>
            </p:cNvSpPr>
            <p:nvPr/>
          </p:nvSpPr>
          <p:spPr bwMode="auto">
            <a:xfrm>
              <a:off x="4320" y="2928"/>
              <a:ext cx="1104" cy="1104"/>
            </a:xfrm>
            <a:prstGeom prst="star32">
              <a:avLst>
                <a:gd name="adj" fmla="val 37500"/>
              </a:avLst>
            </a:prstGeom>
            <a:gradFill rotWithShape="1">
              <a:gsLst>
                <a:gs pos="0">
                  <a:srgbClr val="EC9EC5"/>
                </a:gs>
                <a:gs pos="100000">
                  <a:srgbClr val="CC0066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vi-VN" sz="6000" b="1">
                <a:solidFill>
                  <a:srgbClr val="FF0066"/>
                </a:solidFill>
                <a:latin typeface=".VnHelvetInsH" pitchFamily="34" charset="0"/>
              </a:endParaRPr>
            </a:p>
          </p:txBody>
        </p:sp>
        <p:sp>
          <p:nvSpPr>
            <p:cNvPr id="33" name="WordArt 23"/>
            <p:cNvSpPr>
              <a:spLocks noChangeArrowheads="1" noChangeShapeType="1" noTextEdit="1"/>
            </p:cNvSpPr>
            <p:nvPr/>
          </p:nvSpPr>
          <p:spPr bwMode="auto">
            <a:xfrm>
              <a:off x="4563" y="3168"/>
              <a:ext cx="672" cy="57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kern="10" dirty="0" err="1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Times New Roman"/>
                  <a:cs typeface="Times New Roman"/>
                </a:rPr>
                <a:t>Hết</a:t>
              </a:r>
              <a:r>
                <a:rPr lang="en-US" sz="3600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Times New Roman"/>
                  <a:cs typeface="Times New Roman"/>
                </a:rPr>
                <a:t> </a:t>
              </a:r>
              <a:r>
                <a:rPr lang="en-US" sz="3600" kern="10" dirty="0" err="1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Times New Roman"/>
                  <a:cs typeface="Times New Roman"/>
                </a:rPr>
                <a:t>giờ</a:t>
              </a:r>
              <a:endParaRPr lang="en-US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Times New Roman"/>
                <a:cs typeface="Times New Roman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000"/>
                            </p:stCondLst>
                            <p:childTnLst>
                              <p:par>
                                <p:cTn id="7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500"/>
                            </p:stCondLst>
                            <p:childTnLst>
                              <p:par>
                                <p:cTn id="7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5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000"/>
                            </p:stCondLst>
                            <p:childTnLst>
                              <p:par>
                                <p:cTn id="8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500"/>
                            </p:stCondLst>
                            <p:childTnLst>
                              <p:par>
                                <p:cTn id="8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000"/>
                            </p:stCondLst>
                            <p:childTnLst>
                              <p:par>
                                <p:cTn id="9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8500"/>
                            </p:stCondLst>
                            <p:childTnLst>
                              <p:par>
                                <p:cTn id="9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5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9000"/>
                            </p:stCondLst>
                            <p:childTnLst>
                              <p:par>
                                <p:cTn id="10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500"/>
                            </p:stCondLst>
                            <p:childTnLst>
                              <p:par>
                                <p:cTn id="10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 animBg="1"/>
      <p:bldP spid="13" grpId="0" animBg="1"/>
      <p:bldP spid="13" grpId="1" animBg="1"/>
      <p:bldP spid="18" grpId="0" animBg="1"/>
      <p:bldP spid="18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6" descr="C:\Users\Admin\Pictures\8TAben6qc.png"/>
          <p:cNvPicPr>
            <a:picLocks noChangeAspect="1" noChangeArrowheads="1"/>
          </p:cNvPicPr>
          <p:nvPr/>
        </p:nvPicPr>
        <p:blipFill>
          <a:blip r:embed="rId5">
            <a:lum bright="70000" contrast="-70000"/>
          </a:blip>
          <a:srcRect l="7278" t="8368" r="2500" b="10983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4" name="Action Button: Home 3">
            <a:hlinkClick r:id="" action="ppaction://hlinkshowjump?jump=firstslide" highlightClick="1"/>
          </p:cNvPr>
          <p:cNvSpPr/>
          <p:nvPr/>
        </p:nvSpPr>
        <p:spPr>
          <a:xfrm>
            <a:off x="8382000" y="4705350"/>
            <a:ext cx="762000" cy="438150"/>
          </a:xfrm>
          <a:prstGeom prst="actionButtonHom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17" descr="Cư Dân Oakland Tái Chế Đúng Cách!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" y="4062474"/>
            <a:ext cx="1447800" cy="1081025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ackgroundRemoval t="0" b="99457" l="1575" r="96063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4248150"/>
            <a:ext cx="617986" cy="89535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0"/>
            <a:ext cx="858189" cy="75806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8001000" y="0"/>
            <a:ext cx="1143000" cy="1083105"/>
          </a:xfrm>
          <a:prstGeom prst="rect">
            <a:avLst/>
          </a:prstGeom>
        </p:spPr>
      </p:pic>
      <p:grpSp>
        <p:nvGrpSpPr>
          <p:cNvPr id="11" name="Group 10"/>
          <p:cNvGrpSpPr/>
          <p:nvPr/>
        </p:nvGrpSpPr>
        <p:grpSpPr>
          <a:xfrm>
            <a:off x="7315200" y="4458662"/>
            <a:ext cx="1828800" cy="684838"/>
            <a:chOff x="7315200" y="4458662"/>
            <a:chExt cx="1828800" cy="684838"/>
          </a:xfrm>
        </p:grpSpPr>
        <p:pic>
          <p:nvPicPr>
            <p:cNvPr id="12" name="Picture 11">
              <a:hlinkClick r:id="" action="ppaction://hlinkshowjump?jump=firstslide"/>
            </p:cNvPr>
            <p:cNvPicPr>
              <a:picLocks noChangeAspect="1"/>
            </p:cNvPicPr>
            <p:nvPr/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927308" y="4468961"/>
              <a:ext cx="1216692" cy="674539"/>
            </a:xfrm>
            <a:prstGeom prst="rect">
              <a:avLst/>
            </a:prstGeom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13">
              <a:extLst>
                <a:ext uri="{BEBA8EAE-BF5A-486C-A8C5-ECC9F3942E4B}">
                  <a14:imgProps xmlns:a14="http://schemas.microsoft.com/office/drawing/2010/main" xmlns="">
                    <a14:imgLayer r:embed="rId14">
                      <a14:imgEffect>
                        <a14:backgroundRemoval t="0" b="99281" l="6818" r="89394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7315200" y="4458662"/>
              <a:ext cx="650350" cy="684838"/>
            </a:xfrm>
            <a:prstGeom prst="rect">
              <a:avLst/>
            </a:prstGeom>
          </p:spPr>
        </p:pic>
      </p:grpSp>
      <p:pic>
        <p:nvPicPr>
          <p:cNvPr id="14" name="Picture 13"/>
          <p:cNvPicPr>
            <a:picLocks noChangeAspect="1"/>
          </p:cNvPicPr>
          <p:nvPr/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895350"/>
            <a:ext cx="964110" cy="1258245"/>
          </a:xfrm>
          <a:prstGeom prst="rect">
            <a:avLst/>
          </a:prstGeom>
        </p:spPr>
      </p:pic>
      <p:sp>
        <p:nvSpPr>
          <p:cNvPr id="19" name="Title 1"/>
          <p:cNvSpPr txBox="1">
            <a:spLocks/>
          </p:cNvSpPr>
          <p:nvPr/>
        </p:nvSpPr>
        <p:spPr>
          <a:xfrm>
            <a:off x="1143000" y="1047750"/>
            <a:ext cx="7391400" cy="3733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32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3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Câu</a:t>
            </a:r>
            <a:r>
              <a:rPr kumimoji="0" lang="en-US" sz="123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2: </a:t>
            </a:r>
            <a:r>
              <a:rPr kumimoji="0" lang="en-US" sz="123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Bộ</a:t>
            </a:r>
            <a:r>
              <a:rPr kumimoji="0" lang="en-US" sz="123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en-US" sz="123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phận</a:t>
            </a:r>
            <a:r>
              <a:rPr kumimoji="0" lang="en-US" sz="123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en-US" sz="123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nào</a:t>
            </a:r>
            <a:r>
              <a:rPr kumimoji="0" lang="en-US" sz="123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en-US" sz="123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của</a:t>
            </a:r>
            <a:r>
              <a:rPr kumimoji="0" lang="en-US" sz="123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en-US" sz="123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quạt</a:t>
            </a:r>
            <a:r>
              <a:rPr kumimoji="0" lang="en-US" sz="123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en-US" sz="123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kết</a:t>
            </a:r>
            <a:r>
              <a:rPr kumimoji="0" lang="en-US" sz="12300" b="1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en-US" sz="12300" b="1" i="0" u="none" strike="noStrike" kern="1200" cap="none" spc="0" normalizeH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nối</a:t>
            </a:r>
            <a:r>
              <a:rPr kumimoji="0" lang="en-US" sz="12300" b="1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en-US" sz="12300" b="1" i="0" u="none" strike="noStrike" kern="1200" cap="none" spc="0" normalizeH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với</a:t>
            </a:r>
            <a:r>
              <a:rPr kumimoji="0" lang="en-US" sz="12300" b="1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en-US" sz="12300" b="1" i="0" u="none" strike="noStrike" kern="1200" cap="none" spc="0" normalizeH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nguồn</a:t>
            </a:r>
            <a:r>
              <a:rPr kumimoji="0" lang="en-US" sz="12300" b="1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en-US" sz="12300" b="1" i="0" u="none" strike="noStrike" kern="1200" cap="none" spc="0" normalizeH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điện</a:t>
            </a:r>
            <a:r>
              <a:rPr kumimoji="0" lang="en-US" sz="123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?</a:t>
            </a:r>
          </a:p>
          <a:p>
            <a:pPr lvl="0">
              <a:spcBef>
                <a:spcPct val="0"/>
              </a:spcBef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en-US" sz="1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                 A. </a:t>
            </a:r>
            <a:r>
              <a:rPr kumimoji="0" lang="en-US" sz="1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Đế</a:t>
            </a:r>
            <a:r>
              <a:rPr kumimoji="0" lang="en-US" sz="1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en-US" sz="1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quạt</a:t>
            </a:r>
            <a:r>
              <a:rPr kumimoji="0" lang="en-US" sz="1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  </a:t>
            </a:r>
          </a:p>
          <a:p>
            <a:pPr lvl="0">
              <a:spcBef>
                <a:spcPct val="0"/>
              </a:spcBef>
            </a:pPr>
            <a:endParaRPr lang="en-US" sz="11200" b="1" dirty="0" smtClean="0">
              <a:solidFill>
                <a:srgbClr val="00206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lvl="0">
              <a:spcBef>
                <a:spcPct val="0"/>
              </a:spcBef>
            </a:pPr>
            <a:r>
              <a:rPr kumimoji="0" lang="en-US" sz="11200" b="1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                 </a:t>
            </a:r>
            <a:r>
              <a:rPr kumimoji="0" lang="en-US" sz="1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B. </a:t>
            </a:r>
            <a:r>
              <a:rPr kumimoji="0" lang="en-US" sz="1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Dây</a:t>
            </a:r>
            <a:r>
              <a:rPr kumimoji="0" lang="en-US" sz="11200" b="1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en-US" sz="11200" b="1" i="0" u="none" strike="noStrike" kern="1200" cap="none" spc="0" normalizeH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nguồn</a:t>
            </a:r>
            <a:endParaRPr kumimoji="0" lang="en-US" sz="11200" b="1" i="0" u="none" strike="noStrike" kern="1200" cap="none" spc="0" normalizeH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lvl="0">
              <a:spcBef>
                <a:spcPct val="0"/>
              </a:spcBef>
            </a:pPr>
            <a:r>
              <a:rPr kumimoji="0" lang="en-US" sz="1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en-US" sz="1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en-US" sz="1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                 C. </a:t>
            </a:r>
            <a:r>
              <a:rPr lang="en-US" sz="11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Thân</a:t>
            </a:r>
            <a:r>
              <a:rPr lang="en-US" sz="11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quạt</a:t>
            </a:r>
            <a:r>
              <a:rPr lang="en-US" sz="11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kumimoji="0" lang="en-US" sz="6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3200400" y="3105150"/>
            <a:ext cx="2971800" cy="6096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B.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nguồn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35" name="WordArt 5"/>
          <p:cNvSpPr>
            <a:spLocks noChangeArrowheads="1" noChangeShapeType="1" noTextEdit="1"/>
          </p:cNvSpPr>
          <p:nvPr/>
        </p:nvSpPr>
        <p:spPr bwMode="auto">
          <a:xfrm>
            <a:off x="1676400" y="4057650"/>
            <a:ext cx="666750" cy="557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0</a:t>
            </a:r>
          </a:p>
        </p:txBody>
      </p:sp>
      <p:sp>
        <p:nvSpPr>
          <p:cNvPr id="36" name="WordArt 6"/>
          <p:cNvSpPr>
            <a:spLocks noChangeArrowheads="1" noChangeShapeType="1" noTextEdit="1"/>
          </p:cNvSpPr>
          <p:nvPr/>
        </p:nvSpPr>
        <p:spPr bwMode="auto">
          <a:xfrm>
            <a:off x="1676400" y="4057650"/>
            <a:ext cx="666750" cy="557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1</a:t>
            </a:r>
          </a:p>
        </p:txBody>
      </p:sp>
      <p:sp>
        <p:nvSpPr>
          <p:cNvPr id="37" name="WordArt 7"/>
          <p:cNvSpPr>
            <a:spLocks noChangeArrowheads="1" noChangeShapeType="1" noTextEdit="1"/>
          </p:cNvSpPr>
          <p:nvPr/>
        </p:nvSpPr>
        <p:spPr bwMode="auto">
          <a:xfrm>
            <a:off x="1681163" y="4036219"/>
            <a:ext cx="666750" cy="557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2</a:t>
            </a:r>
          </a:p>
        </p:txBody>
      </p:sp>
      <p:sp>
        <p:nvSpPr>
          <p:cNvPr id="38" name="WordArt 8"/>
          <p:cNvSpPr>
            <a:spLocks noChangeArrowheads="1" noChangeShapeType="1" noTextEdit="1"/>
          </p:cNvSpPr>
          <p:nvPr/>
        </p:nvSpPr>
        <p:spPr bwMode="auto">
          <a:xfrm>
            <a:off x="1676400" y="4057650"/>
            <a:ext cx="666750" cy="557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3</a:t>
            </a:r>
          </a:p>
        </p:txBody>
      </p:sp>
      <p:sp>
        <p:nvSpPr>
          <p:cNvPr id="39" name="WordArt 9"/>
          <p:cNvSpPr>
            <a:spLocks noChangeArrowheads="1" noChangeShapeType="1" noTextEdit="1"/>
          </p:cNvSpPr>
          <p:nvPr/>
        </p:nvSpPr>
        <p:spPr bwMode="auto">
          <a:xfrm>
            <a:off x="1724025" y="4057650"/>
            <a:ext cx="666750" cy="557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4</a:t>
            </a:r>
          </a:p>
        </p:txBody>
      </p:sp>
      <p:sp>
        <p:nvSpPr>
          <p:cNvPr id="40" name="WordArt 10"/>
          <p:cNvSpPr>
            <a:spLocks noChangeArrowheads="1" noChangeShapeType="1" noTextEdit="1"/>
          </p:cNvSpPr>
          <p:nvPr/>
        </p:nvSpPr>
        <p:spPr bwMode="auto">
          <a:xfrm>
            <a:off x="1690688" y="4057650"/>
            <a:ext cx="666750" cy="557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5</a:t>
            </a:r>
          </a:p>
        </p:txBody>
      </p:sp>
      <p:sp>
        <p:nvSpPr>
          <p:cNvPr id="41" name="WordArt 11"/>
          <p:cNvSpPr>
            <a:spLocks noChangeArrowheads="1" noChangeShapeType="1" noTextEdit="1"/>
          </p:cNvSpPr>
          <p:nvPr/>
        </p:nvSpPr>
        <p:spPr bwMode="auto">
          <a:xfrm>
            <a:off x="1676400" y="4057650"/>
            <a:ext cx="666750" cy="557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6</a:t>
            </a:r>
          </a:p>
        </p:txBody>
      </p:sp>
      <p:sp>
        <p:nvSpPr>
          <p:cNvPr id="42" name="WordArt 12"/>
          <p:cNvSpPr>
            <a:spLocks noChangeArrowheads="1" noChangeShapeType="1" noTextEdit="1"/>
          </p:cNvSpPr>
          <p:nvPr/>
        </p:nvSpPr>
        <p:spPr bwMode="auto">
          <a:xfrm>
            <a:off x="1676400" y="4057650"/>
            <a:ext cx="666750" cy="557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7</a:t>
            </a:r>
          </a:p>
        </p:txBody>
      </p:sp>
      <p:sp>
        <p:nvSpPr>
          <p:cNvPr id="43" name="WordArt 13"/>
          <p:cNvSpPr>
            <a:spLocks noChangeArrowheads="1" noChangeShapeType="1" noTextEdit="1"/>
          </p:cNvSpPr>
          <p:nvPr/>
        </p:nvSpPr>
        <p:spPr bwMode="auto">
          <a:xfrm>
            <a:off x="1681163" y="4046935"/>
            <a:ext cx="666750" cy="557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8</a:t>
            </a:r>
          </a:p>
        </p:txBody>
      </p:sp>
      <p:sp>
        <p:nvSpPr>
          <p:cNvPr id="44" name="WordArt 14"/>
          <p:cNvSpPr>
            <a:spLocks noChangeArrowheads="1" noChangeShapeType="1" noTextEdit="1"/>
          </p:cNvSpPr>
          <p:nvPr/>
        </p:nvSpPr>
        <p:spPr bwMode="auto">
          <a:xfrm>
            <a:off x="1676400" y="4057650"/>
            <a:ext cx="666750" cy="557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9</a:t>
            </a:r>
          </a:p>
        </p:txBody>
      </p:sp>
      <p:sp>
        <p:nvSpPr>
          <p:cNvPr id="45" name="WordArt 15"/>
          <p:cNvSpPr>
            <a:spLocks noChangeArrowheads="1" noChangeShapeType="1" noTextEdit="1"/>
          </p:cNvSpPr>
          <p:nvPr/>
        </p:nvSpPr>
        <p:spPr bwMode="auto">
          <a:xfrm>
            <a:off x="1676400" y="4057650"/>
            <a:ext cx="666750" cy="557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10</a:t>
            </a:r>
          </a:p>
        </p:txBody>
      </p:sp>
      <p:grpSp>
        <p:nvGrpSpPr>
          <p:cNvPr id="46" name="Group 21"/>
          <p:cNvGrpSpPr>
            <a:grpSpLocks/>
          </p:cNvGrpSpPr>
          <p:nvPr/>
        </p:nvGrpSpPr>
        <p:grpSpPr bwMode="auto">
          <a:xfrm>
            <a:off x="1095375" y="3693319"/>
            <a:ext cx="1752600" cy="1314450"/>
            <a:chOff x="4320" y="2928"/>
            <a:chExt cx="1104" cy="1104"/>
          </a:xfrm>
        </p:grpSpPr>
        <p:sp>
          <p:nvSpPr>
            <p:cNvPr id="47" name="AutoShape 22"/>
            <p:cNvSpPr>
              <a:spLocks noChangeArrowheads="1"/>
            </p:cNvSpPr>
            <p:nvPr/>
          </p:nvSpPr>
          <p:spPr bwMode="auto">
            <a:xfrm>
              <a:off x="4320" y="2928"/>
              <a:ext cx="1104" cy="1104"/>
            </a:xfrm>
            <a:prstGeom prst="star32">
              <a:avLst>
                <a:gd name="adj" fmla="val 37500"/>
              </a:avLst>
            </a:prstGeom>
            <a:gradFill rotWithShape="1">
              <a:gsLst>
                <a:gs pos="0">
                  <a:srgbClr val="EC9EC5"/>
                </a:gs>
                <a:gs pos="100000">
                  <a:srgbClr val="CC0066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vi-VN" sz="6000" b="1">
                <a:solidFill>
                  <a:srgbClr val="FF0066"/>
                </a:solidFill>
                <a:latin typeface=".VnHelvetInsH" pitchFamily="34" charset="0"/>
              </a:endParaRPr>
            </a:p>
          </p:txBody>
        </p:sp>
        <p:sp>
          <p:nvSpPr>
            <p:cNvPr id="48" name="WordArt 23"/>
            <p:cNvSpPr>
              <a:spLocks noChangeArrowheads="1" noChangeShapeType="1" noTextEdit="1"/>
            </p:cNvSpPr>
            <p:nvPr/>
          </p:nvSpPr>
          <p:spPr bwMode="auto">
            <a:xfrm>
              <a:off x="4563" y="3168"/>
              <a:ext cx="672" cy="57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kern="10" dirty="0" err="1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Times New Roman"/>
                  <a:cs typeface="Times New Roman"/>
                </a:rPr>
                <a:t>Hết</a:t>
              </a:r>
              <a:r>
                <a:rPr lang="en-US" sz="3600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Times New Roman"/>
                  <a:cs typeface="Times New Roman"/>
                </a:rPr>
                <a:t> </a:t>
              </a:r>
              <a:r>
                <a:rPr lang="en-US" sz="3600" kern="10" dirty="0" err="1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Times New Roman"/>
                  <a:cs typeface="Times New Roman"/>
                </a:rPr>
                <a:t>giờ</a:t>
              </a:r>
              <a:endParaRPr lang="en-US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Times New Roman"/>
                <a:cs typeface="Times New Roman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000"/>
                            </p:stCondLst>
                            <p:childTnLst>
                              <p:par>
                                <p:cTn id="7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500"/>
                            </p:stCondLst>
                            <p:childTnLst>
                              <p:par>
                                <p:cTn id="7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5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000"/>
                            </p:stCondLst>
                            <p:childTnLst>
                              <p:par>
                                <p:cTn id="8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500"/>
                            </p:stCondLst>
                            <p:childTnLst>
                              <p:par>
                                <p:cTn id="8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5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000"/>
                            </p:stCondLst>
                            <p:childTnLst>
                              <p:par>
                                <p:cTn id="9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8500"/>
                            </p:stCondLst>
                            <p:childTnLst>
                              <p:par>
                                <p:cTn id="9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5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9000"/>
                            </p:stCondLst>
                            <p:childTnLst>
                              <p:par>
                                <p:cTn id="10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500"/>
                            </p:stCondLst>
                            <p:childTnLst>
                              <p:par>
                                <p:cTn id="10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5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5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6" descr="C:\Users\Admin\Pictures\8TAben6qc.png"/>
          <p:cNvPicPr>
            <a:picLocks noChangeAspect="1" noChangeArrowheads="1"/>
          </p:cNvPicPr>
          <p:nvPr/>
        </p:nvPicPr>
        <p:blipFill>
          <a:blip r:embed="rId5">
            <a:lum bright="70000" contrast="-70000"/>
          </a:blip>
          <a:srcRect l="7278" t="8368" r="2500" b="10983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4" name="Action Button: Home 3">
            <a:hlinkClick r:id="" action="ppaction://hlinkshowjump?jump=firstslide" highlightClick="1"/>
          </p:cNvPr>
          <p:cNvSpPr/>
          <p:nvPr/>
        </p:nvSpPr>
        <p:spPr>
          <a:xfrm>
            <a:off x="8382000" y="4705350"/>
            <a:ext cx="762000" cy="438150"/>
          </a:xfrm>
          <a:prstGeom prst="actionButtonHom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2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2224" t="36865" r="35373" b="36430"/>
          <a:stretch>
            <a:fillRect/>
          </a:stretch>
        </p:blipFill>
        <p:spPr bwMode="auto">
          <a:xfrm>
            <a:off x="0" y="3390900"/>
            <a:ext cx="14478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ackgroundRemoval t="0" b="99457" l="1575" r="96063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4248150"/>
            <a:ext cx="617986" cy="89535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0"/>
            <a:ext cx="858189" cy="75806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8001000" y="0"/>
            <a:ext cx="1143000" cy="1083105"/>
          </a:xfrm>
          <a:prstGeom prst="rect">
            <a:avLst/>
          </a:prstGeom>
        </p:spPr>
      </p:pic>
      <p:grpSp>
        <p:nvGrpSpPr>
          <p:cNvPr id="11" name="Group 10"/>
          <p:cNvGrpSpPr/>
          <p:nvPr/>
        </p:nvGrpSpPr>
        <p:grpSpPr>
          <a:xfrm>
            <a:off x="7315200" y="4458662"/>
            <a:ext cx="1828800" cy="684838"/>
            <a:chOff x="7315200" y="4458662"/>
            <a:chExt cx="1828800" cy="684838"/>
          </a:xfrm>
        </p:grpSpPr>
        <p:pic>
          <p:nvPicPr>
            <p:cNvPr id="12" name="Picture 11">
              <a:hlinkClick r:id="" action="ppaction://hlinkshowjump?jump=firstslide"/>
            </p:cNvPr>
            <p:cNvPicPr>
              <a:picLocks noChangeAspect="1"/>
            </p:cNvPicPr>
            <p:nvPr/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927308" y="4468961"/>
              <a:ext cx="1216692" cy="674539"/>
            </a:xfrm>
            <a:prstGeom prst="rect">
              <a:avLst/>
            </a:prstGeom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13">
              <a:extLst>
                <a:ext uri="{BEBA8EAE-BF5A-486C-A8C5-ECC9F3942E4B}">
                  <a14:imgProps xmlns:a14="http://schemas.microsoft.com/office/drawing/2010/main" xmlns="">
                    <a14:imgLayer r:embed="rId14">
                      <a14:imgEffect>
                        <a14:backgroundRemoval t="0" b="99281" l="6818" r="89394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7315200" y="4458662"/>
              <a:ext cx="650350" cy="684838"/>
            </a:xfrm>
            <a:prstGeom prst="rect">
              <a:avLst/>
            </a:prstGeom>
          </p:spPr>
        </p:pic>
      </p:grpSp>
      <p:pic>
        <p:nvPicPr>
          <p:cNvPr id="14" name="Picture 13"/>
          <p:cNvPicPr>
            <a:picLocks noChangeAspect="1"/>
          </p:cNvPicPr>
          <p:nvPr/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895350"/>
            <a:ext cx="964110" cy="1258245"/>
          </a:xfrm>
          <a:prstGeom prst="rect">
            <a:avLst/>
          </a:prstGeom>
        </p:spPr>
      </p:pic>
      <p:sp>
        <p:nvSpPr>
          <p:cNvPr id="17" name="Title 1"/>
          <p:cNvSpPr txBox="1">
            <a:spLocks/>
          </p:cNvSpPr>
          <p:nvPr/>
        </p:nvSpPr>
        <p:spPr>
          <a:xfrm>
            <a:off x="838200" y="438150"/>
            <a:ext cx="8077200" cy="44005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/>
          <a:p>
            <a:pPr>
              <a:spcBef>
                <a:spcPct val="0"/>
              </a:spcBef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en-US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3: </a:t>
            </a:r>
            <a:r>
              <a:rPr lang="en-US" sz="4000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Bộ</a:t>
            </a:r>
            <a:r>
              <a:rPr lang="en-US" sz="4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phận</a:t>
            </a:r>
            <a:r>
              <a:rPr lang="en-US" sz="4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điều</a:t>
            </a:r>
            <a:r>
              <a:rPr lang="en-US" sz="4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khiển</a:t>
            </a:r>
            <a:r>
              <a:rPr lang="en-US" sz="4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của</a:t>
            </a:r>
            <a:r>
              <a:rPr lang="en-US" sz="4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quạt</a:t>
            </a:r>
            <a:r>
              <a:rPr lang="en-US" sz="4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điện</a:t>
            </a:r>
            <a:r>
              <a:rPr lang="en-US" sz="4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có</a:t>
            </a:r>
            <a:r>
              <a:rPr lang="en-US" sz="4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tính</a:t>
            </a:r>
            <a:r>
              <a:rPr lang="en-US" sz="4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năng</a:t>
            </a:r>
            <a:r>
              <a:rPr lang="en-US" sz="4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gì</a:t>
            </a:r>
            <a:r>
              <a:rPr lang="en-US" sz="4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nổi</a:t>
            </a:r>
            <a:r>
              <a:rPr lang="en-US" sz="4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bật</a:t>
            </a:r>
            <a:r>
              <a:rPr lang="en-US" sz="4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?</a:t>
            </a:r>
            <a:endParaRPr lang="en-US" sz="4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spcBef>
                <a:spcPct val="0"/>
              </a:spcBef>
            </a:pPr>
            <a:endParaRPr kumimoji="0" lang="en-US" sz="400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lvl="0">
              <a:spcBef>
                <a:spcPct val="0"/>
              </a:spcBef>
            </a:pPr>
            <a:r>
              <a:rPr kumimoji="0" lang="en-US" sz="400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A. </a:t>
            </a:r>
            <a:r>
              <a:rPr lang="en-US" sz="4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Không</a:t>
            </a:r>
            <a:r>
              <a:rPr lang="en-US" sz="4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có</a:t>
            </a:r>
            <a:r>
              <a:rPr lang="en-US" sz="4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cánh</a:t>
            </a:r>
            <a:r>
              <a:rPr lang="en-US" sz="4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en-US" sz="4000" dirty="0" smtClean="0">
              <a:solidFill>
                <a:srgbClr val="00206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>
              <a:spcBef>
                <a:spcPct val="0"/>
              </a:spcBef>
            </a:pPr>
            <a:r>
              <a:rPr kumimoji="0" lang="en-US" sz="400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B. </a:t>
            </a:r>
            <a:r>
              <a:rPr lang="en-US" sz="4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Không</a:t>
            </a:r>
            <a:r>
              <a:rPr lang="en-US" sz="4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có</a:t>
            </a:r>
            <a:r>
              <a:rPr lang="en-US" sz="4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ổ </a:t>
            </a:r>
            <a:r>
              <a:rPr lang="en-US" sz="4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cắm</a:t>
            </a:r>
            <a:r>
              <a:rPr kumimoji="0" lang="en-US" sz="400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en-US" sz="400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en-US" sz="400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C. </a:t>
            </a:r>
            <a:r>
              <a:rPr lang="en-US" sz="4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Có</a:t>
            </a:r>
            <a:r>
              <a:rPr lang="en-US" sz="4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thể</a:t>
            </a:r>
            <a:r>
              <a:rPr lang="en-US" sz="4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bật</a:t>
            </a:r>
            <a:r>
              <a:rPr lang="en-US" sz="4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tắt</a:t>
            </a:r>
            <a:r>
              <a:rPr lang="en-US" sz="4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lang="en-US" sz="4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thay</a:t>
            </a:r>
            <a:r>
              <a:rPr lang="en-US" sz="4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đổi</a:t>
            </a:r>
            <a:r>
              <a:rPr lang="en-US" sz="4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tốc</a:t>
            </a:r>
            <a:r>
              <a:rPr lang="en-US" sz="4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độ</a:t>
            </a:r>
            <a:r>
              <a:rPr lang="en-US" sz="4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và</a:t>
            </a:r>
            <a:r>
              <a:rPr lang="en-US" sz="4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hướng</a:t>
            </a:r>
            <a:r>
              <a:rPr lang="en-US" sz="4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gió</a:t>
            </a:r>
            <a:r>
              <a:rPr lang="en-US" sz="4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từ</a:t>
            </a:r>
            <a:r>
              <a:rPr lang="en-US" sz="4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xa</a:t>
            </a:r>
            <a:r>
              <a:rPr lang="en-US" sz="4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en-US" sz="4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spcBef>
                <a:spcPct val="0"/>
              </a:spcBef>
            </a:pPr>
            <a:endParaRPr kumimoji="0" lang="en-US" sz="65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838200" y="3257550"/>
            <a:ext cx="7467600" cy="11430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C.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Có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thể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bật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tắt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thay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đổi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tốc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độ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và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hướng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gió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từ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xa</a:t>
            </a:r>
            <a:endParaRPr lang="en-US" sz="4000" dirty="0">
              <a:solidFill>
                <a:srgbClr val="FF0000"/>
              </a:solidFill>
            </a:endParaRPr>
          </a:p>
        </p:txBody>
      </p:sp>
      <p:sp>
        <p:nvSpPr>
          <p:cNvPr id="16" name="WordArt 5"/>
          <p:cNvSpPr>
            <a:spLocks noChangeArrowheads="1" noChangeShapeType="1" noTextEdit="1"/>
          </p:cNvSpPr>
          <p:nvPr/>
        </p:nvSpPr>
        <p:spPr bwMode="auto">
          <a:xfrm>
            <a:off x="7362825" y="1640681"/>
            <a:ext cx="666750" cy="557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0</a:t>
            </a:r>
          </a:p>
        </p:txBody>
      </p:sp>
      <p:sp>
        <p:nvSpPr>
          <p:cNvPr id="19" name="WordArt 6"/>
          <p:cNvSpPr>
            <a:spLocks noChangeArrowheads="1" noChangeShapeType="1" noTextEdit="1"/>
          </p:cNvSpPr>
          <p:nvPr/>
        </p:nvSpPr>
        <p:spPr bwMode="auto">
          <a:xfrm>
            <a:off x="7362825" y="1640681"/>
            <a:ext cx="666750" cy="557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1</a:t>
            </a:r>
          </a:p>
        </p:txBody>
      </p:sp>
      <p:sp>
        <p:nvSpPr>
          <p:cNvPr id="20" name="WordArt 7"/>
          <p:cNvSpPr>
            <a:spLocks noChangeArrowheads="1" noChangeShapeType="1" noTextEdit="1"/>
          </p:cNvSpPr>
          <p:nvPr/>
        </p:nvSpPr>
        <p:spPr bwMode="auto">
          <a:xfrm>
            <a:off x="7367588" y="1619250"/>
            <a:ext cx="666750" cy="557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2</a:t>
            </a:r>
          </a:p>
        </p:txBody>
      </p:sp>
      <p:sp>
        <p:nvSpPr>
          <p:cNvPr id="21" name="WordArt 8"/>
          <p:cNvSpPr>
            <a:spLocks noChangeArrowheads="1" noChangeShapeType="1" noTextEdit="1"/>
          </p:cNvSpPr>
          <p:nvPr/>
        </p:nvSpPr>
        <p:spPr bwMode="auto">
          <a:xfrm>
            <a:off x="7362825" y="1640681"/>
            <a:ext cx="666750" cy="557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3</a:t>
            </a:r>
          </a:p>
        </p:txBody>
      </p:sp>
      <p:sp>
        <p:nvSpPr>
          <p:cNvPr id="22" name="WordArt 9"/>
          <p:cNvSpPr>
            <a:spLocks noChangeArrowheads="1" noChangeShapeType="1" noTextEdit="1"/>
          </p:cNvSpPr>
          <p:nvPr/>
        </p:nvSpPr>
        <p:spPr bwMode="auto">
          <a:xfrm>
            <a:off x="7410450" y="1640681"/>
            <a:ext cx="666750" cy="557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4</a:t>
            </a:r>
          </a:p>
        </p:txBody>
      </p:sp>
      <p:sp>
        <p:nvSpPr>
          <p:cNvPr id="23" name="WordArt 10"/>
          <p:cNvSpPr>
            <a:spLocks noChangeArrowheads="1" noChangeShapeType="1" noTextEdit="1"/>
          </p:cNvSpPr>
          <p:nvPr/>
        </p:nvSpPr>
        <p:spPr bwMode="auto">
          <a:xfrm>
            <a:off x="7377113" y="1640681"/>
            <a:ext cx="666750" cy="557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5</a:t>
            </a:r>
          </a:p>
        </p:txBody>
      </p:sp>
      <p:sp>
        <p:nvSpPr>
          <p:cNvPr id="24" name="WordArt 11"/>
          <p:cNvSpPr>
            <a:spLocks noChangeArrowheads="1" noChangeShapeType="1" noTextEdit="1"/>
          </p:cNvSpPr>
          <p:nvPr/>
        </p:nvSpPr>
        <p:spPr bwMode="auto">
          <a:xfrm>
            <a:off x="7362825" y="1640681"/>
            <a:ext cx="666750" cy="557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6</a:t>
            </a:r>
          </a:p>
        </p:txBody>
      </p:sp>
      <p:sp>
        <p:nvSpPr>
          <p:cNvPr id="25" name="WordArt 12"/>
          <p:cNvSpPr>
            <a:spLocks noChangeArrowheads="1" noChangeShapeType="1" noTextEdit="1"/>
          </p:cNvSpPr>
          <p:nvPr/>
        </p:nvSpPr>
        <p:spPr bwMode="auto">
          <a:xfrm>
            <a:off x="7362825" y="1640681"/>
            <a:ext cx="666750" cy="557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7</a:t>
            </a:r>
          </a:p>
        </p:txBody>
      </p:sp>
      <p:sp>
        <p:nvSpPr>
          <p:cNvPr id="26" name="WordArt 13"/>
          <p:cNvSpPr>
            <a:spLocks noChangeArrowheads="1" noChangeShapeType="1" noTextEdit="1"/>
          </p:cNvSpPr>
          <p:nvPr/>
        </p:nvSpPr>
        <p:spPr bwMode="auto">
          <a:xfrm>
            <a:off x="7367588" y="1629966"/>
            <a:ext cx="666750" cy="557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8</a:t>
            </a:r>
          </a:p>
        </p:txBody>
      </p:sp>
      <p:sp>
        <p:nvSpPr>
          <p:cNvPr id="27" name="WordArt 14"/>
          <p:cNvSpPr>
            <a:spLocks noChangeArrowheads="1" noChangeShapeType="1" noTextEdit="1"/>
          </p:cNvSpPr>
          <p:nvPr/>
        </p:nvSpPr>
        <p:spPr bwMode="auto">
          <a:xfrm>
            <a:off x="7362825" y="1640681"/>
            <a:ext cx="666750" cy="557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9</a:t>
            </a:r>
          </a:p>
        </p:txBody>
      </p:sp>
      <p:sp>
        <p:nvSpPr>
          <p:cNvPr id="28" name="WordArt 15"/>
          <p:cNvSpPr>
            <a:spLocks noChangeArrowheads="1" noChangeShapeType="1" noTextEdit="1"/>
          </p:cNvSpPr>
          <p:nvPr/>
        </p:nvSpPr>
        <p:spPr bwMode="auto">
          <a:xfrm>
            <a:off x="7362825" y="1640681"/>
            <a:ext cx="666750" cy="557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10</a:t>
            </a:r>
          </a:p>
        </p:txBody>
      </p:sp>
      <p:grpSp>
        <p:nvGrpSpPr>
          <p:cNvPr id="29" name="Group 21"/>
          <p:cNvGrpSpPr>
            <a:grpSpLocks/>
          </p:cNvGrpSpPr>
          <p:nvPr/>
        </p:nvGrpSpPr>
        <p:grpSpPr bwMode="auto">
          <a:xfrm>
            <a:off x="6781800" y="1276350"/>
            <a:ext cx="1752600" cy="1314450"/>
            <a:chOff x="4320" y="2928"/>
            <a:chExt cx="1104" cy="1104"/>
          </a:xfrm>
        </p:grpSpPr>
        <p:sp>
          <p:nvSpPr>
            <p:cNvPr id="30" name="AutoShape 22"/>
            <p:cNvSpPr>
              <a:spLocks noChangeArrowheads="1"/>
            </p:cNvSpPr>
            <p:nvPr/>
          </p:nvSpPr>
          <p:spPr bwMode="auto">
            <a:xfrm>
              <a:off x="4320" y="2928"/>
              <a:ext cx="1104" cy="1104"/>
            </a:xfrm>
            <a:prstGeom prst="star32">
              <a:avLst>
                <a:gd name="adj" fmla="val 37500"/>
              </a:avLst>
            </a:prstGeom>
            <a:gradFill rotWithShape="1">
              <a:gsLst>
                <a:gs pos="0">
                  <a:srgbClr val="EC9EC5"/>
                </a:gs>
                <a:gs pos="100000">
                  <a:srgbClr val="CC0066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vi-VN" sz="6000" b="1">
                <a:solidFill>
                  <a:srgbClr val="FF0066"/>
                </a:solidFill>
                <a:latin typeface=".VnHelvetInsH" pitchFamily="34" charset="0"/>
              </a:endParaRPr>
            </a:p>
          </p:txBody>
        </p:sp>
        <p:sp>
          <p:nvSpPr>
            <p:cNvPr id="31" name="WordArt 23"/>
            <p:cNvSpPr>
              <a:spLocks noChangeArrowheads="1" noChangeShapeType="1" noTextEdit="1"/>
            </p:cNvSpPr>
            <p:nvPr/>
          </p:nvSpPr>
          <p:spPr bwMode="auto">
            <a:xfrm>
              <a:off x="4563" y="3168"/>
              <a:ext cx="672" cy="57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kern="10" dirty="0" err="1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Times New Roman"/>
                  <a:cs typeface="Times New Roman"/>
                </a:rPr>
                <a:t>Hết</a:t>
              </a:r>
              <a:r>
                <a:rPr lang="en-US" sz="3600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Times New Roman"/>
                  <a:cs typeface="Times New Roman"/>
                </a:rPr>
                <a:t> </a:t>
              </a:r>
              <a:r>
                <a:rPr lang="en-US" sz="3600" kern="10" dirty="0" err="1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Times New Roman"/>
                  <a:cs typeface="Times New Roman"/>
                </a:rPr>
                <a:t>giờ</a:t>
              </a:r>
              <a:endParaRPr lang="en-US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Times New Roman"/>
                <a:cs typeface="Times New Roman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000"/>
                            </p:stCondLst>
                            <p:childTnLst>
                              <p:par>
                                <p:cTn id="7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500"/>
                            </p:stCondLst>
                            <p:childTnLst>
                              <p:par>
                                <p:cTn id="7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5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000"/>
                            </p:stCondLst>
                            <p:childTnLst>
                              <p:par>
                                <p:cTn id="8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500"/>
                            </p:stCondLst>
                            <p:childTnLst>
                              <p:par>
                                <p:cTn id="8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000"/>
                            </p:stCondLst>
                            <p:childTnLst>
                              <p:par>
                                <p:cTn id="9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8500"/>
                            </p:stCondLst>
                            <p:childTnLst>
                              <p:par>
                                <p:cTn id="9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9000"/>
                            </p:stCondLst>
                            <p:childTnLst>
                              <p:par>
                                <p:cTn id="10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500"/>
                            </p:stCondLst>
                            <p:childTnLst>
                              <p:par>
                                <p:cTn id="10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 animBg="1"/>
      <p:bldP spid="16" grpId="0" animBg="1"/>
      <p:bldP spid="16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6" descr="C:\Users\Admin\Pictures\8TAben6qc.png"/>
          <p:cNvPicPr>
            <a:picLocks noChangeAspect="1" noChangeArrowheads="1"/>
          </p:cNvPicPr>
          <p:nvPr/>
        </p:nvPicPr>
        <p:blipFill>
          <a:blip r:embed="rId5">
            <a:lum bright="70000" contrast="-70000"/>
          </a:blip>
          <a:srcRect l="7278" t="8368" r="2500" b="10983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4" name="Action Button: Home 3">
            <a:hlinkClick r:id="" action="ppaction://hlinkshowjump?jump=firstslide" highlightClick="1"/>
          </p:cNvPr>
          <p:cNvSpPr/>
          <p:nvPr/>
        </p:nvSpPr>
        <p:spPr>
          <a:xfrm>
            <a:off x="8382000" y="4705350"/>
            <a:ext cx="762000" cy="438150"/>
          </a:xfrm>
          <a:prstGeom prst="actionButtonHom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6"/>
          <a:srcRect l="53257" t="56967" r="38257" b="32583"/>
          <a:stretch>
            <a:fillRect/>
          </a:stretch>
        </p:blipFill>
        <p:spPr bwMode="auto">
          <a:xfrm>
            <a:off x="0" y="4457700"/>
            <a:ext cx="9906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ackgroundRemoval t="0" b="99457" l="1575" r="96063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4248150"/>
            <a:ext cx="617986" cy="89535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0"/>
            <a:ext cx="858189" cy="75806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8001000" y="0"/>
            <a:ext cx="1143000" cy="1083105"/>
          </a:xfrm>
          <a:prstGeom prst="rect">
            <a:avLst/>
          </a:prstGeom>
        </p:spPr>
      </p:pic>
      <p:grpSp>
        <p:nvGrpSpPr>
          <p:cNvPr id="12" name="Group 11"/>
          <p:cNvGrpSpPr/>
          <p:nvPr/>
        </p:nvGrpSpPr>
        <p:grpSpPr>
          <a:xfrm>
            <a:off x="7315200" y="4458662"/>
            <a:ext cx="1828800" cy="684838"/>
            <a:chOff x="7315200" y="4458662"/>
            <a:chExt cx="1828800" cy="684838"/>
          </a:xfrm>
        </p:grpSpPr>
        <p:pic>
          <p:nvPicPr>
            <p:cNvPr id="13" name="Picture 12">
              <a:hlinkClick r:id="" action="ppaction://hlinkshowjump?jump=firstslide"/>
            </p:cNvPr>
            <p:cNvPicPr>
              <a:picLocks noChangeAspect="1"/>
            </p:cNvPicPr>
            <p:nvPr/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927308" y="4468961"/>
              <a:ext cx="1216692" cy="674539"/>
            </a:xfrm>
            <a:prstGeom prst="rect">
              <a:avLst/>
            </a:prstGeom>
          </p:spPr>
        </p:pic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12">
              <a:extLst>
                <a:ext uri="{BEBA8EAE-BF5A-486C-A8C5-ECC9F3942E4B}">
                  <a14:imgProps xmlns:a14="http://schemas.microsoft.com/office/drawing/2010/main" xmlns="">
                    <a14:imgLayer r:embed="rId13">
                      <a14:imgEffect>
                        <a14:backgroundRemoval t="0" b="99281" l="6818" r="89394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7315200" y="4458662"/>
              <a:ext cx="650350" cy="684838"/>
            </a:xfrm>
            <a:prstGeom prst="rect">
              <a:avLst/>
            </a:prstGeom>
          </p:spPr>
        </p:pic>
      </p:grpSp>
      <p:pic>
        <p:nvPicPr>
          <p:cNvPr id="15" name="Picture 14"/>
          <p:cNvPicPr>
            <a:picLocks noChangeAspect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895350"/>
            <a:ext cx="964110" cy="1258245"/>
          </a:xfrm>
          <a:prstGeom prst="rect">
            <a:avLst/>
          </a:prstGeom>
        </p:spPr>
      </p:pic>
      <p:sp>
        <p:nvSpPr>
          <p:cNvPr id="19" name="Title 1"/>
          <p:cNvSpPr txBox="1">
            <a:spLocks/>
          </p:cNvSpPr>
          <p:nvPr/>
        </p:nvSpPr>
        <p:spPr>
          <a:xfrm>
            <a:off x="1143000" y="1047750"/>
            <a:ext cx="7391400" cy="3733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/>
          <a:p>
            <a:pPr algn="just">
              <a:spcBef>
                <a:spcPct val="0"/>
              </a:spcBef>
            </a:pPr>
            <a:r>
              <a:rPr kumimoji="0" lang="en-US" sz="12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Câu</a:t>
            </a:r>
            <a:r>
              <a:rPr kumimoji="0" lang="en-US" sz="1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4: </a:t>
            </a:r>
            <a:r>
              <a:rPr lang="en-US" sz="12800" b="1" dirty="0" err="1" smtClean="0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12800" b="1" dirty="0" smtClean="0">
                <a:latin typeface="Times New Roman" pitchFamily="18" charset="0"/>
                <a:cs typeface="Times New Roman" pitchFamily="18" charset="0"/>
              </a:rPr>
              <a:t> 2009, </a:t>
            </a:r>
            <a:r>
              <a:rPr lang="en-US" sz="12800" b="1" dirty="0" err="1" smtClean="0">
                <a:latin typeface="Times New Roman" pitchFamily="18" charset="0"/>
                <a:cs typeface="Times New Roman" pitchFamily="18" charset="0"/>
              </a:rPr>
              <a:t>kĩ</a:t>
            </a:r>
            <a:r>
              <a:rPr lang="en-US" sz="1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800" b="1" dirty="0" err="1" smtClean="0">
                <a:latin typeface="Times New Roman" pitchFamily="18" charset="0"/>
                <a:cs typeface="Times New Roman" pitchFamily="18" charset="0"/>
              </a:rPr>
              <a:t>sư</a:t>
            </a:r>
            <a:r>
              <a:rPr lang="en-US" sz="1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800" b="1" dirty="0" err="1" smtClean="0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1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800" b="1" dirty="0" err="1" smtClean="0">
                <a:latin typeface="Times New Roman" pitchFamily="18" charset="0"/>
                <a:cs typeface="Times New Roman" pitchFamily="18" charset="0"/>
              </a:rPr>
              <a:t>Anh</a:t>
            </a:r>
            <a:r>
              <a:rPr lang="en-US" sz="12800" b="1" dirty="0" smtClean="0">
                <a:latin typeface="Times New Roman" pitchFamily="18" charset="0"/>
                <a:cs typeface="Times New Roman" pitchFamily="18" charset="0"/>
              </a:rPr>
              <a:t> (James Dyson) </a:t>
            </a:r>
            <a:r>
              <a:rPr lang="en-US" sz="12800" b="1" dirty="0" err="1" smtClean="0"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1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800" b="1" dirty="0" err="1" smtClean="0">
                <a:latin typeface="Times New Roman" pitchFamily="18" charset="0"/>
                <a:cs typeface="Times New Roman" pitchFamily="18" charset="0"/>
              </a:rPr>
              <a:t>nghiên</a:t>
            </a:r>
            <a:r>
              <a:rPr lang="en-US" sz="1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800" b="1" dirty="0" err="1" smtClean="0">
                <a:latin typeface="Times New Roman" pitchFamily="18" charset="0"/>
                <a:cs typeface="Times New Roman" pitchFamily="18" charset="0"/>
              </a:rPr>
              <a:t>cứu</a:t>
            </a:r>
            <a:r>
              <a:rPr lang="en-US" sz="1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800" b="1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1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800" b="1" dirty="0" err="1" smtClean="0">
                <a:latin typeface="Times New Roman" pitchFamily="18" charset="0"/>
                <a:cs typeface="Times New Roman" pitchFamily="18" charset="0"/>
              </a:rPr>
              <a:t>chế</a:t>
            </a:r>
            <a:r>
              <a:rPr lang="en-US" sz="1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800" b="1" dirty="0" err="1" smtClean="0"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1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800" b="1" dirty="0" err="1" smtClean="0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1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800" b="1" dirty="0" err="1" smtClean="0">
                <a:latin typeface="Times New Roman" pitchFamily="18" charset="0"/>
                <a:cs typeface="Times New Roman" pitchFamily="18" charset="0"/>
              </a:rPr>
              <a:t>loại</a:t>
            </a:r>
            <a:r>
              <a:rPr lang="en-US" sz="1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800" b="1" dirty="0" err="1" smtClean="0">
                <a:latin typeface="Times New Roman" pitchFamily="18" charset="0"/>
                <a:cs typeface="Times New Roman" pitchFamily="18" charset="0"/>
              </a:rPr>
              <a:t>quạt</a:t>
            </a:r>
            <a:r>
              <a:rPr lang="en-US" sz="1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800" b="1" dirty="0" err="1" smtClean="0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128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en-US" sz="128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3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lvl="0">
              <a:spcBef>
                <a:spcPct val="0"/>
              </a:spcBef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en-US" sz="1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                 A</a:t>
            </a:r>
            <a:r>
              <a:rPr lang="en-US" sz="11200" b="1" dirty="0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. </a:t>
            </a:r>
            <a:r>
              <a:rPr lang="en-US" sz="11200" b="1" dirty="0" err="1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Quạt</a:t>
            </a:r>
            <a:r>
              <a:rPr lang="en-US" sz="11200" b="1" dirty="0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en-US" sz="11200" b="1" dirty="0" err="1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không</a:t>
            </a:r>
            <a:r>
              <a:rPr lang="en-US" sz="11200" b="1" dirty="0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en-US" sz="11200" b="1" dirty="0" err="1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cánh</a:t>
            </a:r>
            <a:r>
              <a:rPr lang="en-US" sz="11200" b="1" dirty="0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</a:p>
          <a:p>
            <a:pPr lvl="0">
              <a:spcBef>
                <a:spcPct val="0"/>
              </a:spcBef>
            </a:pPr>
            <a:endParaRPr lang="en-US" sz="11200" b="1" dirty="0" smtClean="0">
              <a:solidFill>
                <a:srgbClr val="00206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lvl="0">
              <a:spcBef>
                <a:spcPct val="0"/>
              </a:spcBef>
            </a:pPr>
            <a:r>
              <a:rPr kumimoji="0" lang="en-US" sz="11200" b="1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                 </a:t>
            </a:r>
            <a:r>
              <a:rPr kumimoji="0" lang="en-US" sz="1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B. </a:t>
            </a:r>
            <a:r>
              <a:rPr kumimoji="0" lang="en-US" sz="1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Quạt</a:t>
            </a:r>
            <a:r>
              <a:rPr kumimoji="0" lang="en-US" sz="11200" b="1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en-US" sz="11200" b="1" i="0" u="none" strike="noStrike" kern="1200" cap="none" spc="0" normalizeH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trần</a:t>
            </a:r>
            <a:endParaRPr kumimoji="0" lang="en-US" sz="11200" b="1" i="0" u="none" strike="noStrike" kern="1200" cap="none" spc="0" normalizeH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lvl="0">
              <a:spcBef>
                <a:spcPct val="0"/>
              </a:spcBef>
            </a:pPr>
            <a:r>
              <a:rPr kumimoji="0" lang="en-US" sz="1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en-US" sz="1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en-US" sz="1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                 C. Q</a:t>
            </a:r>
            <a:r>
              <a:rPr lang="en-US" sz="11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uạt</a:t>
            </a:r>
            <a:r>
              <a:rPr lang="en-US" sz="11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hộp</a:t>
            </a:r>
            <a:endParaRPr kumimoji="0" lang="en-US" sz="6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2667000" y="2724150"/>
            <a:ext cx="3581400" cy="6096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A.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Quạt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cánh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17" name="WordArt 5"/>
          <p:cNvSpPr>
            <a:spLocks noChangeArrowheads="1" noChangeShapeType="1" noTextEdit="1"/>
          </p:cNvSpPr>
          <p:nvPr/>
        </p:nvSpPr>
        <p:spPr bwMode="auto">
          <a:xfrm>
            <a:off x="1676400" y="4057650"/>
            <a:ext cx="666750" cy="557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0</a:t>
            </a:r>
          </a:p>
        </p:txBody>
      </p:sp>
      <p:sp>
        <p:nvSpPr>
          <p:cNvPr id="18" name="WordArt 6"/>
          <p:cNvSpPr>
            <a:spLocks noChangeArrowheads="1" noChangeShapeType="1" noTextEdit="1"/>
          </p:cNvSpPr>
          <p:nvPr/>
        </p:nvSpPr>
        <p:spPr bwMode="auto">
          <a:xfrm>
            <a:off x="1676400" y="4057650"/>
            <a:ext cx="666750" cy="557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1</a:t>
            </a:r>
          </a:p>
        </p:txBody>
      </p:sp>
      <p:sp>
        <p:nvSpPr>
          <p:cNvPr id="21" name="WordArt 7"/>
          <p:cNvSpPr>
            <a:spLocks noChangeArrowheads="1" noChangeShapeType="1" noTextEdit="1"/>
          </p:cNvSpPr>
          <p:nvPr/>
        </p:nvSpPr>
        <p:spPr bwMode="auto">
          <a:xfrm>
            <a:off x="1681163" y="4036219"/>
            <a:ext cx="666750" cy="557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2</a:t>
            </a:r>
          </a:p>
        </p:txBody>
      </p:sp>
      <p:sp>
        <p:nvSpPr>
          <p:cNvPr id="22" name="WordArt 8"/>
          <p:cNvSpPr>
            <a:spLocks noChangeArrowheads="1" noChangeShapeType="1" noTextEdit="1"/>
          </p:cNvSpPr>
          <p:nvPr/>
        </p:nvSpPr>
        <p:spPr bwMode="auto">
          <a:xfrm>
            <a:off x="1676400" y="4057650"/>
            <a:ext cx="666750" cy="557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3</a:t>
            </a:r>
          </a:p>
        </p:txBody>
      </p:sp>
      <p:sp>
        <p:nvSpPr>
          <p:cNvPr id="23" name="WordArt 9"/>
          <p:cNvSpPr>
            <a:spLocks noChangeArrowheads="1" noChangeShapeType="1" noTextEdit="1"/>
          </p:cNvSpPr>
          <p:nvPr/>
        </p:nvSpPr>
        <p:spPr bwMode="auto">
          <a:xfrm>
            <a:off x="1724025" y="4057650"/>
            <a:ext cx="666750" cy="557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4</a:t>
            </a:r>
          </a:p>
        </p:txBody>
      </p:sp>
      <p:sp>
        <p:nvSpPr>
          <p:cNvPr id="24" name="WordArt 10"/>
          <p:cNvSpPr>
            <a:spLocks noChangeArrowheads="1" noChangeShapeType="1" noTextEdit="1"/>
          </p:cNvSpPr>
          <p:nvPr/>
        </p:nvSpPr>
        <p:spPr bwMode="auto">
          <a:xfrm>
            <a:off x="1690688" y="4057650"/>
            <a:ext cx="666750" cy="557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5</a:t>
            </a:r>
          </a:p>
        </p:txBody>
      </p:sp>
      <p:sp>
        <p:nvSpPr>
          <p:cNvPr id="25" name="WordArt 11"/>
          <p:cNvSpPr>
            <a:spLocks noChangeArrowheads="1" noChangeShapeType="1" noTextEdit="1"/>
          </p:cNvSpPr>
          <p:nvPr/>
        </p:nvSpPr>
        <p:spPr bwMode="auto">
          <a:xfrm>
            <a:off x="1676400" y="4057650"/>
            <a:ext cx="666750" cy="557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6</a:t>
            </a:r>
          </a:p>
        </p:txBody>
      </p:sp>
      <p:sp>
        <p:nvSpPr>
          <p:cNvPr id="26" name="WordArt 12"/>
          <p:cNvSpPr>
            <a:spLocks noChangeArrowheads="1" noChangeShapeType="1" noTextEdit="1"/>
          </p:cNvSpPr>
          <p:nvPr/>
        </p:nvSpPr>
        <p:spPr bwMode="auto">
          <a:xfrm>
            <a:off x="1676400" y="4057650"/>
            <a:ext cx="666750" cy="557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7</a:t>
            </a:r>
          </a:p>
        </p:txBody>
      </p:sp>
      <p:sp>
        <p:nvSpPr>
          <p:cNvPr id="27" name="WordArt 13"/>
          <p:cNvSpPr>
            <a:spLocks noChangeArrowheads="1" noChangeShapeType="1" noTextEdit="1"/>
          </p:cNvSpPr>
          <p:nvPr/>
        </p:nvSpPr>
        <p:spPr bwMode="auto">
          <a:xfrm>
            <a:off x="1681163" y="4046935"/>
            <a:ext cx="666750" cy="557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8</a:t>
            </a:r>
          </a:p>
        </p:txBody>
      </p:sp>
      <p:sp>
        <p:nvSpPr>
          <p:cNvPr id="28" name="WordArt 14"/>
          <p:cNvSpPr>
            <a:spLocks noChangeArrowheads="1" noChangeShapeType="1" noTextEdit="1"/>
          </p:cNvSpPr>
          <p:nvPr/>
        </p:nvSpPr>
        <p:spPr bwMode="auto">
          <a:xfrm>
            <a:off x="1676400" y="4057650"/>
            <a:ext cx="666750" cy="557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9</a:t>
            </a:r>
          </a:p>
        </p:txBody>
      </p:sp>
      <p:sp>
        <p:nvSpPr>
          <p:cNvPr id="29" name="WordArt 15"/>
          <p:cNvSpPr>
            <a:spLocks noChangeArrowheads="1" noChangeShapeType="1" noTextEdit="1"/>
          </p:cNvSpPr>
          <p:nvPr/>
        </p:nvSpPr>
        <p:spPr bwMode="auto">
          <a:xfrm>
            <a:off x="1676400" y="4057650"/>
            <a:ext cx="666750" cy="557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10</a:t>
            </a:r>
          </a:p>
        </p:txBody>
      </p:sp>
      <p:grpSp>
        <p:nvGrpSpPr>
          <p:cNvPr id="30" name="Group 21"/>
          <p:cNvGrpSpPr>
            <a:grpSpLocks/>
          </p:cNvGrpSpPr>
          <p:nvPr/>
        </p:nvGrpSpPr>
        <p:grpSpPr bwMode="auto">
          <a:xfrm>
            <a:off x="1095375" y="3693319"/>
            <a:ext cx="1752600" cy="1314450"/>
            <a:chOff x="4320" y="2928"/>
            <a:chExt cx="1104" cy="1104"/>
          </a:xfrm>
        </p:grpSpPr>
        <p:sp>
          <p:nvSpPr>
            <p:cNvPr id="31" name="AutoShape 22"/>
            <p:cNvSpPr>
              <a:spLocks noChangeArrowheads="1"/>
            </p:cNvSpPr>
            <p:nvPr/>
          </p:nvSpPr>
          <p:spPr bwMode="auto">
            <a:xfrm>
              <a:off x="4320" y="2928"/>
              <a:ext cx="1104" cy="1104"/>
            </a:xfrm>
            <a:prstGeom prst="star32">
              <a:avLst>
                <a:gd name="adj" fmla="val 37500"/>
              </a:avLst>
            </a:prstGeom>
            <a:gradFill rotWithShape="1">
              <a:gsLst>
                <a:gs pos="0">
                  <a:srgbClr val="EC9EC5"/>
                </a:gs>
                <a:gs pos="100000">
                  <a:srgbClr val="CC0066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vi-VN" sz="6000" b="1">
                <a:solidFill>
                  <a:srgbClr val="FF0066"/>
                </a:solidFill>
                <a:latin typeface=".VnHelvetInsH" pitchFamily="34" charset="0"/>
              </a:endParaRPr>
            </a:p>
          </p:txBody>
        </p:sp>
        <p:sp>
          <p:nvSpPr>
            <p:cNvPr id="32" name="WordArt 23"/>
            <p:cNvSpPr>
              <a:spLocks noChangeArrowheads="1" noChangeShapeType="1" noTextEdit="1"/>
            </p:cNvSpPr>
            <p:nvPr/>
          </p:nvSpPr>
          <p:spPr bwMode="auto">
            <a:xfrm>
              <a:off x="4563" y="3168"/>
              <a:ext cx="672" cy="57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kern="10" dirty="0" err="1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Times New Roman"/>
                  <a:cs typeface="Times New Roman"/>
                </a:rPr>
                <a:t>Hết</a:t>
              </a:r>
              <a:r>
                <a:rPr lang="en-US" sz="3600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Times New Roman"/>
                  <a:cs typeface="Times New Roman"/>
                </a:rPr>
                <a:t> </a:t>
              </a:r>
              <a:r>
                <a:rPr lang="en-US" sz="3600" kern="10" dirty="0" err="1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Times New Roman"/>
                  <a:cs typeface="Times New Roman"/>
                </a:rPr>
                <a:t>giờ</a:t>
              </a:r>
              <a:endParaRPr lang="en-US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Times New Roman"/>
                <a:cs typeface="Times New Roman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000"/>
                            </p:stCondLst>
                            <p:childTnLst>
                              <p:par>
                                <p:cTn id="7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500"/>
                            </p:stCondLst>
                            <p:childTnLst>
                              <p:par>
                                <p:cTn id="7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000"/>
                            </p:stCondLst>
                            <p:childTnLst>
                              <p:par>
                                <p:cTn id="8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500"/>
                            </p:stCondLst>
                            <p:childTnLst>
                              <p:par>
                                <p:cTn id="8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5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000"/>
                            </p:stCondLst>
                            <p:childTnLst>
                              <p:par>
                                <p:cTn id="9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8500"/>
                            </p:stCondLst>
                            <p:childTnLst>
                              <p:par>
                                <p:cTn id="9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5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9000"/>
                            </p:stCondLst>
                            <p:childTnLst>
                              <p:par>
                                <p:cTn id="10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500"/>
                            </p:stCondLst>
                            <p:childTnLst>
                              <p:par>
                                <p:cTn id="10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 animBg="1"/>
      <p:bldP spid="17" grpId="0" animBg="1"/>
      <p:bldP spid="17" grpId="1" animBg="1"/>
      <p:bldP spid="18" grpId="0" animBg="1"/>
      <p:bldP spid="18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C:\Users\Admin\Pictures\8TAben6qc.pn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8839200" cy="5039452"/>
          </a:xfrm>
          <a:prstGeom prst="rect">
            <a:avLst/>
          </a:prstGeom>
          <a:noFill/>
        </p:spPr>
      </p:pic>
      <p:sp>
        <p:nvSpPr>
          <p:cNvPr id="4" name="Action Button: Home 3">
            <a:hlinkClick r:id="" action="ppaction://hlinkshowjump?jump=firstslide" highlightClick="1"/>
          </p:cNvPr>
          <p:cNvSpPr/>
          <p:nvPr/>
        </p:nvSpPr>
        <p:spPr>
          <a:xfrm>
            <a:off x="8382000" y="4705350"/>
            <a:ext cx="762000" cy="438150"/>
          </a:xfrm>
          <a:prstGeom prst="actionButtonHom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1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3529" t="29028" r="26234" b="52394"/>
          <a:stretch>
            <a:fillRect/>
          </a:stretch>
        </p:blipFill>
        <p:spPr bwMode="auto">
          <a:xfrm>
            <a:off x="0" y="4324350"/>
            <a:ext cx="1587103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ackgroundRemoval t="0" b="99457" l="1575" r="96063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4248150"/>
            <a:ext cx="617986" cy="89535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0"/>
            <a:ext cx="858189" cy="75806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8001000" y="0"/>
            <a:ext cx="1143000" cy="1083105"/>
          </a:xfrm>
          <a:prstGeom prst="rect">
            <a:avLst/>
          </a:prstGeom>
        </p:spPr>
      </p:pic>
      <p:grpSp>
        <p:nvGrpSpPr>
          <p:cNvPr id="3" name="Group 9"/>
          <p:cNvGrpSpPr/>
          <p:nvPr/>
        </p:nvGrpSpPr>
        <p:grpSpPr>
          <a:xfrm>
            <a:off x="7315200" y="4458662"/>
            <a:ext cx="1828800" cy="684838"/>
            <a:chOff x="7315200" y="4458662"/>
            <a:chExt cx="1828800" cy="684838"/>
          </a:xfrm>
        </p:grpSpPr>
        <p:pic>
          <p:nvPicPr>
            <p:cNvPr id="11" name="Picture 10">
              <a:hlinkClick r:id="" action="ppaction://hlinkshowjump?jump=firstslide"/>
            </p:cNvPr>
            <p:cNvPicPr>
              <a:picLocks noChangeAspect="1"/>
            </p:cNvPicPr>
            <p:nvPr/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927308" y="4468961"/>
              <a:ext cx="1216692" cy="674539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13">
              <a:extLst>
                <a:ext uri="{BEBA8EAE-BF5A-486C-A8C5-ECC9F3942E4B}">
                  <a14:imgProps xmlns:a14="http://schemas.microsoft.com/office/drawing/2010/main" xmlns="">
                    <a14:imgLayer r:embed="rId14">
                      <a14:imgEffect>
                        <a14:backgroundRemoval t="0" b="99281" l="6818" r="89394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7315200" y="4458662"/>
              <a:ext cx="650350" cy="684838"/>
            </a:xfrm>
            <a:prstGeom prst="rect">
              <a:avLst/>
            </a:prstGeom>
          </p:spPr>
        </p:pic>
      </p:grpSp>
      <p:pic>
        <p:nvPicPr>
          <p:cNvPr id="13" name="Picture 12"/>
          <p:cNvPicPr>
            <a:picLocks noChangeAspect="1"/>
          </p:cNvPicPr>
          <p:nvPr/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895350"/>
            <a:ext cx="964110" cy="1258245"/>
          </a:xfrm>
          <a:prstGeom prst="rect">
            <a:avLst/>
          </a:prstGeom>
        </p:spPr>
      </p:pic>
      <p:sp>
        <p:nvSpPr>
          <p:cNvPr id="14" name="Title 1"/>
          <p:cNvSpPr txBox="1">
            <a:spLocks/>
          </p:cNvSpPr>
          <p:nvPr/>
        </p:nvSpPr>
        <p:spPr>
          <a:xfrm>
            <a:off x="1143000" y="1047750"/>
            <a:ext cx="7391400" cy="3886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Câu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5: </a:t>
            </a:r>
            <a:r>
              <a:rPr kumimoji="0" 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Bộ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phận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nào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giữ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en-US" sz="3600" b="1" i="0" u="none" strike="noStrike" kern="1200" cap="none" spc="0" normalizeH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cho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quạt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đứng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en-US" sz="3600" b="1" i="0" u="none" strike="noStrike" kern="1200" cap="none" spc="0" normalizeH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vững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                A. </a:t>
            </a:r>
            <a:r>
              <a:rPr kumimoji="0" 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Đế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quạt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  </a:t>
            </a:r>
            <a:b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                B. </a:t>
            </a:r>
            <a:r>
              <a:rPr kumimoji="0" 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Thân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quạt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</a:t>
            </a:r>
            <a:b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                C. </a:t>
            </a:r>
            <a:r>
              <a:rPr kumimoji="0" 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Lồng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en-US" sz="3600" b="1" i="0" u="none" strike="noStrike" kern="1200" cap="none" spc="0" normalizeH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quạt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3124200" y="2876550"/>
            <a:ext cx="2667000" cy="6096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5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A.  </a:t>
            </a:r>
            <a:r>
              <a:rPr lang="en-US" sz="35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Đế</a:t>
            </a:r>
            <a:r>
              <a:rPr lang="en-US" sz="35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quạt</a:t>
            </a:r>
            <a:endParaRPr lang="en-US" sz="3500" dirty="0">
              <a:solidFill>
                <a:srgbClr val="FF0000"/>
              </a:solidFill>
            </a:endParaRPr>
          </a:p>
        </p:txBody>
      </p:sp>
      <p:sp>
        <p:nvSpPr>
          <p:cNvPr id="16" name="WordArt 5"/>
          <p:cNvSpPr>
            <a:spLocks noChangeArrowheads="1" noChangeShapeType="1" noTextEdit="1"/>
          </p:cNvSpPr>
          <p:nvPr/>
        </p:nvSpPr>
        <p:spPr bwMode="auto">
          <a:xfrm>
            <a:off x="1676400" y="4057650"/>
            <a:ext cx="666750" cy="557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0</a:t>
            </a:r>
          </a:p>
        </p:txBody>
      </p:sp>
      <p:sp>
        <p:nvSpPr>
          <p:cNvPr id="17" name="WordArt 6"/>
          <p:cNvSpPr>
            <a:spLocks noChangeArrowheads="1" noChangeShapeType="1" noTextEdit="1"/>
          </p:cNvSpPr>
          <p:nvPr/>
        </p:nvSpPr>
        <p:spPr bwMode="auto">
          <a:xfrm>
            <a:off x="1676400" y="4057650"/>
            <a:ext cx="666750" cy="557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1</a:t>
            </a:r>
          </a:p>
        </p:txBody>
      </p:sp>
      <p:sp>
        <p:nvSpPr>
          <p:cNvPr id="18" name="WordArt 7"/>
          <p:cNvSpPr>
            <a:spLocks noChangeArrowheads="1" noChangeShapeType="1" noTextEdit="1"/>
          </p:cNvSpPr>
          <p:nvPr/>
        </p:nvSpPr>
        <p:spPr bwMode="auto">
          <a:xfrm>
            <a:off x="1681163" y="4036219"/>
            <a:ext cx="666750" cy="557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2</a:t>
            </a:r>
          </a:p>
        </p:txBody>
      </p:sp>
      <p:sp>
        <p:nvSpPr>
          <p:cNvPr id="19" name="WordArt 8"/>
          <p:cNvSpPr>
            <a:spLocks noChangeArrowheads="1" noChangeShapeType="1" noTextEdit="1"/>
          </p:cNvSpPr>
          <p:nvPr/>
        </p:nvSpPr>
        <p:spPr bwMode="auto">
          <a:xfrm>
            <a:off x="1676400" y="4057650"/>
            <a:ext cx="666750" cy="557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3</a:t>
            </a:r>
          </a:p>
        </p:txBody>
      </p:sp>
      <p:sp>
        <p:nvSpPr>
          <p:cNvPr id="20" name="WordArt 9"/>
          <p:cNvSpPr>
            <a:spLocks noChangeArrowheads="1" noChangeShapeType="1" noTextEdit="1"/>
          </p:cNvSpPr>
          <p:nvPr/>
        </p:nvSpPr>
        <p:spPr bwMode="auto">
          <a:xfrm>
            <a:off x="1724025" y="4057650"/>
            <a:ext cx="666750" cy="557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4</a:t>
            </a:r>
          </a:p>
        </p:txBody>
      </p:sp>
      <p:sp>
        <p:nvSpPr>
          <p:cNvPr id="21" name="WordArt 10"/>
          <p:cNvSpPr>
            <a:spLocks noChangeArrowheads="1" noChangeShapeType="1" noTextEdit="1"/>
          </p:cNvSpPr>
          <p:nvPr/>
        </p:nvSpPr>
        <p:spPr bwMode="auto">
          <a:xfrm>
            <a:off x="1690688" y="4057650"/>
            <a:ext cx="666750" cy="557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5</a:t>
            </a:r>
          </a:p>
        </p:txBody>
      </p:sp>
      <p:sp>
        <p:nvSpPr>
          <p:cNvPr id="22" name="WordArt 11"/>
          <p:cNvSpPr>
            <a:spLocks noChangeArrowheads="1" noChangeShapeType="1" noTextEdit="1"/>
          </p:cNvSpPr>
          <p:nvPr/>
        </p:nvSpPr>
        <p:spPr bwMode="auto">
          <a:xfrm>
            <a:off x="1676400" y="4057650"/>
            <a:ext cx="666750" cy="557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6</a:t>
            </a:r>
          </a:p>
        </p:txBody>
      </p:sp>
      <p:sp>
        <p:nvSpPr>
          <p:cNvPr id="23" name="WordArt 12"/>
          <p:cNvSpPr>
            <a:spLocks noChangeArrowheads="1" noChangeShapeType="1" noTextEdit="1"/>
          </p:cNvSpPr>
          <p:nvPr/>
        </p:nvSpPr>
        <p:spPr bwMode="auto">
          <a:xfrm>
            <a:off x="1676400" y="4057650"/>
            <a:ext cx="666750" cy="557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7</a:t>
            </a:r>
          </a:p>
        </p:txBody>
      </p:sp>
      <p:sp>
        <p:nvSpPr>
          <p:cNvPr id="24" name="WordArt 13"/>
          <p:cNvSpPr>
            <a:spLocks noChangeArrowheads="1" noChangeShapeType="1" noTextEdit="1"/>
          </p:cNvSpPr>
          <p:nvPr/>
        </p:nvSpPr>
        <p:spPr bwMode="auto">
          <a:xfrm>
            <a:off x="1681163" y="4046935"/>
            <a:ext cx="666750" cy="557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8</a:t>
            </a:r>
          </a:p>
        </p:txBody>
      </p:sp>
      <p:sp>
        <p:nvSpPr>
          <p:cNvPr id="25" name="WordArt 14"/>
          <p:cNvSpPr>
            <a:spLocks noChangeArrowheads="1" noChangeShapeType="1" noTextEdit="1"/>
          </p:cNvSpPr>
          <p:nvPr/>
        </p:nvSpPr>
        <p:spPr bwMode="auto">
          <a:xfrm>
            <a:off x="1676400" y="4057650"/>
            <a:ext cx="666750" cy="557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9</a:t>
            </a:r>
          </a:p>
        </p:txBody>
      </p:sp>
      <p:sp>
        <p:nvSpPr>
          <p:cNvPr id="26" name="WordArt 15"/>
          <p:cNvSpPr>
            <a:spLocks noChangeArrowheads="1" noChangeShapeType="1" noTextEdit="1"/>
          </p:cNvSpPr>
          <p:nvPr/>
        </p:nvSpPr>
        <p:spPr bwMode="auto">
          <a:xfrm>
            <a:off x="1676400" y="4057650"/>
            <a:ext cx="666750" cy="557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10</a:t>
            </a:r>
          </a:p>
        </p:txBody>
      </p:sp>
      <p:grpSp>
        <p:nvGrpSpPr>
          <p:cNvPr id="27" name="Group 21"/>
          <p:cNvGrpSpPr>
            <a:grpSpLocks/>
          </p:cNvGrpSpPr>
          <p:nvPr/>
        </p:nvGrpSpPr>
        <p:grpSpPr bwMode="auto">
          <a:xfrm>
            <a:off x="1095375" y="3693319"/>
            <a:ext cx="1752600" cy="1314450"/>
            <a:chOff x="4320" y="2928"/>
            <a:chExt cx="1104" cy="1104"/>
          </a:xfrm>
        </p:grpSpPr>
        <p:sp>
          <p:nvSpPr>
            <p:cNvPr id="28" name="AutoShape 22"/>
            <p:cNvSpPr>
              <a:spLocks noChangeArrowheads="1"/>
            </p:cNvSpPr>
            <p:nvPr/>
          </p:nvSpPr>
          <p:spPr bwMode="auto">
            <a:xfrm>
              <a:off x="4320" y="2928"/>
              <a:ext cx="1104" cy="1104"/>
            </a:xfrm>
            <a:prstGeom prst="star32">
              <a:avLst>
                <a:gd name="adj" fmla="val 37500"/>
              </a:avLst>
            </a:prstGeom>
            <a:gradFill rotWithShape="1">
              <a:gsLst>
                <a:gs pos="0">
                  <a:srgbClr val="EC9EC5"/>
                </a:gs>
                <a:gs pos="100000">
                  <a:srgbClr val="CC0066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vi-VN" sz="6000" b="1">
                <a:solidFill>
                  <a:srgbClr val="FF0066"/>
                </a:solidFill>
                <a:latin typeface=".VnHelvetInsH" pitchFamily="34" charset="0"/>
              </a:endParaRPr>
            </a:p>
          </p:txBody>
        </p:sp>
        <p:sp>
          <p:nvSpPr>
            <p:cNvPr id="29" name="WordArt 23"/>
            <p:cNvSpPr>
              <a:spLocks noChangeArrowheads="1" noChangeShapeType="1" noTextEdit="1"/>
            </p:cNvSpPr>
            <p:nvPr/>
          </p:nvSpPr>
          <p:spPr bwMode="auto">
            <a:xfrm>
              <a:off x="4563" y="3168"/>
              <a:ext cx="672" cy="57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kern="10" dirty="0" err="1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Times New Roman"/>
                  <a:cs typeface="Times New Roman"/>
                </a:rPr>
                <a:t>Hết</a:t>
              </a:r>
              <a:r>
                <a:rPr lang="en-US" sz="3600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Times New Roman"/>
                  <a:cs typeface="Times New Roman"/>
                </a:rPr>
                <a:t> </a:t>
              </a:r>
              <a:r>
                <a:rPr lang="en-US" sz="3600" kern="10" dirty="0" err="1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Times New Roman"/>
                  <a:cs typeface="Times New Roman"/>
                </a:rPr>
                <a:t>giờ</a:t>
              </a:r>
              <a:endParaRPr lang="en-US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Times New Roman"/>
                <a:cs typeface="Times New Roman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000"/>
                            </p:stCondLst>
                            <p:childTnLst>
                              <p:par>
                                <p:cTn id="7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500"/>
                            </p:stCondLst>
                            <p:childTnLst>
                              <p:par>
                                <p:cTn id="7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000"/>
                            </p:stCondLst>
                            <p:childTnLst>
                              <p:par>
                                <p:cTn id="8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500"/>
                            </p:stCondLst>
                            <p:childTnLst>
                              <p:par>
                                <p:cTn id="8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000"/>
                            </p:stCondLst>
                            <p:childTnLst>
                              <p:par>
                                <p:cTn id="9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8500"/>
                            </p:stCondLst>
                            <p:childTnLst>
                              <p:par>
                                <p:cTn id="9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9000"/>
                            </p:stCondLst>
                            <p:childTnLst>
                              <p:par>
                                <p:cTn id="10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500"/>
                            </p:stCondLst>
                            <p:childTnLst>
                              <p:par>
                                <p:cTn id="10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C:\Users\Admin\Pictures\8TAben6qc.pn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8839200" cy="5039452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742950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5: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Action Button: Home 3">
            <a:hlinkClick r:id="" action="ppaction://hlinkshowjump?jump=firstslide" highlightClick="1"/>
          </p:cNvPr>
          <p:cNvSpPr/>
          <p:nvPr/>
        </p:nvSpPr>
        <p:spPr>
          <a:xfrm>
            <a:off x="8382000" y="4705350"/>
            <a:ext cx="762000" cy="438150"/>
          </a:xfrm>
          <a:prstGeom prst="actionButtonHom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1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3529" t="29028" r="26234" b="52394"/>
          <a:stretch>
            <a:fillRect/>
          </a:stretch>
        </p:blipFill>
        <p:spPr bwMode="auto">
          <a:xfrm>
            <a:off x="0" y="4324350"/>
            <a:ext cx="1587103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ackgroundRemoval t="0" b="99457" l="1575" r="96063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4248150"/>
            <a:ext cx="617986" cy="89535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0"/>
            <a:ext cx="858189" cy="75806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8001000" y="0"/>
            <a:ext cx="1143000" cy="1083105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7315200" y="4458662"/>
            <a:ext cx="1828800" cy="684838"/>
            <a:chOff x="7315200" y="4458662"/>
            <a:chExt cx="1828800" cy="684838"/>
          </a:xfrm>
        </p:grpSpPr>
        <p:pic>
          <p:nvPicPr>
            <p:cNvPr id="11" name="Picture 10">
              <a:hlinkClick r:id="" action="ppaction://hlinkshowjump?jump=firstslide"/>
            </p:cNvPr>
            <p:cNvPicPr>
              <a:picLocks noChangeAspect="1"/>
            </p:cNvPicPr>
            <p:nvPr/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927308" y="4468961"/>
              <a:ext cx="1216692" cy="674539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12">
              <a:extLst>
                <a:ext uri="{BEBA8EAE-BF5A-486C-A8C5-ECC9F3942E4B}">
                  <a14:imgProps xmlns:a14="http://schemas.microsoft.com/office/drawing/2010/main" xmlns="">
                    <a14:imgLayer r:embed="rId13">
                      <a14:imgEffect>
                        <a14:backgroundRemoval t="0" b="99281" l="6818" r="89394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7315200" y="4458662"/>
              <a:ext cx="650350" cy="684838"/>
            </a:xfrm>
            <a:prstGeom prst="rect">
              <a:avLst/>
            </a:prstGeom>
          </p:spPr>
        </p:pic>
      </p:grpSp>
      <p:pic>
        <p:nvPicPr>
          <p:cNvPr id="13" name="Picture 12"/>
          <p:cNvPicPr>
            <a:picLocks noChangeAspect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895350"/>
            <a:ext cx="964110" cy="1258245"/>
          </a:xfrm>
          <a:prstGeom prst="rect">
            <a:avLst/>
          </a:prstGeom>
        </p:spPr>
      </p:pic>
      <p:sp>
        <p:nvSpPr>
          <p:cNvPr id="84" name="WordArt 5"/>
          <p:cNvSpPr>
            <a:spLocks noChangeArrowheads="1" noChangeShapeType="1" noTextEdit="1"/>
          </p:cNvSpPr>
          <p:nvPr/>
        </p:nvSpPr>
        <p:spPr bwMode="auto">
          <a:xfrm>
            <a:off x="1676400" y="4057650"/>
            <a:ext cx="666750" cy="557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0</a:t>
            </a:r>
          </a:p>
        </p:txBody>
      </p:sp>
      <p:sp>
        <p:nvSpPr>
          <p:cNvPr id="85" name="WordArt 6"/>
          <p:cNvSpPr>
            <a:spLocks noChangeArrowheads="1" noChangeShapeType="1" noTextEdit="1"/>
          </p:cNvSpPr>
          <p:nvPr/>
        </p:nvSpPr>
        <p:spPr bwMode="auto">
          <a:xfrm>
            <a:off x="1676400" y="4057650"/>
            <a:ext cx="666750" cy="557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1</a:t>
            </a:r>
          </a:p>
        </p:txBody>
      </p:sp>
      <p:sp>
        <p:nvSpPr>
          <p:cNvPr id="86" name="WordArt 7"/>
          <p:cNvSpPr>
            <a:spLocks noChangeArrowheads="1" noChangeShapeType="1" noTextEdit="1"/>
          </p:cNvSpPr>
          <p:nvPr/>
        </p:nvSpPr>
        <p:spPr bwMode="auto">
          <a:xfrm>
            <a:off x="1681163" y="4036219"/>
            <a:ext cx="666750" cy="557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2</a:t>
            </a:r>
          </a:p>
        </p:txBody>
      </p:sp>
      <p:sp>
        <p:nvSpPr>
          <p:cNvPr id="87" name="WordArt 8"/>
          <p:cNvSpPr>
            <a:spLocks noChangeArrowheads="1" noChangeShapeType="1" noTextEdit="1"/>
          </p:cNvSpPr>
          <p:nvPr/>
        </p:nvSpPr>
        <p:spPr bwMode="auto">
          <a:xfrm>
            <a:off x="1676400" y="4057650"/>
            <a:ext cx="666750" cy="557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3</a:t>
            </a:r>
          </a:p>
        </p:txBody>
      </p:sp>
      <p:sp>
        <p:nvSpPr>
          <p:cNvPr id="88" name="WordArt 9"/>
          <p:cNvSpPr>
            <a:spLocks noChangeArrowheads="1" noChangeShapeType="1" noTextEdit="1"/>
          </p:cNvSpPr>
          <p:nvPr/>
        </p:nvSpPr>
        <p:spPr bwMode="auto">
          <a:xfrm>
            <a:off x="1724025" y="4057650"/>
            <a:ext cx="666750" cy="557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4</a:t>
            </a:r>
          </a:p>
        </p:txBody>
      </p:sp>
      <p:sp>
        <p:nvSpPr>
          <p:cNvPr id="89" name="WordArt 10"/>
          <p:cNvSpPr>
            <a:spLocks noChangeArrowheads="1" noChangeShapeType="1" noTextEdit="1"/>
          </p:cNvSpPr>
          <p:nvPr/>
        </p:nvSpPr>
        <p:spPr bwMode="auto">
          <a:xfrm>
            <a:off x="1690688" y="4057650"/>
            <a:ext cx="666750" cy="557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5</a:t>
            </a:r>
          </a:p>
        </p:txBody>
      </p:sp>
      <p:sp>
        <p:nvSpPr>
          <p:cNvPr id="90" name="WordArt 11"/>
          <p:cNvSpPr>
            <a:spLocks noChangeArrowheads="1" noChangeShapeType="1" noTextEdit="1"/>
          </p:cNvSpPr>
          <p:nvPr/>
        </p:nvSpPr>
        <p:spPr bwMode="auto">
          <a:xfrm>
            <a:off x="1676400" y="4057650"/>
            <a:ext cx="666750" cy="557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6</a:t>
            </a:r>
          </a:p>
        </p:txBody>
      </p:sp>
      <p:sp>
        <p:nvSpPr>
          <p:cNvPr id="91" name="WordArt 12"/>
          <p:cNvSpPr>
            <a:spLocks noChangeArrowheads="1" noChangeShapeType="1" noTextEdit="1"/>
          </p:cNvSpPr>
          <p:nvPr/>
        </p:nvSpPr>
        <p:spPr bwMode="auto">
          <a:xfrm>
            <a:off x="1676400" y="4057650"/>
            <a:ext cx="666750" cy="557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7</a:t>
            </a:r>
          </a:p>
        </p:txBody>
      </p:sp>
      <p:sp>
        <p:nvSpPr>
          <p:cNvPr id="92" name="WordArt 13"/>
          <p:cNvSpPr>
            <a:spLocks noChangeArrowheads="1" noChangeShapeType="1" noTextEdit="1"/>
          </p:cNvSpPr>
          <p:nvPr/>
        </p:nvSpPr>
        <p:spPr bwMode="auto">
          <a:xfrm>
            <a:off x="1681163" y="4046935"/>
            <a:ext cx="666750" cy="557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8</a:t>
            </a:r>
          </a:p>
        </p:txBody>
      </p:sp>
      <p:sp>
        <p:nvSpPr>
          <p:cNvPr id="93" name="WordArt 14"/>
          <p:cNvSpPr>
            <a:spLocks noChangeArrowheads="1" noChangeShapeType="1" noTextEdit="1"/>
          </p:cNvSpPr>
          <p:nvPr/>
        </p:nvSpPr>
        <p:spPr bwMode="auto">
          <a:xfrm>
            <a:off x="1676400" y="4057650"/>
            <a:ext cx="666750" cy="557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9</a:t>
            </a:r>
          </a:p>
        </p:txBody>
      </p:sp>
      <p:sp>
        <p:nvSpPr>
          <p:cNvPr id="94" name="WordArt 15"/>
          <p:cNvSpPr>
            <a:spLocks noChangeArrowheads="1" noChangeShapeType="1" noTextEdit="1"/>
          </p:cNvSpPr>
          <p:nvPr/>
        </p:nvSpPr>
        <p:spPr bwMode="auto">
          <a:xfrm>
            <a:off x="1676400" y="4057650"/>
            <a:ext cx="666750" cy="557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10</a:t>
            </a:r>
          </a:p>
        </p:txBody>
      </p:sp>
      <p:grpSp>
        <p:nvGrpSpPr>
          <p:cNvPr id="95" name="Group 21"/>
          <p:cNvGrpSpPr>
            <a:grpSpLocks/>
          </p:cNvGrpSpPr>
          <p:nvPr/>
        </p:nvGrpSpPr>
        <p:grpSpPr bwMode="auto">
          <a:xfrm>
            <a:off x="1095375" y="3693319"/>
            <a:ext cx="1752600" cy="1314450"/>
            <a:chOff x="4320" y="2928"/>
            <a:chExt cx="1104" cy="1104"/>
          </a:xfrm>
        </p:grpSpPr>
        <p:sp>
          <p:nvSpPr>
            <p:cNvPr id="96" name="AutoShape 22"/>
            <p:cNvSpPr>
              <a:spLocks noChangeArrowheads="1"/>
            </p:cNvSpPr>
            <p:nvPr/>
          </p:nvSpPr>
          <p:spPr bwMode="auto">
            <a:xfrm>
              <a:off x="4320" y="2928"/>
              <a:ext cx="1104" cy="1104"/>
            </a:xfrm>
            <a:prstGeom prst="star32">
              <a:avLst>
                <a:gd name="adj" fmla="val 37500"/>
              </a:avLst>
            </a:prstGeom>
            <a:gradFill rotWithShape="1">
              <a:gsLst>
                <a:gs pos="0">
                  <a:srgbClr val="EC9EC5"/>
                </a:gs>
                <a:gs pos="100000">
                  <a:srgbClr val="CC0066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vi-VN" sz="6000" b="1">
                <a:solidFill>
                  <a:srgbClr val="FF0066"/>
                </a:solidFill>
                <a:latin typeface=".VnHelvetInsH" pitchFamily="34" charset="0"/>
              </a:endParaRPr>
            </a:p>
          </p:txBody>
        </p:sp>
        <p:sp>
          <p:nvSpPr>
            <p:cNvPr id="97" name="WordArt 23"/>
            <p:cNvSpPr>
              <a:spLocks noChangeArrowheads="1" noChangeShapeType="1" noTextEdit="1"/>
            </p:cNvSpPr>
            <p:nvPr/>
          </p:nvSpPr>
          <p:spPr bwMode="auto">
            <a:xfrm>
              <a:off x="4563" y="3168"/>
              <a:ext cx="672" cy="57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kern="10" dirty="0" err="1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Times New Roman"/>
                  <a:cs typeface="Times New Roman"/>
                </a:rPr>
                <a:t>Hết</a:t>
              </a:r>
              <a:r>
                <a:rPr lang="en-US" sz="3600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Times New Roman"/>
                  <a:cs typeface="Times New Roman"/>
                </a:rPr>
                <a:t> </a:t>
              </a:r>
              <a:r>
                <a:rPr lang="en-US" sz="3600" kern="10" dirty="0" err="1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Times New Roman"/>
                  <a:cs typeface="Times New Roman"/>
                </a:rPr>
                <a:t>giờ</a:t>
              </a:r>
              <a:endParaRPr lang="en-US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Times New Roman"/>
                <a:cs typeface="Times New Roman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500"/>
                            </p:stCondLst>
                            <p:childTnLst>
                              <p:par>
                                <p:cTn id="79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500"/>
                            </p:stCondLst>
                            <p:childTnLst>
                              <p:par>
                                <p:cTn id="89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000"/>
                            </p:stCondLst>
                            <p:childTnLst>
                              <p:par>
                                <p:cTn id="9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500"/>
                            </p:stCondLst>
                            <p:childTnLst>
                              <p:par>
                                <p:cTn id="99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0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9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0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 animBg="1"/>
      <p:bldP spid="84" grpId="1" animBg="1"/>
      <p:bldP spid="85" grpId="0" animBg="1"/>
      <p:bldP spid="85" grpId="1" animBg="1"/>
      <p:bldP spid="86" grpId="0" animBg="1"/>
      <p:bldP spid="86" grpId="1" animBg="1"/>
      <p:bldP spid="87" grpId="0" animBg="1"/>
      <p:bldP spid="87" grpId="1" animBg="1"/>
      <p:bldP spid="88" grpId="0" animBg="1"/>
      <p:bldP spid="88" grpId="1" animBg="1"/>
      <p:bldP spid="89" grpId="0" animBg="1"/>
      <p:bldP spid="89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</TotalTime>
  <Words>177</Words>
  <Application>Microsoft Office PowerPoint</Application>
  <PresentationFormat>On-screen Show (16:9)</PresentationFormat>
  <Paragraphs>96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Slide 1</vt:lpstr>
      <vt:lpstr>Câu 1: Bộ phận nào của quạt tạo ra gió?                   A. Đế quạt                       B. Thân quạt                     C. Cánh quạt</vt:lpstr>
      <vt:lpstr>Slide 3</vt:lpstr>
      <vt:lpstr>Slide 4</vt:lpstr>
      <vt:lpstr>Slide 5</vt:lpstr>
      <vt:lpstr>Slide 6</vt:lpstr>
      <vt:lpstr>Câu 5: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</dc:creator>
  <cp:lastModifiedBy>Admin</cp:lastModifiedBy>
  <cp:revision>22</cp:revision>
  <dcterms:created xsi:type="dcterms:W3CDTF">2022-10-06T13:34:33Z</dcterms:created>
  <dcterms:modified xsi:type="dcterms:W3CDTF">2022-10-10T03:31:29Z</dcterms:modified>
</cp:coreProperties>
</file>