
<file path=[Content_Types].xml><?xml version="1.0" encoding="utf-8"?>
<Types xmlns="http://schemas.openxmlformats.org/package/2006/content-types">
  <Default Extension="fntdata" ContentType="application/x-fontdata"/>
  <Default Extension="jpeg" ContentType="image/jpeg"/>
  <Default Extension="JPG" ContentType="image/jpeg"/>
  <Default Extension="mp4" ContentType="video/mp4"/>
  <Default Extension="png" ContentType="image/png"/>
  <Default Extension="rels" ContentType="application/vnd.openxmlformats-package.relationships+xml"/>
  <Default Extension="wav" ContentType="audio/x-wav"/>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702" r:id="rId1"/>
    <p:sldMasterId id="2147483714" r:id="rId2"/>
    <p:sldMasterId id="2147483726" r:id="rId3"/>
  </p:sldMasterIdLst>
  <p:notesMasterIdLst>
    <p:notesMasterId r:id="rId37"/>
  </p:notesMasterIdLst>
  <p:sldIdLst>
    <p:sldId id="4282" r:id="rId4"/>
    <p:sldId id="4283" r:id="rId5"/>
    <p:sldId id="4334" r:id="rId6"/>
    <p:sldId id="4307" r:id="rId7"/>
    <p:sldId id="4332" r:id="rId8"/>
    <p:sldId id="4335" r:id="rId9"/>
    <p:sldId id="4302" r:id="rId10"/>
    <p:sldId id="4308" r:id="rId11"/>
    <p:sldId id="4309" r:id="rId12"/>
    <p:sldId id="4290" r:id="rId13"/>
    <p:sldId id="4299" r:id="rId14"/>
    <p:sldId id="4296" r:id="rId15"/>
    <p:sldId id="4291" r:id="rId16"/>
    <p:sldId id="4310" r:id="rId17"/>
    <p:sldId id="4333" r:id="rId18"/>
    <p:sldId id="4297" r:id="rId19"/>
    <p:sldId id="4298" r:id="rId20"/>
    <p:sldId id="4314" r:id="rId21"/>
    <p:sldId id="4312" r:id="rId22"/>
    <p:sldId id="4331" r:id="rId23"/>
    <p:sldId id="4306" r:id="rId24"/>
    <p:sldId id="4315" r:id="rId25"/>
    <p:sldId id="4317" r:id="rId26"/>
    <p:sldId id="4318" r:id="rId27"/>
    <p:sldId id="4319" r:id="rId28"/>
    <p:sldId id="4320" r:id="rId29"/>
    <p:sldId id="4321" r:id="rId30"/>
    <p:sldId id="4322" r:id="rId31"/>
    <p:sldId id="4323" r:id="rId32"/>
    <p:sldId id="4325" r:id="rId33"/>
    <p:sldId id="4326" r:id="rId34"/>
    <p:sldId id="4329" r:id="rId35"/>
    <p:sldId id="4330" r:id="rId36"/>
  </p:sldIdLst>
  <p:sldSz cx="12192000" cy="6858000"/>
  <p:notesSz cx="6858000" cy="9144000"/>
  <p:embeddedFontLst>
    <p:embeddedFont>
      <p:font typeface="Calibri" panose="020F0502020204030204" pitchFamily="34" charset="0"/>
      <p:regular r:id="rId38"/>
      <p:bold r:id="rId39"/>
      <p:italic r:id="rId40"/>
      <p:boldItalic r:id="rId41"/>
    </p:embeddedFont>
    <p:embeddedFont>
      <p:font typeface="Calibri Light" panose="020F0302020204030204" pitchFamily="34" charset="0"/>
      <p:regular r:id="rId42"/>
      <p:italic r:id="rId43"/>
    </p:embeddedFont>
    <p:embeddedFont>
      <p:font typeface="MV Boli" panose="02000500030200090000" pitchFamily="2" charset="0"/>
      <p:regular r:id="rId44"/>
    </p:embeddedFont>
    <p:embeddedFont>
      <p:font typeface="Pangolin" panose="020B0604020202020204" charset="0"/>
      <p:regular r:id="rId45"/>
    </p:embeddedFont>
    <p:embeddedFont>
      <p:font typeface="Roboto" panose="02000000000000000000" pitchFamily="2" charset="0"/>
      <p:regular r:id="rId46"/>
      <p:bold r:id="rId47"/>
      <p:italic r:id="rId48"/>
      <p:boldItalic r:id="rId49"/>
    </p:embeddedFont>
    <p:embeddedFont>
      <p:font typeface="Roboto Black" panose="02000000000000000000" pitchFamily="2" charset="0"/>
      <p:bold r:id="rId50"/>
      <p:boldItalic r:id="rId51"/>
    </p:embeddedFont>
  </p:embeddedFontLst>
  <p:defaultTextStyle>
    <a:defPPr>
      <a:defRPr lang="vi-V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E9974"/>
    <a:srgbClr val="3784D9"/>
    <a:srgbClr val="569858"/>
    <a:srgbClr val="E773D1"/>
    <a:srgbClr val="CB6CE6"/>
    <a:srgbClr val="A5B2D3"/>
    <a:srgbClr val="DFCEBC"/>
    <a:srgbClr val="95624C"/>
    <a:srgbClr val="B94917"/>
    <a:srgbClr val="8DD3AE"/>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010" autoAdjust="0"/>
    <p:restoredTop sz="75736" autoAdjust="0"/>
  </p:normalViewPr>
  <p:slideViewPr>
    <p:cSldViewPr snapToGrid="0">
      <p:cViewPr varScale="1">
        <p:scale>
          <a:sx n="86" d="100"/>
          <a:sy n="86" d="100"/>
        </p:scale>
        <p:origin x="1608" y="90"/>
      </p:cViewPr>
      <p:guideLst/>
    </p:cSldViewPr>
  </p:slideViewPr>
  <p:notesTextViewPr>
    <p:cViewPr>
      <p:scale>
        <a:sx n="150" d="100"/>
        <a:sy n="15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font" Target="fonts/font2.fntdata"/><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font" Target="fonts/font5.fntdata"/><Relationship Id="rId47" Type="http://schemas.openxmlformats.org/officeDocument/2006/relationships/font" Target="fonts/font10.fntdata"/><Relationship Id="rId50" Type="http://schemas.openxmlformats.org/officeDocument/2006/relationships/font" Target="fonts/font13.fntdata"/><Relationship Id="rId55" Type="http://schemas.openxmlformats.org/officeDocument/2006/relationships/tableStyles" Target="tableStyles.xml"/><Relationship Id="rId7" Type="http://schemas.openxmlformats.org/officeDocument/2006/relationships/slide" Target="slides/slide4.xml"/><Relationship Id="rId2" Type="http://schemas.openxmlformats.org/officeDocument/2006/relationships/slideMaster" Target="slideMasters/slideMaster2.xml"/><Relationship Id="rId16" Type="http://schemas.openxmlformats.org/officeDocument/2006/relationships/slide" Target="slides/slide13.xml"/><Relationship Id="rId29" Type="http://schemas.openxmlformats.org/officeDocument/2006/relationships/slide" Target="slides/slide26.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notesMaster" Target="notesMasters/notesMaster1.xml"/><Relationship Id="rId40" Type="http://schemas.openxmlformats.org/officeDocument/2006/relationships/font" Target="fonts/font3.fntdata"/><Relationship Id="rId45" Type="http://schemas.openxmlformats.org/officeDocument/2006/relationships/font" Target="fonts/font8.fntdata"/><Relationship Id="rId53" Type="http://schemas.openxmlformats.org/officeDocument/2006/relationships/viewProps" Target="viewProps.xml"/><Relationship Id="rId5" Type="http://schemas.openxmlformats.org/officeDocument/2006/relationships/slide" Target="slides/slide2.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4" Type="http://schemas.openxmlformats.org/officeDocument/2006/relationships/font" Target="fonts/font7.fntdata"/><Relationship Id="rId52" Type="http://schemas.openxmlformats.org/officeDocument/2006/relationships/presProps" Target="presProps.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font" Target="fonts/font6.fntdata"/><Relationship Id="rId48" Type="http://schemas.openxmlformats.org/officeDocument/2006/relationships/font" Target="fonts/font11.fntdata"/><Relationship Id="rId8" Type="http://schemas.openxmlformats.org/officeDocument/2006/relationships/slide" Target="slides/slide5.xml"/><Relationship Id="rId51" Type="http://schemas.openxmlformats.org/officeDocument/2006/relationships/font" Target="fonts/font14.fntdata"/><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font" Target="fonts/font1.fntdata"/><Relationship Id="rId46" Type="http://schemas.openxmlformats.org/officeDocument/2006/relationships/font" Target="fonts/font9.fntdata"/><Relationship Id="rId20" Type="http://schemas.openxmlformats.org/officeDocument/2006/relationships/slide" Target="slides/slide17.xml"/><Relationship Id="rId41" Type="http://schemas.openxmlformats.org/officeDocument/2006/relationships/font" Target="fonts/font4.fntdata"/><Relationship Id="rId54"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3.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49" Type="http://schemas.openxmlformats.org/officeDocument/2006/relationships/font" Target="fonts/font12.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vi-VN"/>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F886C9A-2569-46F8-987B-630E79973BE1}" type="datetimeFigureOut">
              <a:rPr lang="vi-VN" smtClean="0"/>
              <a:t>07/09/2023</a:t>
            </a:fld>
            <a:endParaRPr lang="vi-VN"/>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vi-VN"/>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vi-VN"/>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BEB516E-07DC-497B-9789-361D47A843FC}" type="slidenum">
              <a:rPr lang="vi-VN" smtClean="0"/>
              <a:t>‹#›</a:t>
            </a:fld>
            <a:endParaRPr lang="vi-VN"/>
          </a:p>
        </p:txBody>
      </p:sp>
    </p:spTree>
    <p:extLst>
      <p:ext uri="{BB962C8B-B14F-4D97-AF65-F5344CB8AC3E}">
        <p14:creationId xmlns:p14="http://schemas.microsoft.com/office/powerpoint/2010/main" val="145306332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B516E-07DC-497B-9789-361D47A843FC}"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43973071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atin typeface="Times New Roman" panose="02020603050405020304" pitchFamily="18" charset="0"/>
                <a:cs typeface="Times New Roman" panose="02020603050405020304" pitchFamily="18" charset="0"/>
              </a:rPr>
              <a:t>GV</a:t>
            </a:r>
            <a:r>
              <a:rPr lang="en-US" baseline="0">
                <a:latin typeface="Times New Roman" panose="02020603050405020304" pitchFamily="18" charset="0"/>
                <a:cs typeface="Times New Roman" panose="02020603050405020304" pitchFamily="18" charset="0"/>
              </a:rPr>
              <a:t> hướng dẫn HS hoàn thiện phiếu học tập số 1, cho HS các nhóm lên trình bày phiếu học tập</a:t>
            </a:r>
            <a:endParaRPr lang="en-US" dirty="0">
              <a:latin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B516E-07DC-497B-9789-361D47A843FC}"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38964676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vi-VN"/>
              <a:t>GV </a:t>
            </a:r>
            <a:r>
              <a:rPr lang="en-US"/>
              <a:t>cho HS tính</a:t>
            </a:r>
            <a:r>
              <a:rPr lang="en-US" baseline="0"/>
              <a:t> và trả lời câu hỏi, các bạn khác nhận xét, bổ sung nếu chưa đúng</a:t>
            </a:r>
            <a:endParaRPr lang="vi-VN"/>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B516E-07DC-497B-9789-361D47A843FC}"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52192480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atin typeface="Times New Roman" panose="02020603050405020304" pitchFamily="18" charset="0"/>
                <a:cs typeface="Times New Roman" panose="02020603050405020304" pitchFamily="18" charset="0"/>
              </a:rPr>
              <a:t>GV</a:t>
            </a:r>
            <a:r>
              <a:rPr lang="en-US" baseline="0">
                <a:latin typeface="Times New Roman" panose="02020603050405020304" pitchFamily="18" charset="0"/>
                <a:cs typeface="Times New Roman" panose="02020603050405020304" pitchFamily="18" charset="0"/>
              </a:rPr>
              <a:t> hướng dẫn HS hoàn thiện phiếu học tập số 2, cho HS các nhóm lên trình bày phiếu học tập</a:t>
            </a:r>
            <a:endParaRPr lang="en-US" dirty="0">
              <a:latin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B516E-07DC-497B-9789-361D47A843FC}"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71276429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vi-VN"/>
              <a:t>GV </a:t>
            </a:r>
            <a:r>
              <a:rPr lang="en-US"/>
              <a:t>chiếu câu hỏi cho HS trả lời</a:t>
            </a:r>
            <a:endParaRPr lang="vi-VN"/>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B516E-07DC-497B-9789-361D47A843FC}"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72512732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vi-VN"/>
              <a:t>GV </a:t>
            </a:r>
            <a:r>
              <a:rPr lang="en-US"/>
              <a:t>chiếu câu hỏi cho HS trả lời.</a:t>
            </a:r>
            <a:endParaRPr lang="vi-VN"/>
          </a:p>
          <a:p>
            <a:r>
              <a:rPr lang="en-US" baseline="0"/>
              <a:t>Hướng dẫn HS cách tính thế kỉ nếu biết 1 năm (</a:t>
            </a:r>
            <a:r>
              <a:rPr lang="vi-VN" baseline="0"/>
              <a:t>lấy số đầu đối với năm có 3 chữ số, lấy 2 con số đầu của năm có 4 chữ số cộng thêm 1.</a:t>
            </a:r>
            <a:r>
              <a:rPr lang="en-US" baseline="0"/>
              <a:t> </a:t>
            </a:r>
          </a:p>
          <a:p>
            <a:r>
              <a:rPr lang="vi-VN" baseline="0"/>
              <a:t>Ví dụ:</a:t>
            </a:r>
            <a:r>
              <a:rPr lang="en-US" baseline="0"/>
              <a:t> </a:t>
            </a:r>
            <a:r>
              <a:rPr lang="vi-VN" baseline="0"/>
              <a:t>Năm 1975 có 19+1=20 nên thuộc thế k</a:t>
            </a:r>
            <a:r>
              <a:rPr lang="en-US" baseline="0"/>
              <a:t>ỉ</a:t>
            </a:r>
            <a:r>
              <a:rPr lang="vi-VN" baseline="0"/>
              <a:t> XX</a:t>
            </a:r>
            <a:r>
              <a:rPr lang="en-US" baseline="0"/>
              <a:t>, </a:t>
            </a:r>
          </a:p>
          <a:p>
            <a:r>
              <a:rPr lang="vi-VN" baseline="0"/>
              <a:t>Năm 591 có 5+1=6 nên thuộc thế k</a:t>
            </a:r>
            <a:r>
              <a:rPr lang="en-US" baseline="0"/>
              <a:t>ỉ</a:t>
            </a:r>
            <a:r>
              <a:rPr lang="vi-VN" baseline="0"/>
              <a:t> VI</a:t>
            </a:r>
            <a:r>
              <a:rPr lang="en-US" baseline="0"/>
              <a:t>. </a:t>
            </a:r>
          </a:p>
          <a:p>
            <a:r>
              <a:rPr lang="en-US" baseline="0"/>
              <a:t>L</a:t>
            </a:r>
            <a:r>
              <a:rPr lang="vi-VN" baseline="0"/>
              <a:t>ưu ý là năm nào có hai chữ số cuối là số 00 thì ta giữ nguyên không cần cộng.</a:t>
            </a:r>
            <a:r>
              <a:rPr lang="en-US" baseline="0"/>
              <a:t> </a:t>
            </a:r>
            <a:r>
              <a:rPr lang="vi-VN" baseline="0"/>
              <a:t>Ví dụ:</a:t>
            </a:r>
            <a:r>
              <a:rPr lang="en-US" baseline="0"/>
              <a:t> </a:t>
            </a:r>
            <a:r>
              <a:rPr lang="vi-VN" baseline="0"/>
              <a:t>Năm 1900 có hai chữ số cuối là số 0 nên thuộc thế k</a:t>
            </a:r>
            <a:r>
              <a:rPr lang="en-US" baseline="0"/>
              <a:t>ỉ</a:t>
            </a:r>
            <a:r>
              <a:rPr lang="vi-VN" baseline="0"/>
              <a:t> XIX</a:t>
            </a:r>
            <a:r>
              <a:rPr lang="en-US" baseline="0"/>
              <a:t>. </a:t>
            </a:r>
          </a:p>
          <a:p>
            <a:r>
              <a:rPr lang="vi-VN" baseline="0"/>
              <a:t>Năm 800 cũng có hai chữ số cuối là 00 nên thuộc thế k</a:t>
            </a:r>
            <a:r>
              <a:rPr lang="en-US" baseline="0"/>
              <a:t>ỉ</a:t>
            </a:r>
            <a:r>
              <a:rPr lang="vi-VN" baseline="0"/>
              <a:t> VIII</a:t>
            </a:r>
            <a:r>
              <a:rPr lang="en-US" baseline="0"/>
              <a:t>. Năm có 1 và 2 chữ số thuộc thế kỉ I)</a:t>
            </a:r>
            <a:endParaRPr lang="vi-VN"/>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B516E-07DC-497B-9789-361D47A843FC}"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43092276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EBEB516E-07DC-497B-9789-361D47A843FC}" type="slidenum">
              <a:rPr lang="vi-VN" smtClean="0"/>
              <a:t>15</a:t>
            </a:fld>
            <a:endParaRPr lang="vi-VN"/>
          </a:p>
        </p:txBody>
      </p:sp>
    </p:spTree>
    <p:extLst>
      <p:ext uri="{BB962C8B-B14F-4D97-AF65-F5344CB8AC3E}">
        <p14:creationId xmlns:p14="http://schemas.microsoft.com/office/powerpoint/2010/main" val="83132666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GV </a:t>
            </a:r>
            <a:r>
              <a:rPr lang="vi-VN"/>
              <a:t>yêu </a:t>
            </a:r>
            <a:r>
              <a:rPr lang="vi-VN" dirty="0"/>
              <a:t>cầu học phân công chuẩn </a:t>
            </a:r>
            <a:r>
              <a:rPr lang="vi-VN"/>
              <a:t>bị </a:t>
            </a:r>
            <a:r>
              <a:rPr lang="en-US"/>
              <a:t>dụng cụ và </a:t>
            </a:r>
            <a:r>
              <a:rPr lang="vi-VN"/>
              <a:t>vật </a:t>
            </a:r>
            <a:r>
              <a:rPr lang="vi-VN" dirty="0"/>
              <a:t>liệu cho buổi </a:t>
            </a:r>
            <a:r>
              <a:rPr lang="vi-VN"/>
              <a:t>học sau</a:t>
            </a:r>
            <a:r>
              <a:rPr lang="en-US"/>
              <a:t>. GV có</a:t>
            </a:r>
            <a:r>
              <a:rPr lang="en-US" baseline="0"/>
              <a:t> thể phân công mỗi nhóm sưu tầm tranh, ảnh của một sự kiện nào đó như: nước, rừng, phương tiện giao thông, thời trang, lịch sử kháng chiến của Việt Nam, sự phát triển của con người…</a:t>
            </a:r>
            <a:endParaRPr lang="vi-VN"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B516E-07DC-497B-9789-361D47A843FC}"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46930349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Trong quá trình dạy học, GV thường xuyên khuyến khích HS bằng các câu khen khi HS trả lời đúng</a:t>
            </a:r>
            <a:endParaRPr lang="vi-VN"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B516E-07DC-497B-9789-361D47A843FC}"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43484423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B516E-07DC-497B-9789-361D47A843FC}"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88728927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vi-VN"/>
              <a:t>GV </a:t>
            </a:r>
            <a:r>
              <a:rPr lang="en-US"/>
              <a:t>phổ</a:t>
            </a:r>
            <a:r>
              <a:rPr lang="en-US" baseline="0"/>
              <a:t> biến luật chơi: </a:t>
            </a:r>
            <a:r>
              <a:rPr lang="vi-VN" baseline="0"/>
              <a:t>Một bạn rút một thẻ rồi đọc năm ghi trên thẻ, mời một bạn bất kì nêu năm đó thuộc thế kỉ nào? Nếu bạn trả lời đúng thì được rút thẻ và tiếp tục đố các bạn khác</a:t>
            </a:r>
            <a:endParaRPr lang="en-US" baseline="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B516E-07DC-497B-9789-361D47A843FC}"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41125795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vi-VN"/>
              <a:t>GV </a:t>
            </a:r>
            <a:r>
              <a:rPr lang="en-US"/>
              <a:t>cùng</a:t>
            </a:r>
            <a:r>
              <a:rPr lang="en-US" baseline="0"/>
              <a:t> HS xem video. Sau đó đặt câu hỏi: trong bài hát nhắc đến các triều đại nào của Việt Nam? Nguồn gốc của người Việt? Sau khi nghe xong em cảm thấy thế nào?</a:t>
            </a:r>
            <a:endParaRPr lang="vi-VN"/>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B516E-07DC-497B-9789-361D47A843FC}"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74784547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vi-VN"/>
              <a:t>GV </a:t>
            </a:r>
            <a:r>
              <a:rPr lang="en-US"/>
              <a:t>pcho HS đối</a:t>
            </a:r>
            <a:r>
              <a:rPr lang="en-US" baseline="0"/>
              <a:t> chiếu từng năm tương ứng từng thế kỉ xem đúng chưa</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B516E-07DC-497B-9789-361D47A843FC}"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57882579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atin typeface="Times New Roman" panose="02020603050405020304" pitchFamily="18" charset="0"/>
                <a:cs typeface="Times New Roman" panose="02020603050405020304" pitchFamily="18" charset="0"/>
              </a:rPr>
              <a:t>GV</a:t>
            </a:r>
            <a:r>
              <a:rPr lang="en-US" baseline="0">
                <a:latin typeface="Times New Roman" panose="02020603050405020304" pitchFamily="18" charset="0"/>
                <a:cs typeface="Times New Roman" panose="02020603050405020304" pitchFamily="18" charset="0"/>
              </a:rPr>
              <a:t> hướng dẫn HS hoàn thiện phiếu học tập số 3, cho HS các nhóm lên trình bày phiếu học tập</a:t>
            </a:r>
            <a:endParaRPr lang="en-US" dirty="0">
              <a:latin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B516E-07DC-497B-9789-361D47A843FC}"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02911671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atin typeface="Times New Roman" panose="02020603050405020304" pitchFamily="18" charset="0"/>
                <a:cs typeface="Times New Roman" panose="02020603050405020304" pitchFamily="18" charset="0"/>
              </a:rPr>
              <a:t>GV yêu cầu HS thảo luận và chia sẻ ý tưởng làm sản phẩm bám sát các tiêu chí.</a:t>
            </a:r>
          </a:p>
          <a:p>
            <a:r>
              <a:rPr lang="en-US">
                <a:latin typeface="Times New Roman" panose="02020603050405020304" pitchFamily="18" charset="0"/>
                <a:cs typeface="Times New Roman" panose="02020603050405020304" pitchFamily="18" charset="0"/>
              </a:rPr>
              <a:t>GV</a:t>
            </a:r>
            <a:r>
              <a:rPr lang="en-US" baseline="0">
                <a:latin typeface="Times New Roman" panose="02020603050405020304" pitchFamily="18" charset="0"/>
                <a:cs typeface="Times New Roman" panose="02020603050405020304" pitchFamily="18" charset="0"/>
              </a:rPr>
              <a:t> </a:t>
            </a:r>
            <a:r>
              <a:rPr lang="en-US" baseline="0" dirty="0" err="1">
                <a:latin typeface="Times New Roman" panose="02020603050405020304" pitchFamily="18" charset="0"/>
                <a:cs typeface="Times New Roman" panose="02020603050405020304" pitchFamily="18" charset="0"/>
              </a:rPr>
              <a:t>cho</a:t>
            </a:r>
            <a:r>
              <a:rPr lang="en-US" baseline="0" dirty="0">
                <a:latin typeface="Times New Roman" panose="02020603050405020304" pitchFamily="18" charset="0"/>
                <a:cs typeface="Times New Roman" panose="02020603050405020304" pitchFamily="18" charset="0"/>
              </a:rPr>
              <a:t> HS </a:t>
            </a:r>
            <a:r>
              <a:rPr lang="en-US" baseline="0" dirty="0" err="1">
                <a:latin typeface="Times New Roman" panose="02020603050405020304" pitchFamily="18" charset="0"/>
                <a:cs typeface="Times New Roman" panose="02020603050405020304" pitchFamily="18" charset="0"/>
              </a:rPr>
              <a:t>thảo</a:t>
            </a:r>
            <a:r>
              <a:rPr lang="en-US" baseline="0" dirty="0">
                <a:latin typeface="Times New Roman" panose="02020603050405020304" pitchFamily="18" charset="0"/>
                <a:cs typeface="Times New Roman" panose="02020603050405020304" pitchFamily="18" charset="0"/>
              </a:rPr>
              <a:t> </a:t>
            </a:r>
            <a:r>
              <a:rPr lang="en-US" baseline="0" dirty="0" err="1">
                <a:latin typeface="Times New Roman" panose="02020603050405020304" pitchFamily="18" charset="0"/>
                <a:cs typeface="Times New Roman" panose="02020603050405020304" pitchFamily="18" charset="0"/>
              </a:rPr>
              <a:t>luận</a:t>
            </a:r>
            <a:r>
              <a:rPr lang="en-US" baseline="0" dirty="0">
                <a:latin typeface="Times New Roman" panose="02020603050405020304" pitchFamily="18" charset="0"/>
                <a:cs typeface="Times New Roman" panose="02020603050405020304" pitchFamily="18" charset="0"/>
              </a:rPr>
              <a:t> </a:t>
            </a:r>
            <a:r>
              <a:rPr lang="en-US" baseline="0" dirty="0" err="1">
                <a:latin typeface="Times New Roman" panose="02020603050405020304" pitchFamily="18" charset="0"/>
                <a:cs typeface="Times New Roman" panose="02020603050405020304" pitchFamily="18" charset="0"/>
              </a:rPr>
              <a:t>nhóm</a:t>
            </a:r>
            <a:r>
              <a:rPr lang="en-US" baseline="0" dirty="0">
                <a:latin typeface="Times New Roman" panose="02020603050405020304" pitchFamily="18" charset="0"/>
                <a:cs typeface="Times New Roman" panose="02020603050405020304" pitchFamily="18" charset="0"/>
              </a:rPr>
              <a:t> </a:t>
            </a:r>
            <a:r>
              <a:rPr lang="en-US" baseline="0" dirty="0" err="1">
                <a:latin typeface="Times New Roman" panose="02020603050405020304" pitchFamily="18" charset="0"/>
                <a:cs typeface="Times New Roman" panose="02020603050405020304" pitchFamily="18" charset="0"/>
              </a:rPr>
              <a:t>để</a:t>
            </a:r>
            <a:r>
              <a:rPr lang="en-US" baseline="0" dirty="0">
                <a:latin typeface="Times New Roman" panose="02020603050405020304" pitchFamily="18" charset="0"/>
                <a:cs typeface="Times New Roman" panose="02020603050405020304" pitchFamily="18" charset="0"/>
              </a:rPr>
              <a:t> </a:t>
            </a:r>
            <a:r>
              <a:rPr lang="en-US" baseline="0" dirty="0" err="1">
                <a:latin typeface="Times New Roman" panose="02020603050405020304" pitchFamily="18" charset="0"/>
                <a:cs typeface="Times New Roman" panose="02020603050405020304" pitchFamily="18" charset="0"/>
              </a:rPr>
              <a:t>thống</a:t>
            </a:r>
            <a:r>
              <a:rPr lang="en-US" baseline="0" dirty="0">
                <a:latin typeface="Times New Roman" panose="02020603050405020304" pitchFamily="18" charset="0"/>
                <a:cs typeface="Times New Roman" panose="02020603050405020304" pitchFamily="18" charset="0"/>
              </a:rPr>
              <a:t> </a:t>
            </a:r>
            <a:r>
              <a:rPr lang="en-US" baseline="0" dirty="0" err="1">
                <a:latin typeface="Times New Roman" panose="02020603050405020304" pitchFamily="18" charset="0"/>
                <a:cs typeface="Times New Roman" panose="02020603050405020304" pitchFamily="18" charset="0"/>
              </a:rPr>
              <a:t>nhất</a:t>
            </a:r>
            <a:r>
              <a:rPr lang="en-US" baseline="0" dirty="0">
                <a:latin typeface="Times New Roman" panose="02020603050405020304" pitchFamily="18" charset="0"/>
                <a:cs typeface="Times New Roman" panose="02020603050405020304" pitchFamily="18" charset="0"/>
              </a:rPr>
              <a:t> ý </a:t>
            </a:r>
            <a:r>
              <a:rPr lang="en-US" baseline="0" dirty="0" err="1">
                <a:latin typeface="Times New Roman" panose="02020603050405020304" pitchFamily="18" charset="0"/>
                <a:cs typeface="Times New Roman" panose="02020603050405020304" pitchFamily="18" charset="0"/>
              </a:rPr>
              <a:t>tưởng</a:t>
            </a:r>
            <a:r>
              <a:rPr lang="en-US" baseline="0" dirty="0">
                <a:latin typeface="Times New Roman" panose="02020603050405020304" pitchFamily="18" charset="0"/>
                <a:cs typeface="Times New Roman" panose="02020603050405020304" pitchFamily="18" charset="0"/>
              </a:rPr>
              <a:t> </a:t>
            </a:r>
            <a:r>
              <a:rPr lang="en-US" baseline="0" dirty="0" err="1">
                <a:latin typeface="Times New Roman" panose="02020603050405020304" pitchFamily="18" charset="0"/>
                <a:cs typeface="Times New Roman" panose="02020603050405020304" pitchFamily="18" charset="0"/>
              </a:rPr>
              <a:t>của</a:t>
            </a:r>
            <a:r>
              <a:rPr lang="en-US" baseline="0" dirty="0">
                <a:latin typeface="Times New Roman" panose="02020603050405020304" pitchFamily="18" charset="0"/>
                <a:cs typeface="Times New Roman" panose="02020603050405020304" pitchFamily="18" charset="0"/>
              </a:rPr>
              <a:t> </a:t>
            </a:r>
            <a:r>
              <a:rPr lang="en-US" baseline="0" dirty="0" err="1">
                <a:latin typeface="Times New Roman" panose="02020603050405020304" pitchFamily="18" charset="0"/>
                <a:cs typeface="Times New Roman" panose="02020603050405020304" pitchFamily="18" charset="0"/>
              </a:rPr>
              <a:t>nhóm</a:t>
            </a:r>
            <a:r>
              <a:rPr lang="en-US" baseline="0" dirty="0">
                <a:latin typeface="Times New Roman" panose="02020603050405020304" pitchFamily="18" charset="0"/>
                <a:cs typeface="Times New Roman" panose="02020603050405020304" pitchFamily="18" charset="0"/>
              </a:rPr>
              <a:t>, </a:t>
            </a:r>
            <a:r>
              <a:rPr lang="en-US" baseline="0" dirty="0" err="1">
                <a:latin typeface="Times New Roman" panose="02020603050405020304" pitchFamily="18" charset="0"/>
                <a:cs typeface="Times New Roman" panose="02020603050405020304" pitchFamily="18" charset="0"/>
              </a:rPr>
              <a:t>hỗ</a:t>
            </a:r>
            <a:r>
              <a:rPr lang="en-US" baseline="0" dirty="0">
                <a:latin typeface="Times New Roman" panose="02020603050405020304" pitchFamily="18" charset="0"/>
                <a:cs typeface="Times New Roman" panose="02020603050405020304" pitchFamily="18" charset="0"/>
              </a:rPr>
              <a:t> </a:t>
            </a:r>
            <a:r>
              <a:rPr lang="en-US" baseline="0" dirty="0" err="1">
                <a:latin typeface="Times New Roman" panose="02020603050405020304" pitchFamily="18" charset="0"/>
                <a:cs typeface="Times New Roman" panose="02020603050405020304" pitchFamily="18" charset="0"/>
              </a:rPr>
              <a:t>trợ</a:t>
            </a:r>
            <a:r>
              <a:rPr lang="en-US" baseline="0" dirty="0">
                <a:latin typeface="Times New Roman" panose="02020603050405020304" pitchFamily="18" charset="0"/>
                <a:cs typeface="Times New Roman" panose="02020603050405020304" pitchFamily="18" charset="0"/>
              </a:rPr>
              <a:t> </a:t>
            </a:r>
            <a:r>
              <a:rPr lang="en-US" baseline="0" dirty="0" err="1">
                <a:latin typeface="Times New Roman" panose="02020603050405020304" pitchFamily="18" charset="0"/>
                <a:cs typeface="Times New Roman" panose="02020603050405020304" pitchFamily="18" charset="0"/>
              </a:rPr>
              <a:t>nếu</a:t>
            </a:r>
            <a:r>
              <a:rPr lang="en-US" baseline="0" dirty="0">
                <a:latin typeface="Times New Roman" panose="02020603050405020304" pitchFamily="18" charset="0"/>
                <a:cs typeface="Times New Roman" panose="02020603050405020304" pitchFamily="18" charset="0"/>
              </a:rPr>
              <a:t> </a:t>
            </a:r>
            <a:r>
              <a:rPr lang="en-US" baseline="0" dirty="0" err="1">
                <a:latin typeface="Times New Roman" panose="02020603050405020304" pitchFamily="18" charset="0"/>
                <a:cs typeface="Times New Roman" panose="02020603050405020304" pitchFamily="18" charset="0"/>
              </a:rPr>
              <a:t>nhóm</a:t>
            </a:r>
            <a:r>
              <a:rPr lang="en-US" baseline="0" dirty="0">
                <a:latin typeface="Times New Roman" panose="02020603050405020304" pitchFamily="18" charset="0"/>
                <a:cs typeface="Times New Roman" panose="02020603050405020304" pitchFamily="18" charset="0"/>
              </a:rPr>
              <a:t> </a:t>
            </a:r>
            <a:r>
              <a:rPr lang="en-US" baseline="0" dirty="0" err="1">
                <a:latin typeface="Times New Roman" panose="02020603050405020304" pitchFamily="18" charset="0"/>
                <a:cs typeface="Times New Roman" panose="02020603050405020304" pitchFamily="18" charset="0"/>
              </a:rPr>
              <a:t>gặp</a:t>
            </a:r>
            <a:r>
              <a:rPr lang="en-US" baseline="0" dirty="0">
                <a:latin typeface="Times New Roman" panose="02020603050405020304" pitchFamily="18" charset="0"/>
                <a:cs typeface="Times New Roman" panose="02020603050405020304" pitchFamily="18" charset="0"/>
              </a:rPr>
              <a:t> </a:t>
            </a:r>
            <a:r>
              <a:rPr lang="en-US" baseline="0" dirty="0" err="1">
                <a:latin typeface="Times New Roman" panose="02020603050405020304" pitchFamily="18" charset="0"/>
                <a:cs typeface="Times New Roman" panose="02020603050405020304" pitchFamily="18" charset="0"/>
              </a:rPr>
              <a:t>khó</a:t>
            </a:r>
            <a:r>
              <a:rPr lang="en-US" baseline="0" dirty="0">
                <a:latin typeface="Times New Roman" panose="02020603050405020304" pitchFamily="18" charset="0"/>
                <a:cs typeface="Times New Roman" panose="02020603050405020304" pitchFamily="18" charset="0"/>
              </a:rPr>
              <a:t> </a:t>
            </a:r>
            <a:r>
              <a:rPr lang="en-US" baseline="0" dirty="0" err="1">
                <a:latin typeface="Times New Roman" panose="02020603050405020304" pitchFamily="18" charset="0"/>
                <a:cs typeface="Times New Roman" panose="02020603050405020304" pitchFamily="18" charset="0"/>
              </a:rPr>
              <a:t>khăn</a:t>
            </a:r>
            <a:r>
              <a:rPr lang="en-US" baseline="0" dirty="0">
                <a:latin typeface="Times New Roman" panose="02020603050405020304" pitchFamily="18" charset="0"/>
                <a:cs typeface="Times New Roman" panose="02020603050405020304" pitchFamily="18" charset="0"/>
              </a:rPr>
              <a:t> </a:t>
            </a:r>
            <a:r>
              <a:rPr lang="en-US" baseline="0" dirty="0" err="1">
                <a:latin typeface="Times New Roman" panose="02020603050405020304" pitchFamily="18" charset="0"/>
                <a:cs typeface="Times New Roman" panose="02020603050405020304" pitchFamily="18" charset="0"/>
              </a:rPr>
              <a:t>trong</a:t>
            </a:r>
            <a:r>
              <a:rPr lang="en-US" baseline="0" dirty="0">
                <a:latin typeface="Times New Roman" panose="02020603050405020304" pitchFamily="18" charset="0"/>
                <a:cs typeface="Times New Roman" panose="02020603050405020304" pitchFamily="18" charset="0"/>
              </a:rPr>
              <a:t> </a:t>
            </a:r>
            <a:r>
              <a:rPr lang="en-US" baseline="0" dirty="0" err="1">
                <a:latin typeface="Times New Roman" panose="02020603050405020304" pitchFamily="18" charset="0"/>
                <a:cs typeface="Times New Roman" panose="02020603050405020304" pitchFamily="18" charset="0"/>
              </a:rPr>
              <a:t>việc</a:t>
            </a:r>
            <a:r>
              <a:rPr lang="en-US" baseline="0" dirty="0">
                <a:latin typeface="Times New Roman" panose="02020603050405020304" pitchFamily="18" charset="0"/>
                <a:cs typeface="Times New Roman" panose="02020603050405020304" pitchFamily="18" charset="0"/>
              </a:rPr>
              <a:t> </a:t>
            </a:r>
            <a:r>
              <a:rPr lang="en-US" baseline="0" dirty="0" err="1">
                <a:latin typeface="Times New Roman" panose="02020603050405020304" pitchFamily="18" charset="0"/>
                <a:cs typeface="Times New Roman" panose="02020603050405020304" pitchFamily="18" charset="0"/>
              </a:rPr>
              <a:t>thể</a:t>
            </a:r>
            <a:r>
              <a:rPr lang="en-US" baseline="0" dirty="0">
                <a:latin typeface="Times New Roman" panose="02020603050405020304" pitchFamily="18" charset="0"/>
                <a:cs typeface="Times New Roman" panose="02020603050405020304" pitchFamily="18" charset="0"/>
              </a:rPr>
              <a:t> </a:t>
            </a:r>
            <a:r>
              <a:rPr lang="en-US" baseline="0" dirty="0" err="1">
                <a:latin typeface="Times New Roman" panose="02020603050405020304" pitchFamily="18" charset="0"/>
                <a:cs typeface="Times New Roman" panose="02020603050405020304" pitchFamily="18" charset="0"/>
              </a:rPr>
              <a:t>hiện</a:t>
            </a:r>
            <a:r>
              <a:rPr lang="en-US" baseline="0" dirty="0">
                <a:latin typeface="Times New Roman" panose="02020603050405020304" pitchFamily="18" charset="0"/>
                <a:cs typeface="Times New Roman" panose="02020603050405020304" pitchFamily="18" charset="0"/>
              </a:rPr>
              <a:t> </a:t>
            </a:r>
            <a:r>
              <a:rPr lang="en-US" baseline="0">
                <a:latin typeface="Times New Roman" panose="02020603050405020304" pitchFamily="18" charset="0"/>
                <a:cs typeface="Times New Roman" panose="02020603050405020304" pitchFamily="18" charset="0"/>
              </a:rPr>
              <a:t>ý tưởng</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t>GV</a:t>
            </a:r>
            <a:r>
              <a:rPr lang="en-US" baseline="0"/>
              <a:t> có thể gợi mở cho HS cách làm sử dụng hình vẽ, dán tranh ảnh</a:t>
            </a:r>
            <a:endParaRPr lang="en-US"/>
          </a:p>
          <a:p>
            <a:endParaRPr lang="en-US" dirty="0">
              <a:latin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B516E-07DC-497B-9789-361D47A843FC}"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22</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34877122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latin typeface="Times New Roman" panose="02020603050405020304" pitchFamily="18" charset="0"/>
                <a:cs typeface="Times New Roman" panose="02020603050405020304" pitchFamily="18" charset="0"/>
              </a:rPr>
              <a:t>GV</a:t>
            </a:r>
            <a:r>
              <a:rPr lang="en-US" baseline="0" dirty="0">
                <a:latin typeface="Times New Roman" panose="02020603050405020304" pitchFamily="18" charset="0"/>
                <a:cs typeface="Times New Roman" panose="02020603050405020304" pitchFamily="18" charset="0"/>
              </a:rPr>
              <a:t> </a:t>
            </a:r>
            <a:r>
              <a:rPr lang="en-US" baseline="0" dirty="0" err="1">
                <a:latin typeface="Times New Roman" panose="02020603050405020304" pitchFamily="18" charset="0"/>
                <a:cs typeface="Times New Roman" panose="02020603050405020304" pitchFamily="18" charset="0"/>
              </a:rPr>
              <a:t>cho</a:t>
            </a:r>
            <a:r>
              <a:rPr lang="en-US" baseline="0" dirty="0">
                <a:latin typeface="Times New Roman" panose="02020603050405020304" pitchFamily="18" charset="0"/>
                <a:cs typeface="Times New Roman" panose="02020603050405020304" pitchFamily="18" charset="0"/>
              </a:rPr>
              <a:t> HS </a:t>
            </a:r>
            <a:r>
              <a:rPr lang="en-US" baseline="0" dirty="0" err="1">
                <a:latin typeface="Times New Roman" panose="02020603050405020304" pitchFamily="18" charset="0"/>
                <a:cs typeface="Times New Roman" panose="02020603050405020304" pitchFamily="18" charset="0"/>
              </a:rPr>
              <a:t>thảo</a:t>
            </a:r>
            <a:r>
              <a:rPr lang="en-US" baseline="0" dirty="0">
                <a:latin typeface="Times New Roman" panose="02020603050405020304" pitchFamily="18" charset="0"/>
                <a:cs typeface="Times New Roman" panose="02020603050405020304" pitchFamily="18" charset="0"/>
              </a:rPr>
              <a:t> </a:t>
            </a:r>
            <a:r>
              <a:rPr lang="en-US" baseline="0" dirty="0" err="1">
                <a:latin typeface="Times New Roman" panose="02020603050405020304" pitchFamily="18" charset="0"/>
                <a:cs typeface="Times New Roman" panose="02020603050405020304" pitchFamily="18" charset="0"/>
              </a:rPr>
              <a:t>luận</a:t>
            </a:r>
            <a:r>
              <a:rPr lang="en-US" baseline="0" dirty="0">
                <a:latin typeface="Times New Roman" panose="02020603050405020304" pitchFamily="18" charset="0"/>
                <a:cs typeface="Times New Roman" panose="02020603050405020304" pitchFamily="18" charset="0"/>
              </a:rPr>
              <a:t> </a:t>
            </a:r>
            <a:r>
              <a:rPr lang="en-US" baseline="0" dirty="0" err="1">
                <a:latin typeface="Times New Roman" panose="02020603050405020304" pitchFamily="18" charset="0"/>
                <a:cs typeface="Times New Roman" panose="02020603050405020304" pitchFamily="18" charset="0"/>
              </a:rPr>
              <a:t>nhóm</a:t>
            </a:r>
            <a:r>
              <a:rPr lang="en-US" baseline="0" dirty="0">
                <a:latin typeface="Times New Roman" panose="02020603050405020304" pitchFamily="18" charset="0"/>
                <a:cs typeface="Times New Roman" panose="02020603050405020304" pitchFamily="18" charset="0"/>
              </a:rPr>
              <a:t> </a:t>
            </a:r>
            <a:r>
              <a:rPr lang="en-US" baseline="0" dirty="0" err="1">
                <a:latin typeface="Times New Roman" panose="02020603050405020304" pitchFamily="18" charset="0"/>
                <a:cs typeface="Times New Roman" panose="02020603050405020304" pitchFamily="18" charset="0"/>
              </a:rPr>
              <a:t>để</a:t>
            </a:r>
            <a:r>
              <a:rPr lang="en-US" baseline="0" dirty="0">
                <a:latin typeface="Times New Roman" panose="02020603050405020304" pitchFamily="18" charset="0"/>
                <a:cs typeface="Times New Roman" panose="02020603050405020304" pitchFamily="18" charset="0"/>
              </a:rPr>
              <a:t> </a:t>
            </a:r>
            <a:r>
              <a:rPr lang="en-US" baseline="0" dirty="0" err="1">
                <a:latin typeface="Times New Roman" panose="02020603050405020304" pitchFamily="18" charset="0"/>
                <a:cs typeface="Times New Roman" panose="02020603050405020304" pitchFamily="18" charset="0"/>
              </a:rPr>
              <a:t>thống</a:t>
            </a:r>
            <a:r>
              <a:rPr lang="en-US" baseline="0" dirty="0">
                <a:latin typeface="Times New Roman" panose="02020603050405020304" pitchFamily="18" charset="0"/>
                <a:cs typeface="Times New Roman" panose="02020603050405020304" pitchFamily="18" charset="0"/>
              </a:rPr>
              <a:t> </a:t>
            </a:r>
            <a:r>
              <a:rPr lang="en-US" baseline="0" dirty="0" err="1">
                <a:latin typeface="Times New Roman" panose="02020603050405020304" pitchFamily="18" charset="0"/>
                <a:cs typeface="Times New Roman" panose="02020603050405020304" pitchFamily="18" charset="0"/>
              </a:rPr>
              <a:t>nhất</a:t>
            </a:r>
            <a:r>
              <a:rPr lang="en-US" baseline="0" dirty="0">
                <a:latin typeface="Times New Roman" panose="02020603050405020304" pitchFamily="18" charset="0"/>
                <a:cs typeface="Times New Roman" panose="02020603050405020304" pitchFamily="18" charset="0"/>
              </a:rPr>
              <a:t> ý </a:t>
            </a:r>
            <a:r>
              <a:rPr lang="en-US" baseline="0" dirty="0" err="1">
                <a:latin typeface="Times New Roman" panose="02020603050405020304" pitchFamily="18" charset="0"/>
                <a:cs typeface="Times New Roman" panose="02020603050405020304" pitchFamily="18" charset="0"/>
              </a:rPr>
              <a:t>tưởng</a:t>
            </a:r>
            <a:r>
              <a:rPr lang="en-US" baseline="0" dirty="0">
                <a:latin typeface="Times New Roman" panose="02020603050405020304" pitchFamily="18" charset="0"/>
                <a:cs typeface="Times New Roman" panose="02020603050405020304" pitchFamily="18" charset="0"/>
              </a:rPr>
              <a:t> </a:t>
            </a:r>
            <a:r>
              <a:rPr lang="en-US" baseline="0" dirty="0" err="1">
                <a:latin typeface="Times New Roman" panose="02020603050405020304" pitchFamily="18" charset="0"/>
                <a:cs typeface="Times New Roman" panose="02020603050405020304" pitchFamily="18" charset="0"/>
              </a:rPr>
              <a:t>của</a:t>
            </a:r>
            <a:r>
              <a:rPr lang="en-US" baseline="0" dirty="0">
                <a:latin typeface="Times New Roman" panose="02020603050405020304" pitchFamily="18" charset="0"/>
                <a:cs typeface="Times New Roman" panose="02020603050405020304" pitchFamily="18" charset="0"/>
              </a:rPr>
              <a:t> </a:t>
            </a:r>
            <a:r>
              <a:rPr lang="en-US" baseline="0" dirty="0" err="1">
                <a:latin typeface="Times New Roman" panose="02020603050405020304" pitchFamily="18" charset="0"/>
                <a:cs typeface="Times New Roman" panose="02020603050405020304" pitchFamily="18" charset="0"/>
              </a:rPr>
              <a:t>nhóm</a:t>
            </a:r>
            <a:r>
              <a:rPr lang="en-US" baseline="0" dirty="0">
                <a:latin typeface="Times New Roman" panose="02020603050405020304" pitchFamily="18" charset="0"/>
                <a:cs typeface="Times New Roman" panose="02020603050405020304" pitchFamily="18" charset="0"/>
              </a:rPr>
              <a:t>, </a:t>
            </a:r>
            <a:r>
              <a:rPr lang="en-US" baseline="0" dirty="0" err="1">
                <a:latin typeface="Times New Roman" panose="02020603050405020304" pitchFamily="18" charset="0"/>
                <a:cs typeface="Times New Roman" panose="02020603050405020304" pitchFamily="18" charset="0"/>
              </a:rPr>
              <a:t>hỗ</a:t>
            </a:r>
            <a:r>
              <a:rPr lang="en-US" baseline="0" dirty="0">
                <a:latin typeface="Times New Roman" panose="02020603050405020304" pitchFamily="18" charset="0"/>
                <a:cs typeface="Times New Roman" panose="02020603050405020304" pitchFamily="18" charset="0"/>
              </a:rPr>
              <a:t> </a:t>
            </a:r>
            <a:r>
              <a:rPr lang="en-US" baseline="0" dirty="0" err="1">
                <a:latin typeface="Times New Roman" panose="02020603050405020304" pitchFamily="18" charset="0"/>
                <a:cs typeface="Times New Roman" panose="02020603050405020304" pitchFamily="18" charset="0"/>
              </a:rPr>
              <a:t>trợ</a:t>
            </a:r>
            <a:r>
              <a:rPr lang="en-US" baseline="0" dirty="0">
                <a:latin typeface="Times New Roman" panose="02020603050405020304" pitchFamily="18" charset="0"/>
                <a:cs typeface="Times New Roman" panose="02020603050405020304" pitchFamily="18" charset="0"/>
              </a:rPr>
              <a:t> </a:t>
            </a:r>
            <a:r>
              <a:rPr lang="en-US" baseline="0" dirty="0" err="1">
                <a:latin typeface="Times New Roman" panose="02020603050405020304" pitchFamily="18" charset="0"/>
                <a:cs typeface="Times New Roman" panose="02020603050405020304" pitchFamily="18" charset="0"/>
              </a:rPr>
              <a:t>nếu</a:t>
            </a:r>
            <a:r>
              <a:rPr lang="en-US" baseline="0" dirty="0">
                <a:latin typeface="Times New Roman" panose="02020603050405020304" pitchFamily="18" charset="0"/>
                <a:cs typeface="Times New Roman" panose="02020603050405020304" pitchFamily="18" charset="0"/>
              </a:rPr>
              <a:t> </a:t>
            </a:r>
            <a:r>
              <a:rPr lang="en-US" baseline="0" dirty="0" err="1">
                <a:latin typeface="Times New Roman" panose="02020603050405020304" pitchFamily="18" charset="0"/>
                <a:cs typeface="Times New Roman" panose="02020603050405020304" pitchFamily="18" charset="0"/>
              </a:rPr>
              <a:t>nhóm</a:t>
            </a:r>
            <a:r>
              <a:rPr lang="en-US" baseline="0" dirty="0">
                <a:latin typeface="Times New Roman" panose="02020603050405020304" pitchFamily="18" charset="0"/>
                <a:cs typeface="Times New Roman" panose="02020603050405020304" pitchFamily="18" charset="0"/>
              </a:rPr>
              <a:t> </a:t>
            </a:r>
            <a:r>
              <a:rPr lang="en-US" baseline="0" dirty="0" err="1">
                <a:latin typeface="Times New Roman" panose="02020603050405020304" pitchFamily="18" charset="0"/>
                <a:cs typeface="Times New Roman" panose="02020603050405020304" pitchFamily="18" charset="0"/>
              </a:rPr>
              <a:t>gặp</a:t>
            </a:r>
            <a:r>
              <a:rPr lang="en-US" baseline="0" dirty="0">
                <a:latin typeface="Times New Roman" panose="02020603050405020304" pitchFamily="18" charset="0"/>
                <a:cs typeface="Times New Roman" panose="02020603050405020304" pitchFamily="18" charset="0"/>
              </a:rPr>
              <a:t> </a:t>
            </a:r>
            <a:r>
              <a:rPr lang="en-US" baseline="0" dirty="0" err="1">
                <a:latin typeface="Times New Roman" panose="02020603050405020304" pitchFamily="18" charset="0"/>
                <a:cs typeface="Times New Roman" panose="02020603050405020304" pitchFamily="18" charset="0"/>
              </a:rPr>
              <a:t>khó</a:t>
            </a:r>
            <a:r>
              <a:rPr lang="en-US" baseline="0" dirty="0">
                <a:latin typeface="Times New Roman" panose="02020603050405020304" pitchFamily="18" charset="0"/>
                <a:cs typeface="Times New Roman" panose="02020603050405020304" pitchFamily="18" charset="0"/>
              </a:rPr>
              <a:t> </a:t>
            </a:r>
            <a:r>
              <a:rPr lang="en-US" baseline="0" dirty="0" err="1">
                <a:latin typeface="Times New Roman" panose="02020603050405020304" pitchFamily="18" charset="0"/>
                <a:cs typeface="Times New Roman" panose="02020603050405020304" pitchFamily="18" charset="0"/>
              </a:rPr>
              <a:t>khăn</a:t>
            </a:r>
            <a:r>
              <a:rPr lang="en-US" baseline="0" dirty="0">
                <a:latin typeface="Times New Roman" panose="02020603050405020304" pitchFamily="18" charset="0"/>
                <a:cs typeface="Times New Roman" panose="02020603050405020304" pitchFamily="18" charset="0"/>
              </a:rPr>
              <a:t> </a:t>
            </a:r>
            <a:r>
              <a:rPr lang="en-US" baseline="0" dirty="0" err="1">
                <a:latin typeface="Times New Roman" panose="02020603050405020304" pitchFamily="18" charset="0"/>
                <a:cs typeface="Times New Roman" panose="02020603050405020304" pitchFamily="18" charset="0"/>
              </a:rPr>
              <a:t>trong</a:t>
            </a:r>
            <a:r>
              <a:rPr lang="en-US" baseline="0" dirty="0">
                <a:latin typeface="Times New Roman" panose="02020603050405020304" pitchFamily="18" charset="0"/>
                <a:cs typeface="Times New Roman" panose="02020603050405020304" pitchFamily="18" charset="0"/>
              </a:rPr>
              <a:t> </a:t>
            </a:r>
            <a:r>
              <a:rPr lang="en-US" baseline="0" dirty="0" err="1">
                <a:latin typeface="Times New Roman" panose="02020603050405020304" pitchFamily="18" charset="0"/>
                <a:cs typeface="Times New Roman" panose="02020603050405020304" pitchFamily="18" charset="0"/>
              </a:rPr>
              <a:t>việc</a:t>
            </a:r>
            <a:r>
              <a:rPr lang="en-US" baseline="0" dirty="0">
                <a:latin typeface="Times New Roman" panose="02020603050405020304" pitchFamily="18" charset="0"/>
                <a:cs typeface="Times New Roman" panose="02020603050405020304" pitchFamily="18" charset="0"/>
              </a:rPr>
              <a:t> </a:t>
            </a:r>
            <a:r>
              <a:rPr lang="en-US" baseline="0" dirty="0" err="1">
                <a:latin typeface="Times New Roman" panose="02020603050405020304" pitchFamily="18" charset="0"/>
                <a:cs typeface="Times New Roman" panose="02020603050405020304" pitchFamily="18" charset="0"/>
              </a:rPr>
              <a:t>thể</a:t>
            </a:r>
            <a:r>
              <a:rPr lang="en-US" baseline="0" dirty="0">
                <a:latin typeface="Times New Roman" panose="02020603050405020304" pitchFamily="18" charset="0"/>
                <a:cs typeface="Times New Roman" panose="02020603050405020304" pitchFamily="18" charset="0"/>
              </a:rPr>
              <a:t> </a:t>
            </a:r>
            <a:r>
              <a:rPr lang="en-US" baseline="0" dirty="0" err="1">
                <a:latin typeface="Times New Roman" panose="02020603050405020304" pitchFamily="18" charset="0"/>
                <a:cs typeface="Times New Roman" panose="02020603050405020304" pitchFamily="18" charset="0"/>
              </a:rPr>
              <a:t>hiện</a:t>
            </a:r>
            <a:r>
              <a:rPr lang="en-US" baseline="0" dirty="0">
                <a:latin typeface="Times New Roman" panose="02020603050405020304" pitchFamily="18" charset="0"/>
                <a:cs typeface="Times New Roman" panose="02020603050405020304" pitchFamily="18" charset="0"/>
              </a:rPr>
              <a:t> ý </a:t>
            </a:r>
            <a:r>
              <a:rPr lang="en-US" baseline="0" dirty="0" err="1">
                <a:latin typeface="Times New Roman" panose="02020603050405020304" pitchFamily="18" charset="0"/>
                <a:cs typeface="Times New Roman" panose="02020603050405020304" pitchFamily="18" charset="0"/>
              </a:rPr>
              <a:t>tưởng</a:t>
            </a:r>
            <a:endParaRPr lang="en-US" dirty="0">
              <a:latin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B516E-07DC-497B-9789-361D47A843FC}"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23</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44739097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atin typeface="Times New Roman" panose="02020603050405020304" pitchFamily="18" charset="0"/>
                <a:cs typeface="Times New Roman" panose="02020603050405020304" pitchFamily="18" charset="0"/>
              </a:rPr>
              <a:t>GV</a:t>
            </a:r>
            <a:r>
              <a:rPr lang="en-US" baseline="0">
                <a:latin typeface="Times New Roman" panose="02020603050405020304" pitchFamily="18" charset="0"/>
                <a:cs typeface="Times New Roman" panose="02020603050405020304" pitchFamily="18" charset="0"/>
              </a:rPr>
              <a:t> hướng dẫn HS hoàn thiện phiếu học tập số 4, cho HS các nhóm lên trình bày phiếu học tập</a:t>
            </a:r>
            <a:endParaRPr lang="en-US" dirty="0">
              <a:latin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B516E-07DC-497B-9789-361D47A843FC}"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24</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31311300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HS</a:t>
            </a:r>
            <a:r>
              <a:rPr lang="en-US" baseline="0"/>
              <a:t> lựa chọn vật liệu dùng làm đồ dùng học tập</a:t>
            </a:r>
            <a:endParaRPr lang="vi-VN"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B516E-07DC-497B-9789-361D47A843FC}"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25</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46089760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latin typeface="Times New Roman" panose="02020603050405020304" pitchFamily="18" charset="0"/>
                <a:cs typeface="Times New Roman" panose="02020603050405020304" pitchFamily="18" charset="0"/>
              </a:rPr>
              <a:t>GV</a:t>
            </a:r>
            <a:r>
              <a:rPr lang="en-US" baseline="0" dirty="0">
                <a:latin typeface="Times New Roman" panose="02020603050405020304" pitchFamily="18" charset="0"/>
                <a:cs typeface="Times New Roman" panose="02020603050405020304" pitchFamily="18" charset="0"/>
              </a:rPr>
              <a:t> </a:t>
            </a:r>
            <a:r>
              <a:rPr lang="en-US" baseline="0" dirty="0" err="1">
                <a:latin typeface="Times New Roman" panose="02020603050405020304" pitchFamily="18" charset="0"/>
                <a:cs typeface="Times New Roman" panose="02020603050405020304" pitchFamily="18" charset="0"/>
              </a:rPr>
              <a:t>cho</a:t>
            </a:r>
            <a:r>
              <a:rPr lang="en-US" baseline="0" dirty="0">
                <a:latin typeface="Times New Roman" panose="02020603050405020304" pitchFamily="18" charset="0"/>
                <a:cs typeface="Times New Roman" panose="02020603050405020304" pitchFamily="18" charset="0"/>
              </a:rPr>
              <a:t> </a:t>
            </a:r>
            <a:r>
              <a:rPr lang="en-US" baseline="0">
                <a:latin typeface="Times New Roman" panose="02020603050405020304" pitchFamily="18" charset="0"/>
                <a:cs typeface="Times New Roman" panose="02020603050405020304" pitchFamily="18" charset="0"/>
              </a:rPr>
              <a:t>HS thực hiện theo ý </a:t>
            </a:r>
            <a:r>
              <a:rPr lang="en-US" baseline="0" dirty="0" err="1">
                <a:latin typeface="Times New Roman" panose="02020603050405020304" pitchFamily="18" charset="0"/>
                <a:cs typeface="Times New Roman" panose="02020603050405020304" pitchFamily="18" charset="0"/>
              </a:rPr>
              <a:t>tưởng</a:t>
            </a:r>
            <a:r>
              <a:rPr lang="en-US" baseline="0" dirty="0">
                <a:latin typeface="Times New Roman" panose="02020603050405020304" pitchFamily="18" charset="0"/>
                <a:cs typeface="Times New Roman" panose="02020603050405020304" pitchFamily="18" charset="0"/>
              </a:rPr>
              <a:t> </a:t>
            </a:r>
            <a:r>
              <a:rPr lang="en-US" baseline="0" dirty="0" err="1">
                <a:latin typeface="Times New Roman" panose="02020603050405020304" pitchFamily="18" charset="0"/>
                <a:cs typeface="Times New Roman" panose="02020603050405020304" pitchFamily="18" charset="0"/>
              </a:rPr>
              <a:t>của</a:t>
            </a:r>
            <a:r>
              <a:rPr lang="en-US" baseline="0" dirty="0">
                <a:latin typeface="Times New Roman" panose="02020603050405020304" pitchFamily="18" charset="0"/>
                <a:cs typeface="Times New Roman" panose="02020603050405020304" pitchFamily="18" charset="0"/>
              </a:rPr>
              <a:t> </a:t>
            </a:r>
            <a:r>
              <a:rPr lang="en-US" baseline="0" dirty="0" err="1">
                <a:latin typeface="Times New Roman" panose="02020603050405020304" pitchFamily="18" charset="0"/>
                <a:cs typeface="Times New Roman" panose="02020603050405020304" pitchFamily="18" charset="0"/>
              </a:rPr>
              <a:t>nhóm</a:t>
            </a:r>
            <a:r>
              <a:rPr lang="en-US" baseline="0">
                <a:latin typeface="Times New Roman" panose="02020603050405020304" pitchFamily="18" charset="0"/>
                <a:cs typeface="Times New Roman" panose="02020603050405020304" pitchFamily="18" charset="0"/>
              </a:rPr>
              <a:t>, hướng dẫn nếu </a:t>
            </a:r>
            <a:r>
              <a:rPr lang="en-US" baseline="0" dirty="0" err="1">
                <a:latin typeface="Times New Roman" panose="02020603050405020304" pitchFamily="18" charset="0"/>
                <a:cs typeface="Times New Roman" panose="02020603050405020304" pitchFamily="18" charset="0"/>
              </a:rPr>
              <a:t>nhóm</a:t>
            </a:r>
            <a:r>
              <a:rPr lang="en-US" baseline="0" dirty="0">
                <a:latin typeface="Times New Roman" panose="02020603050405020304" pitchFamily="18" charset="0"/>
                <a:cs typeface="Times New Roman" panose="02020603050405020304" pitchFamily="18" charset="0"/>
              </a:rPr>
              <a:t> </a:t>
            </a:r>
            <a:r>
              <a:rPr lang="en-US" baseline="0" dirty="0" err="1">
                <a:latin typeface="Times New Roman" panose="02020603050405020304" pitchFamily="18" charset="0"/>
                <a:cs typeface="Times New Roman" panose="02020603050405020304" pitchFamily="18" charset="0"/>
              </a:rPr>
              <a:t>gặp</a:t>
            </a:r>
            <a:r>
              <a:rPr lang="en-US" baseline="0" dirty="0">
                <a:latin typeface="Times New Roman" panose="02020603050405020304" pitchFamily="18" charset="0"/>
                <a:cs typeface="Times New Roman" panose="02020603050405020304" pitchFamily="18" charset="0"/>
              </a:rPr>
              <a:t> </a:t>
            </a:r>
            <a:r>
              <a:rPr lang="en-US" baseline="0" err="1">
                <a:latin typeface="Times New Roman" panose="02020603050405020304" pitchFamily="18" charset="0"/>
                <a:cs typeface="Times New Roman" panose="02020603050405020304" pitchFamily="18" charset="0"/>
              </a:rPr>
              <a:t>khó</a:t>
            </a:r>
            <a:r>
              <a:rPr lang="en-US" baseline="0">
                <a:latin typeface="Times New Roman" panose="02020603050405020304" pitchFamily="18" charset="0"/>
                <a:cs typeface="Times New Roman" panose="02020603050405020304" pitchFamily="18" charset="0"/>
              </a:rPr>
              <a:t> khăn</a:t>
            </a:r>
            <a:endParaRPr lang="en-US" dirty="0">
              <a:latin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B516E-07DC-497B-9789-361D47A843FC}"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26</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43761836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atin typeface="Times New Roman" panose="02020603050405020304" pitchFamily="18" charset="0"/>
                <a:cs typeface="Times New Roman" panose="02020603050405020304" pitchFamily="18" charset="0"/>
              </a:rPr>
              <a:t>GV hướng</a:t>
            </a:r>
            <a:r>
              <a:rPr lang="en-US" baseline="0">
                <a:latin typeface="Times New Roman" panose="02020603050405020304" pitchFamily="18" charset="0"/>
                <a:cs typeface="Times New Roman" panose="02020603050405020304" pitchFamily="18" charset="0"/>
              </a:rPr>
              <a:t> dẫn HS làm theo mẫu, gợi ý để hs có những cách làm sáng tạo</a:t>
            </a:r>
            <a:endParaRPr lang="vi-VN" dirty="0">
              <a:latin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B516E-07DC-497B-9789-361D47A843FC}"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27</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62860979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atin typeface="Times New Roman" panose="02020603050405020304" pitchFamily="18" charset="0"/>
                <a:cs typeface="Times New Roman" panose="02020603050405020304" pitchFamily="18" charset="0"/>
              </a:rPr>
              <a:t>GV hướng</a:t>
            </a:r>
            <a:r>
              <a:rPr lang="en-US" baseline="0">
                <a:latin typeface="Times New Roman" panose="02020603050405020304" pitchFamily="18" charset="0"/>
                <a:cs typeface="Times New Roman" panose="02020603050405020304" pitchFamily="18" charset="0"/>
              </a:rPr>
              <a:t> dẫn, gợi ý để hs có những cách làm sáng tạo</a:t>
            </a:r>
            <a:endParaRPr lang="vi-VN" dirty="0">
              <a:latin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B516E-07DC-497B-9789-361D47A843FC}"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28</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67783095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atin typeface="Times New Roman" panose="02020603050405020304" pitchFamily="18" charset="0"/>
                <a:cs typeface="Times New Roman" panose="02020603050405020304" pitchFamily="18" charset="0"/>
              </a:rPr>
              <a:t>GV hướng</a:t>
            </a:r>
            <a:r>
              <a:rPr lang="en-US" baseline="0">
                <a:latin typeface="Times New Roman" panose="02020603050405020304" pitchFamily="18" charset="0"/>
                <a:cs typeface="Times New Roman" panose="02020603050405020304" pitchFamily="18" charset="0"/>
              </a:rPr>
              <a:t> dẫn, gợi ý để hs có những cách làm sáng tạo</a:t>
            </a:r>
            <a:endParaRPr lang="vi-VN" dirty="0">
              <a:latin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B516E-07DC-497B-9789-361D47A843FC}"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29</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22621369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vi-VN"/>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B516E-07DC-497B-9789-361D47A843FC}"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13195592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Kiểm tra theo tiêu</a:t>
            </a:r>
            <a:r>
              <a:rPr lang="en-US" baseline="0"/>
              <a:t> chí, điều chỉnh nếu chưa đúng tiêu chí</a:t>
            </a:r>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B516E-07DC-497B-9789-361D47A843FC}"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30</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30128018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vi-VN" baseline="0">
                <a:latin typeface="Times New Roman" panose="02020603050405020304" pitchFamily="18" charset="0"/>
                <a:cs typeface="Times New Roman" panose="02020603050405020304" pitchFamily="18" charset="0"/>
              </a:rPr>
              <a:t>Các nhóm trình bày về sơ đồ dòng thời gian của nhóm mình và các sự kiện lịch sử được giới thiệu. Sau đó, đố bạn mỗi sự kiện đó diễn ra vào thế kỉ nào</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B516E-07DC-497B-9789-361D47A843FC}"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31</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51363911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GV </a:t>
            </a:r>
            <a:r>
              <a:rPr lang="en-US" dirty="0" err="1"/>
              <a:t>hướng</a:t>
            </a:r>
            <a:r>
              <a:rPr lang="en-US" dirty="0"/>
              <a:t> </a:t>
            </a:r>
            <a:r>
              <a:rPr lang="en-US" dirty="0" err="1"/>
              <a:t>dẫn</a:t>
            </a:r>
            <a:r>
              <a:rPr lang="en-US" dirty="0"/>
              <a:t> HS </a:t>
            </a:r>
            <a:r>
              <a:rPr lang="en-US" dirty="0" err="1"/>
              <a:t>đánh</a:t>
            </a:r>
            <a:r>
              <a:rPr lang="en-US" dirty="0"/>
              <a:t> </a:t>
            </a:r>
            <a:r>
              <a:rPr lang="en-US" dirty="0" err="1"/>
              <a:t>giá</a:t>
            </a:r>
            <a:r>
              <a:rPr lang="en-US" dirty="0"/>
              <a:t> </a:t>
            </a:r>
            <a:r>
              <a:rPr lang="en-US" dirty="0" err="1"/>
              <a:t>theo</a:t>
            </a:r>
            <a:r>
              <a:rPr lang="en-US" dirty="0"/>
              <a:t> </a:t>
            </a:r>
            <a:r>
              <a:rPr lang="en-US" dirty="0" err="1"/>
              <a:t>từng</a:t>
            </a:r>
            <a:r>
              <a:rPr lang="en-US" dirty="0"/>
              <a:t> </a:t>
            </a:r>
            <a:r>
              <a:rPr lang="en-US" dirty="0" err="1"/>
              <a:t>tiêu</a:t>
            </a:r>
            <a:r>
              <a:rPr lang="en-US" dirty="0"/>
              <a:t> </a:t>
            </a:r>
            <a:r>
              <a:rPr lang="en-US" dirty="0" err="1"/>
              <a:t>chí</a:t>
            </a:r>
            <a:r>
              <a:rPr lang="en-US" dirty="0"/>
              <a:t> </a:t>
            </a:r>
            <a:r>
              <a:rPr lang="en-US" dirty="0" err="1"/>
              <a:t>bằng</a:t>
            </a:r>
            <a:r>
              <a:rPr lang="en-US" dirty="0"/>
              <a:t> </a:t>
            </a:r>
            <a:r>
              <a:rPr lang="en-US" dirty="0" err="1"/>
              <a:t>hình</a:t>
            </a:r>
            <a:r>
              <a:rPr lang="en-US" dirty="0"/>
              <a:t> </a:t>
            </a:r>
            <a:r>
              <a:rPr lang="en-US" dirty="0" err="1"/>
              <a:t>dán</a:t>
            </a:r>
            <a:r>
              <a:rPr lang="en-US" dirty="0"/>
              <a:t>. </a:t>
            </a:r>
            <a:r>
              <a:rPr lang="en-US" dirty="0" err="1"/>
              <a:t>Có</a:t>
            </a:r>
            <a:r>
              <a:rPr lang="en-US" dirty="0"/>
              <a:t> </a:t>
            </a:r>
            <a:r>
              <a:rPr lang="en-US" dirty="0" err="1"/>
              <a:t>thể</a:t>
            </a:r>
            <a:r>
              <a:rPr lang="en-US" dirty="0"/>
              <a:t> </a:t>
            </a:r>
            <a:r>
              <a:rPr lang="en-US" dirty="0" err="1"/>
              <a:t>tặng</a:t>
            </a:r>
            <a:r>
              <a:rPr lang="en-US" dirty="0"/>
              <a:t> </a:t>
            </a:r>
            <a:r>
              <a:rPr lang="en-US" dirty="0" err="1"/>
              <a:t>thêm</a:t>
            </a:r>
            <a:r>
              <a:rPr lang="en-US" dirty="0"/>
              <a:t> </a:t>
            </a:r>
            <a:r>
              <a:rPr lang="en-US" dirty="0" err="1"/>
              <a:t>hình</a:t>
            </a:r>
            <a:r>
              <a:rPr lang="en-US" dirty="0"/>
              <a:t> </a:t>
            </a:r>
            <a:r>
              <a:rPr lang="en-US" dirty="0" err="1"/>
              <a:t>dán</a:t>
            </a:r>
            <a:r>
              <a:rPr lang="en-US" dirty="0"/>
              <a:t> </a:t>
            </a:r>
            <a:r>
              <a:rPr lang="en-US" dirty="0" err="1"/>
              <a:t>cho</a:t>
            </a:r>
            <a:r>
              <a:rPr lang="en-US" dirty="0"/>
              <a:t> </a:t>
            </a:r>
            <a:r>
              <a:rPr lang="en-US" dirty="0" err="1"/>
              <a:t>điểm</a:t>
            </a:r>
            <a:r>
              <a:rPr lang="en-US" dirty="0"/>
              <a:t> </a:t>
            </a:r>
            <a:r>
              <a:rPr lang="en-US" dirty="0" err="1"/>
              <a:t>sáng</a:t>
            </a:r>
            <a:r>
              <a:rPr lang="en-US" dirty="0"/>
              <a:t> </a:t>
            </a:r>
            <a:r>
              <a:rPr lang="en-US" dirty="0" err="1"/>
              <a:t>tạo</a:t>
            </a:r>
            <a:r>
              <a:rPr lang="en-US" dirty="0"/>
              <a:t>, </a:t>
            </a:r>
            <a:r>
              <a:rPr lang="en-US" dirty="0" err="1"/>
              <a:t>làm</a:t>
            </a:r>
            <a:r>
              <a:rPr lang="en-US" dirty="0"/>
              <a:t> </a:t>
            </a:r>
            <a:r>
              <a:rPr lang="en-US" dirty="0" err="1"/>
              <a:t>nhanh</a:t>
            </a:r>
            <a:r>
              <a:rPr lang="en-US" dirty="0"/>
              <a:t>, </a:t>
            </a:r>
            <a:r>
              <a:rPr lang="en-US" dirty="0" err="1"/>
              <a:t>đẹp</a:t>
            </a:r>
            <a:endParaRPr lang="vi-VN"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B516E-07DC-497B-9789-361D47A843FC}"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32</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58321255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Trong quá trình dạy học, GV thường xuyên khuyến khích HS bằng các câu khen khi HS trả lời đúng</a:t>
            </a:r>
            <a:endParaRPr lang="vi-VN"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B516E-07DC-497B-9789-361D47A843FC}"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33</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417272681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vi-VN"/>
              <a:t>GV </a:t>
            </a:r>
            <a:r>
              <a:rPr lang="en-US"/>
              <a:t>chuẩn</a:t>
            </a:r>
            <a:r>
              <a:rPr lang="en-US" baseline="0"/>
              <a:t> bị các thẻ sự kiện phát cho mỗi nhóm. Tổ chức cho </a:t>
            </a:r>
            <a:r>
              <a:rPr lang="en-US"/>
              <a:t>các</a:t>
            </a:r>
            <a:r>
              <a:rPr lang="en-US" baseline="0"/>
              <a:t> nhóm thi với nhau</a:t>
            </a:r>
            <a:endParaRPr lang="vi-VN"/>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B516E-07DC-497B-9789-361D47A843FC}"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1794625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vi-VN"/>
              <a:t>GV </a:t>
            </a:r>
            <a:r>
              <a:rPr lang="en-US"/>
              <a:t>đặt</a:t>
            </a:r>
            <a:r>
              <a:rPr lang="en-US" baseline="0"/>
              <a:t> câu hỏi, các em có biết về những sự kiện lịch sử này không? </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B516E-07DC-497B-9789-361D47A843FC}"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35464708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a:t>GV dẫn dắt: </a:t>
            </a:r>
            <a:r>
              <a:rPr lang="en-US" sz="1800" kern="0">
                <a:effectLst/>
                <a:latin typeface="Times New Roman" panose="02020603050405020304" pitchFamily="18" charset="0"/>
                <a:ea typeface="Calibri" panose="020F0502020204030204" pitchFamily="34" charset="0"/>
              </a:rPr>
              <a:t>Để có thể hiểu và ghi nhớ tốt hơn về các sự kiện lịch sử, chúng ta cùng làm sơ đồ dòng thời gian nhé. </a:t>
            </a:r>
          </a:p>
          <a:p>
            <a:r>
              <a:rPr lang="en-US" sz="1800" kern="0">
                <a:effectLst/>
                <a:latin typeface="Times New Roman" panose="02020603050405020304" pitchFamily="18" charset="0"/>
                <a:ea typeface="Calibri" panose="020F0502020204030204" pitchFamily="34" charset="0"/>
              </a:rPr>
              <a:t>Và để biết được mỗi sự kiện này xảy ra vào thế kỉ nào, chúng ta hãy cùng tìm hiểu về thế kỉ.</a:t>
            </a:r>
            <a:endParaRPr lang="vi-VN"/>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B516E-07DC-497B-9789-361D47A843FC}"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402032372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vi-VN"/>
              <a:t>GV </a:t>
            </a:r>
            <a:r>
              <a:rPr lang="en-US"/>
              <a:t>có thể giải</a:t>
            </a:r>
            <a:r>
              <a:rPr lang="en-US" baseline="0"/>
              <a:t> thích thêm: </a:t>
            </a:r>
            <a:r>
              <a:rPr lang="vi-VN" baseline="0"/>
              <a:t>Thế k</a:t>
            </a:r>
            <a:r>
              <a:rPr lang="en-US" baseline="0"/>
              <a:t>ỉ</a:t>
            </a:r>
            <a:r>
              <a:rPr lang="vi-VN" baseline="0"/>
              <a:t> là khoảng thời gian một trăm năm (k</a:t>
            </a:r>
            <a:r>
              <a:rPr lang="en-US" baseline="0"/>
              <a:t>ỉ</a:t>
            </a:r>
            <a:r>
              <a:rPr lang="vi-VN" baseline="0"/>
              <a:t> có ngụ ý: một đời người).</a:t>
            </a:r>
            <a:r>
              <a:rPr lang="en-US" baseline="0"/>
              <a:t> </a:t>
            </a:r>
            <a:r>
              <a:rPr lang="vi-VN" baseline="0"/>
              <a:t>Từ k</a:t>
            </a:r>
            <a:r>
              <a:rPr lang="en-US" baseline="0"/>
              <a:t>ỉ</a:t>
            </a:r>
            <a:r>
              <a:rPr lang="vi-VN" baseline="0"/>
              <a:t> nguyên</a:t>
            </a:r>
            <a:r>
              <a:rPr lang="en-US" altLang="ja-JP" baseline="0"/>
              <a:t> (</a:t>
            </a:r>
            <a:r>
              <a:rPr lang="vi-VN" baseline="0"/>
              <a:t>k</a:t>
            </a:r>
            <a:r>
              <a:rPr lang="en-US" baseline="0"/>
              <a:t>ỉ</a:t>
            </a:r>
            <a:r>
              <a:rPr lang="vi-VN" baseline="0"/>
              <a:t>: năm, nguyên: khởi đầu, bắt đầu) được dùng để chỉ thời k</a:t>
            </a:r>
            <a:r>
              <a:rPr lang="en-US" baseline="0"/>
              <a:t>ì</a:t>
            </a:r>
            <a:r>
              <a:rPr lang="vi-VN" baseline="0"/>
              <a:t> lịch sử được mở đầu bằng một sự kiện trọng đại, có ý nghĩa quyết định </a:t>
            </a:r>
            <a:r>
              <a:rPr lang="en-US" baseline="0"/>
              <a:t>chiều hướng</a:t>
            </a:r>
            <a:r>
              <a:rPr lang="vi-VN" baseline="0"/>
              <a:t> phát triển về sau của xã hội hay của một lĩnh vực nào đó. Ví dụ: Dân tộc ta đã bước vào k</a:t>
            </a:r>
            <a:r>
              <a:rPr lang="en-US" baseline="0"/>
              <a:t>ỉ</a:t>
            </a:r>
            <a:r>
              <a:rPr lang="vi-VN" baseline="0"/>
              <a:t> nguyên mới – k</a:t>
            </a:r>
            <a:r>
              <a:rPr lang="en-US" baseline="0"/>
              <a:t>ỉ</a:t>
            </a:r>
            <a:r>
              <a:rPr lang="vi-VN" baseline="0"/>
              <a:t> nguyên độc lập tự do và chủ nghĩa xã hội</a:t>
            </a:r>
            <a:endParaRPr lang="vi-VN"/>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B516E-07DC-497B-9789-361D47A843FC}"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64190554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vi-VN"/>
              <a:t>GV </a:t>
            </a:r>
            <a:r>
              <a:rPr lang="en-US"/>
              <a:t>cho HS tính</a:t>
            </a:r>
            <a:r>
              <a:rPr lang="en-US" baseline="0"/>
              <a:t> và trả lời câu hỏi, các bạn khác nhận xét, bổ sung nếu chưa đúng</a:t>
            </a:r>
            <a:endParaRPr lang="vi-VN"/>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B516E-07DC-497B-9789-361D47A843FC}"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00965202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vi-VN"/>
              <a:t>GV </a:t>
            </a:r>
            <a:r>
              <a:rPr lang="en-US"/>
              <a:t>cho HS tính</a:t>
            </a:r>
            <a:r>
              <a:rPr lang="en-US" baseline="0"/>
              <a:t> và trả lời câu hỏi, các bạn khác nhận xét, bổ sung nếu chưa đúng</a:t>
            </a:r>
            <a:endParaRPr lang="vi-VN"/>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B516E-07DC-497B-9789-361D47A843FC}"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21479714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2901382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59081750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37538722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7791585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42178384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15399069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Footer Placeholder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7" name="Slide Number Placeholder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21865314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8" name="Footer Placeholder 7"/>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9" name="Slide Number Placeholder 8"/>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66636893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4" name="Footer Placeholder 3"/>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Slide Number Placeholder 4"/>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05418300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3" name="Footer Placeholder 2"/>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4" name="Slide Number Placeholder 3"/>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642107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Footer Placeholder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7" name="Slide Number Placeholder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51263019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85856411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Footer Placeholder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7" name="Slide Number Placeholder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8543755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40463054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653906026"/>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5E11188-4EE8-4DC4-823F-D07654A3EB3E}"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09F540C-FF15-4167-982D-D0FE25B79E37}"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93987747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5E11188-4EE8-4DC4-823F-D07654A3EB3E}"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09F540C-FF15-4167-982D-D0FE25B79E37}"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399758992"/>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5E11188-4EE8-4DC4-823F-D07654A3EB3E}"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09F540C-FF15-4167-982D-D0FE25B79E37}"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612566471"/>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5E11188-4EE8-4DC4-823F-D07654A3EB3E}"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Footer Placeholder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7" name="Slide Number Placeholder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09F540C-FF15-4167-982D-D0FE25B79E37}"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254426284"/>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5E11188-4EE8-4DC4-823F-D07654A3EB3E}"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8" name="Footer Placeholder 7"/>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9" name="Slide Number Placeholder 8"/>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09F540C-FF15-4167-982D-D0FE25B79E37}"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600557997"/>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5E11188-4EE8-4DC4-823F-D07654A3EB3E}"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4" name="Footer Placeholder 3"/>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Slide Number Placeholder 4"/>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09F540C-FF15-4167-982D-D0FE25B79E37}"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18250171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5E11188-4EE8-4DC4-823F-D07654A3EB3E}"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3" name="Footer Placeholder 2"/>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4" name="Slide Number Placeholder 3"/>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09F540C-FF15-4167-982D-D0FE25B79E37}"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5776152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335252423"/>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5E11188-4EE8-4DC4-823F-D07654A3EB3E}"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Footer Placeholder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7" name="Slide Number Placeholder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09F540C-FF15-4167-982D-D0FE25B79E37}"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676911415"/>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5E11188-4EE8-4DC4-823F-D07654A3EB3E}"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Footer Placeholder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7" name="Slide Number Placeholder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09F540C-FF15-4167-982D-D0FE25B79E37}"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444543990"/>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5E11188-4EE8-4DC4-823F-D07654A3EB3E}"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09F540C-FF15-4167-982D-D0FE25B79E37}"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982845824"/>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5E11188-4EE8-4DC4-823F-D07654A3EB3E}"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09F540C-FF15-4167-982D-D0FE25B79E37}"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09180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Footer Placeholder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7" name="Slide Number Placeholder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66758914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8" name="Footer Placeholder 7"/>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9" name="Slide Number Placeholder 8"/>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5735506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4" name="Footer Placeholder 3"/>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Slide Number Placeholder 4"/>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52403772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3" name="Footer Placeholder 2"/>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4" name="Slide Number Placeholder 3"/>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55300900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Footer Placeholder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7" name="Slide Number Placeholder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81975211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Footer Placeholder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7" name="Slide Number Placeholder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31062657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pn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image" Target="../media/image2.png"/><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80833865"/>
      </p:ext>
    </p:extLst>
  </p:cSld>
  <p:clrMap bg1="lt1" tx1="dk1" bg2="lt2" tx2="dk2" accent1="accent1" accent2="accent2" accent3="accent3" accent4="accent4" accent5="accent5" accent6="accent6" hlink="hlink" folHlink="folHlink"/>
  <p:sldLayoutIdLst>
    <p:sldLayoutId id="2147483703" r:id="rId1"/>
    <p:sldLayoutId id="2147483704" r:id="rId2"/>
    <p:sldLayoutId id="2147483705" r:id="rId3"/>
    <p:sldLayoutId id="2147483706" r:id="rId4"/>
    <p:sldLayoutId id="2147483707" r:id="rId5"/>
    <p:sldLayoutId id="2147483708" r:id="rId6"/>
    <p:sldLayoutId id="2147483709" r:id="rId7"/>
    <p:sldLayoutId id="2147483710" r:id="rId8"/>
    <p:sldLayoutId id="2147483711" r:id="rId9"/>
    <p:sldLayoutId id="2147483712" r:id="rId10"/>
    <p:sldLayoutId id="2147483713"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015569677"/>
      </p:ext>
    </p:extLst>
  </p:cSld>
  <p:clrMap bg1="lt1" tx1="dk1" bg2="lt2" tx2="dk2" accent1="accent1" accent2="accent2" accent3="accent3" accent4="accent4" accent5="accent5" accent6="accent6" hlink="hlink" folHlink="folHlink"/>
  <p:sldLayoutIdLst>
    <p:sldLayoutId id="2147483715" r:id="rId1"/>
    <p:sldLayoutId id="2147483716" r:id="rId2"/>
    <p:sldLayoutId id="2147483717" r:id="rId3"/>
    <p:sldLayoutId id="2147483718" r:id="rId4"/>
    <p:sldLayoutId id="2147483719" r:id="rId5"/>
    <p:sldLayoutId id="2147483720" r:id="rId6"/>
    <p:sldLayoutId id="2147483721" r:id="rId7"/>
    <p:sldLayoutId id="2147483722" r:id="rId8"/>
    <p:sldLayoutId id="2147483723" r:id="rId9"/>
    <p:sldLayoutId id="2147483724" r:id="rId10"/>
    <p:sldLayoutId id="2147483725"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D5E11188-4EE8-4DC4-823F-D07654A3EB3E}"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F09F540C-FF15-4167-982D-D0FE25B79E37}"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89054977"/>
      </p:ext>
    </p:extLst>
  </p:cSld>
  <p:clrMap bg1="lt1" tx1="dk1" bg2="lt2" tx2="dk2" accent1="accent1" accent2="accent2" accent3="accent3" accent4="accent4" accent5="accent5" accent6="accent6" hlink="hlink" folHlink="folHlink"/>
  <p:sldLayoutIdLst>
    <p:sldLayoutId id="2147483727" r:id="rId1"/>
    <p:sldLayoutId id="2147483728" r:id="rId2"/>
    <p:sldLayoutId id="2147483729" r:id="rId3"/>
    <p:sldLayoutId id="2147483730" r:id="rId4"/>
    <p:sldLayoutId id="2147483731" r:id="rId5"/>
    <p:sldLayoutId id="2147483732" r:id="rId6"/>
    <p:sldLayoutId id="2147483733" r:id="rId7"/>
    <p:sldLayoutId id="2147483734" r:id="rId8"/>
    <p:sldLayoutId id="2147483735" r:id="rId9"/>
    <p:sldLayoutId id="2147483736" r:id="rId10"/>
    <p:sldLayoutId id="2147483737"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0.xml"/><Relationship Id="rId1" Type="http://schemas.openxmlformats.org/officeDocument/2006/relationships/slideLayout" Target="../slideLayouts/slideLayout12.xml"/><Relationship Id="rId4" Type="http://schemas.openxmlformats.org/officeDocument/2006/relationships/image" Target="../media/image4.png"/></Relationships>
</file>

<file path=ppt/slides/_rels/slide11.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4.png"/><Relationship Id="rId7" Type="http://schemas.openxmlformats.org/officeDocument/2006/relationships/image" Target="../media/image19.png"/><Relationship Id="rId2" Type="http://schemas.openxmlformats.org/officeDocument/2006/relationships/notesSlide" Target="../notesSlides/notesSlide11.xml"/><Relationship Id="rId1" Type="http://schemas.openxmlformats.org/officeDocument/2006/relationships/slideLayout" Target="../slideLayouts/slideLayout12.xml"/><Relationship Id="rId6" Type="http://schemas.openxmlformats.org/officeDocument/2006/relationships/image" Target="../media/image18.png"/><Relationship Id="rId11" Type="http://schemas.openxmlformats.org/officeDocument/2006/relationships/image" Target="../media/image23.png"/><Relationship Id="rId5" Type="http://schemas.openxmlformats.org/officeDocument/2006/relationships/image" Target="../media/image17.png"/><Relationship Id="rId10" Type="http://schemas.openxmlformats.org/officeDocument/2006/relationships/image" Target="../media/image22.png"/><Relationship Id="rId4" Type="http://schemas.openxmlformats.org/officeDocument/2006/relationships/image" Target="../media/image16.png"/><Relationship Id="rId9" Type="http://schemas.openxmlformats.org/officeDocument/2006/relationships/image" Target="../media/image21.png"/></Relationships>
</file>

<file path=ppt/slides/_rels/slide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2.xml"/><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3.xml"/><Relationship Id="rId1" Type="http://schemas.openxmlformats.org/officeDocument/2006/relationships/slideLayout" Target="../slideLayouts/slideLayout12.xml"/><Relationship Id="rId4" Type="http://schemas.openxmlformats.org/officeDocument/2006/relationships/image" Target="../media/image24.png"/></Relationships>
</file>

<file path=ppt/slides/_rels/slide1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4.xml"/><Relationship Id="rId1" Type="http://schemas.openxmlformats.org/officeDocument/2006/relationships/slideLayout" Target="../slideLayouts/slideLayout12.xml"/><Relationship Id="rId4" Type="http://schemas.openxmlformats.org/officeDocument/2006/relationships/image" Target="../media/image25.png"/></Relationships>
</file>

<file path=ppt/slides/_rels/slide15.xml.rels><?xml version="1.0" encoding="UTF-8" standalone="yes"?>
<Relationships xmlns="http://schemas.openxmlformats.org/package/2006/relationships"><Relationship Id="rId8" Type="http://schemas.openxmlformats.org/officeDocument/2006/relationships/image" Target="../media/image28.png"/><Relationship Id="rId3" Type="http://schemas.openxmlformats.org/officeDocument/2006/relationships/image" Target="../media/image4.png"/><Relationship Id="rId7" Type="http://schemas.openxmlformats.org/officeDocument/2006/relationships/image" Target="../media/image12.jpeg"/><Relationship Id="rId2" Type="http://schemas.openxmlformats.org/officeDocument/2006/relationships/notesSlide" Target="../notesSlides/notesSlide15.xml"/><Relationship Id="rId1" Type="http://schemas.openxmlformats.org/officeDocument/2006/relationships/slideLayout" Target="../slideLayouts/slideLayout13.xml"/><Relationship Id="rId6" Type="http://schemas.openxmlformats.org/officeDocument/2006/relationships/image" Target="../media/image10.jpeg"/><Relationship Id="rId5" Type="http://schemas.openxmlformats.org/officeDocument/2006/relationships/image" Target="../media/image27.jpeg"/><Relationship Id="rId4" Type="http://schemas.openxmlformats.org/officeDocument/2006/relationships/image" Target="../media/image26.jpeg"/><Relationship Id="rId9" Type="http://schemas.openxmlformats.org/officeDocument/2006/relationships/image" Target="../media/image29.png"/></Relationships>
</file>

<file path=ppt/slides/_rels/slide16.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image" Target="../media/image30.png"/><Relationship Id="rId7" Type="http://schemas.openxmlformats.org/officeDocument/2006/relationships/image" Target="../media/image34.png"/><Relationship Id="rId2" Type="http://schemas.openxmlformats.org/officeDocument/2006/relationships/notesSlide" Target="../notesSlides/notesSlide16.xml"/><Relationship Id="rId1" Type="http://schemas.openxmlformats.org/officeDocument/2006/relationships/slideLayout" Target="../slideLayouts/slideLayout12.xml"/><Relationship Id="rId6" Type="http://schemas.openxmlformats.org/officeDocument/2006/relationships/image" Target="../media/image33.jpg"/><Relationship Id="rId5" Type="http://schemas.openxmlformats.org/officeDocument/2006/relationships/image" Target="../media/image32.png"/><Relationship Id="rId4" Type="http://schemas.openxmlformats.org/officeDocument/2006/relationships/image" Target="../media/image31.png"/></Relationships>
</file>

<file path=ppt/slides/_rels/slide17.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17.xml"/><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3" Type="http://schemas.openxmlformats.org/officeDocument/2006/relationships/image" Target="../media/image36.jpg"/><Relationship Id="rId2" Type="http://schemas.openxmlformats.org/officeDocument/2006/relationships/notesSlide" Target="../notesSlides/notesSlide18.xml"/><Relationship Id="rId1" Type="http://schemas.openxmlformats.org/officeDocument/2006/relationships/slideLayout" Target="../slideLayouts/slideLayout23.xml"/><Relationship Id="rId4" Type="http://schemas.openxmlformats.org/officeDocument/2006/relationships/image" Target="../media/image4.png"/></Relationships>
</file>

<file path=ppt/slides/_rels/slide19.xml.rels><?xml version="1.0" encoding="UTF-8" standalone="yes"?>
<Relationships xmlns="http://schemas.openxmlformats.org/package/2006/relationships"><Relationship Id="rId8" Type="http://schemas.openxmlformats.org/officeDocument/2006/relationships/image" Target="../media/image21.png"/><Relationship Id="rId13" Type="http://schemas.openxmlformats.org/officeDocument/2006/relationships/image" Target="../media/image42.png"/><Relationship Id="rId3" Type="http://schemas.openxmlformats.org/officeDocument/2006/relationships/image" Target="../media/image4.png"/><Relationship Id="rId7" Type="http://schemas.openxmlformats.org/officeDocument/2006/relationships/image" Target="../media/image40.png"/><Relationship Id="rId12" Type="http://schemas.openxmlformats.org/officeDocument/2006/relationships/image" Target="../media/image19.png"/><Relationship Id="rId2" Type="http://schemas.openxmlformats.org/officeDocument/2006/relationships/notesSlide" Target="../notesSlides/notesSlide19.xml"/><Relationship Id="rId1" Type="http://schemas.openxmlformats.org/officeDocument/2006/relationships/slideLayout" Target="../slideLayouts/slideLayout12.xml"/><Relationship Id="rId6" Type="http://schemas.openxmlformats.org/officeDocument/2006/relationships/image" Target="../media/image39.png"/><Relationship Id="rId11" Type="http://schemas.openxmlformats.org/officeDocument/2006/relationships/image" Target="../media/image41.png"/><Relationship Id="rId5" Type="http://schemas.openxmlformats.org/officeDocument/2006/relationships/image" Target="../media/image38.png"/><Relationship Id="rId10" Type="http://schemas.openxmlformats.org/officeDocument/2006/relationships/image" Target="../media/image16.png"/><Relationship Id="rId4" Type="http://schemas.openxmlformats.org/officeDocument/2006/relationships/image" Target="../media/image37.png"/><Relationship Id="rId9" Type="http://schemas.openxmlformats.org/officeDocument/2006/relationships/image" Target="../media/image20.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8" Type="http://schemas.openxmlformats.org/officeDocument/2006/relationships/image" Target="../media/image16.png"/><Relationship Id="rId13" Type="http://schemas.openxmlformats.org/officeDocument/2006/relationships/image" Target="../media/image20.png"/><Relationship Id="rId3" Type="http://schemas.openxmlformats.org/officeDocument/2006/relationships/audio" Target="../media/audio1.wav"/><Relationship Id="rId7" Type="http://schemas.openxmlformats.org/officeDocument/2006/relationships/image" Target="../media/image39.png"/><Relationship Id="rId12" Type="http://schemas.openxmlformats.org/officeDocument/2006/relationships/image" Target="../media/image42.png"/><Relationship Id="rId2" Type="http://schemas.openxmlformats.org/officeDocument/2006/relationships/notesSlide" Target="../notesSlides/notesSlide20.xml"/><Relationship Id="rId1" Type="http://schemas.openxmlformats.org/officeDocument/2006/relationships/slideLayout" Target="../slideLayouts/slideLayout12.xml"/><Relationship Id="rId6" Type="http://schemas.openxmlformats.org/officeDocument/2006/relationships/image" Target="../media/image38.png"/><Relationship Id="rId11" Type="http://schemas.openxmlformats.org/officeDocument/2006/relationships/image" Target="../media/image21.png"/><Relationship Id="rId5" Type="http://schemas.openxmlformats.org/officeDocument/2006/relationships/image" Target="../media/image4.png"/><Relationship Id="rId15" Type="http://schemas.openxmlformats.org/officeDocument/2006/relationships/image" Target="../media/image44.png"/><Relationship Id="rId10" Type="http://schemas.openxmlformats.org/officeDocument/2006/relationships/image" Target="../media/image41.png"/><Relationship Id="rId4" Type="http://schemas.openxmlformats.org/officeDocument/2006/relationships/image" Target="../media/image43.png"/><Relationship Id="rId9" Type="http://schemas.openxmlformats.org/officeDocument/2006/relationships/image" Target="../media/image19.png"/><Relationship Id="rId14" Type="http://schemas.openxmlformats.org/officeDocument/2006/relationships/image" Target="../media/image40.png"/></Relationships>
</file>

<file path=ppt/slides/_rels/slide2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1.xml"/><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2.xml"/><Relationship Id="rId1" Type="http://schemas.openxmlformats.org/officeDocument/2006/relationships/slideLayout" Target="../slideLayouts/slideLayout23.xml"/><Relationship Id="rId5" Type="http://schemas.openxmlformats.org/officeDocument/2006/relationships/image" Target="../media/image46.JPG"/><Relationship Id="rId4" Type="http://schemas.openxmlformats.org/officeDocument/2006/relationships/image" Target="../media/image45.JPG"/></Relationships>
</file>

<file path=ppt/slides/_rels/slide2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3.xml"/><Relationship Id="rId1" Type="http://schemas.openxmlformats.org/officeDocument/2006/relationships/slideLayout" Target="../slideLayouts/slideLayout23.xml"/><Relationship Id="rId6" Type="http://schemas.openxmlformats.org/officeDocument/2006/relationships/image" Target="../media/image15.png"/><Relationship Id="rId5" Type="http://schemas.openxmlformats.org/officeDocument/2006/relationships/image" Target="../media/image48.png"/><Relationship Id="rId4" Type="http://schemas.openxmlformats.org/officeDocument/2006/relationships/image" Target="../media/image47.png"/></Relationships>
</file>

<file path=ppt/slides/_rels/slide2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4.xml"/><Relationship Id="rId1" Type="http://schemas.openxmlformats.org/officeDocument/2006/relationships/slideLayout" Target="../slideLayouts/slideLayout23.xml"/></Relationships>
</file>

<file path=ppt/slides/_rels/slide25.xml.rels><?xml version="1.0" encoding="UTF-8" standalone="yes"?>
<Relationships xmlns="http://schemas.openxmlformats.org/package/2006/relationships"><Relationship Id="rId8" Type="http://schemas.microsoft.com/office/2007/relationships/hdphoto" Target="../media/hdphoto2.wdp"/><Relationship Id="rId13" Type="http://schemas.microsoft.com/office/2007/relationships/hdphoto" Target="../media/hdphoto4.wdp"/><Relationship Id="rId3" Type="http://schemas.openxmlformats.org/officeDocument/2006/relationships/image" Target="../media/image49.png"/><Relationship Id="rId7" Type="http://schemas.openxmlformats.org/officeDocument/2006/relationships/image" Target="../media/image51.png"/><Relationship Id="rId12" Type="http://schemas.openxmlformats.org/officeDocument/2006/relationships/image" Target="../media/image53.png"/><Relationship Id="rId2" Type="http://schemas.openxmlformats.org/officeDocument/2006/relationships/notesSlide" Target="../notesSlides/notesSlide25.xml"/><Relationship Id="rId1" Type="http://schemas.openxmlformats.org/officeDocument/2006/relationships/slideLayout" Target="../slideLayouts/slideLayout23.xml"/><Relationship Id="rId6" Type="http://schemas.openxmlformats.org/officeDocument/2006/relationships/image" Target="../media/image32.png"/><Relationship Id="rId11" Type="http://schemas.openxmlformats.org/officeDocument/2006/relationships/image" Target="../media/image4.png"/><Relationship Id="rId5" Type="http://schemas.microsoft.com/office/2007/relationships/hdphoto" Target="../media/hdphoto1.wdp"/><Relationship Id="rId15" Type="http://schemas.openxmlformats.org/officeDocument/2006/relationships/image" Target="../media/image55.jpeg"/><Relationship Id="rId10" Type="http://schemas.microsoft.com/office/2007/relationships/hdphoto" Target="../media/hdphoto3.wdp"/><Relationship Id="rId4" Type="http://schemas.openxmlformats.org/officeDocument/2006/relationships/image" Target="../media/image50.png"/><Relationship Id="rId9" Type="http://schemas.openxmlformats.org/officeDocument/2006/relationships/image" Target="../media/image52.png"/><Relationship Id="rId14" Type="http://schemas.openxmlformats.org/officeDocument/2006/relationships/image" Target="../media/image54.jpeg"/></Relationships>
</file>

<file path=ppt/slides/_rels/slide2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6.xml"/><Relationship Id="rId1" Type="http://schemas.openxmlformats.org/officeDocument/2006/relationships/slideLayout" Target="../slideLayouts/slideLayout23.xml"/><Relationship Id="rId6" Type="http://schemas.openxmlformats.org/officeDocument/2006/relationships/image" Target="../media/image57.png"/><Relationship Id="rId5" Type="http://schemas.openxmlformats.org/officeDocument/2006/relationships/image" Target="../media/image56.png"/><Relationship Id="rId4" Type="http://schemas.openxmlformats.org/officeDocument/2006/relationships/image" Target="../media/image45.JPG"/></Relationships>
</file>

<file path=ppt/slides/_rels/slide2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7.xml"/><Relationship Id="rId1" Type="http://schemas.openxmlformats.org/officeDocument/2006/relationships/slideLayout" Target="../slideLayouts/slideLayout23.xml"/><Relationship Id="rId4" Type="http://schemas.openxmlformats.org/officeDocument/2006/relationships/image" Target="../media/image58.png"/></Relationships>
</file>

<file path=ppt/slides/_rels/slide2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8.xml"/><Relationship Id="rId1" Type="http://schemas.openxmlformats.org/officeDocument/2006/relationships/slideLayout" Target="../slideLayouts/slideLayout23.xml"/><Relationship Id="rId4" Type="http://schemas.openxmlformats.org/officeDocument/2006/relationships/image" Target="../media/image59.png"/></Relationships>
</file>

<file path=ppt/slides/_rels/slide2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9.xml"/><Relationship Id="rId1" Type="http://schemas.openxmlformats.org/officeDocument/2006/relationships/slideLayout" Target="../slideLayouts/slideLayout23.xml"/><Relationship Id="rId4" Type="http://schemas.openxmlformats.org/officeDocument/2006/relationships/image" Target="../media/image60.png"/></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3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0.xml"/><Relationship Id="rId1" Type="http://schemas.openxmlformats.org/officeDocument/2006/relationships/slideLayout" Target="../slideLayouts/slideLayout23.xml"/><Relationship Id="rId4" Type="http://schemas.openxmlformats.org/officeDocument/2006/relationships/image" Target="../media/image60.png"/></Relationships>
</file>

<file path=ppt/slides/_rels/slide3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1.xml"/><Relationship Id="rId1" Type="http://schemas.openxmlformats.org/officeDocument/2006/relationships/slideLayout" Target="../slideLayouts/slideLayout23.xml"/><Relationship Id="rId5" Type="http://schemas.openxmlformats.org/officeDocument/2006/relationships/image" Target="../media/image62.png"/><Relationship Id="rId4" Type="http://schemas.openxmlformats.org/officeDocument/2006/relationships/image" Target="../media/image61.png"/></Relationships>
</file>

<file path=ppt/slides/_rels/slide32.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66.png"/><Relationship Id="rId2" Type="http://schemas.openxmlformats.org/officeDocument/2006/relationships/notesSlide" Target="../notesSlides/notesSlide32.xml"/><Relationship Id="rId1" Type="http://schemas.openxmlformats.org/officeDocument/2006/relationships/slideLayout" Target="../slideLayouts/slideLayout23.xml"/><Relationship Id="rId6" Type="http://schemas.openxmlformats.org/officeDocument/2006/relationships/image" Target="../media/image65.png"/><Relationship Id="rId5" Type="http://schemas.openxmlformats.org/officeDocument/2006/relationships/image" Target="../media/image64.png"/><Relationship Id="rId4" Type="http://schemas.openxmlformats.org/officeDocument/2006/relationships/image" Target="../media/image63.png"/></Relationships>
</file>

<file path=ppt/slides/_rels/slide33.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33.xml"/><Relationship Id="rId1" Type="http://schemas.openxmlformats.org/officeDocument/2006/relationships/slideLayout" Target="../slideLayouts/slideLayout23.xml"/><Relationship Id="rId4" Type="http://schemas.openxmlformats.org/officeDocument/2006/relationships/image" Target="../media/image4.png"/></Relationships>
</file>

<file path=ppt/slides/_rels/slide4.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4.xml"/><Relationship Id="rId1" Type="http://schemas.openxmlformats.org/officeDocument/2006/relationships/slideLayout" Target="../slideLayouts/slideLayout12.xml"/><Relationship Id="rId4" Type="http://schemas.openxmlformats.org/officeDocument/2006/relationships/image" Target="../media/image4.png"/></Relationships>
</file>

<file path=ppt/slides/_rels/slide5.xml.rels><?xml version="1.0" encoding="UTF-8" standalone="yes"?>
<Relationships xmlns="http://schemas.openxmlformats.org/package/2006/relationships"><Relationship Id="rId8" Type="http://schemas.openxmlformats.org/officeDocument/2006/relationships/image" Target="../media/image11.jpeg"/><Relationship Id="rId3" Type="http://schemas.openxmlformats.org/officeDocument/2006/relationships/image" Target="../media/image4.png"/><Relationship Id="rId7" Type="http://schemas.openxmlformats.org/officeDocument/2006/relationships/image" Target="../media/image10.jpeg"/><Relationship Id="rId2" Type="http://schemas.openxmlformats.org/officeDocument/2006/relationships/notesSlide" Target="../notesSlides/notesSlide5.xml"/><Relationship Id="rId1" Type="http://schemas.openxmlformats.org/officeDocument/2006/relationships/slideLayout" Target="../slideLayouts/slideLayout12.xml"/><Relationship Id="rId6" Type="http://schemas.openxmlformats.org/officeDocument/2006/relationships/image" Target="../media/image9.jpeg"/><Relationship Id="rId5" Type="http://schemas.openxmlformats.org/officeDocument/2006/relationships/image" Target="../media/image8.jpeg"/><Relationship Id="rId4" Type="http://schemas.openxmlformats.org/officeDocument/2006/relationships/image" Target="../media/image7.jpeg"/><Relationship Id="rId9" Type="http://schemas.openxmlformats.org/officeDocument/2006/relationships/image" Target="../media/image12.jpeg"/></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12.xml"/><Relationship Id="rId5" Type="http://schemas.openxmlformats.org/officeDocument/2006/relationships/image" Target="../media/image14.png"/><Relationship Id="rId4" Type="http://schemas.openxmlformats.org/officeDocument/2006/relationships/image" Target="../media/image13.png"/></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xml"/><Relationship Id="rId1" Type="http://schemas.openxmlformats.org/officeDocument/2006/relationships/slideLayout" Target="../slideLayouts/slideLayout12.xml"/><Relationship Id="rId4" Type="http://schemas.openxmlformats.org/officeDocument/2006/relationships/image" Target="../media/image13.png"/></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p:cNvPicPr>
            <a:picLocks noChangeAspect="1"/>
          </p:cNvPicPr>
          <p:nvPr/>
        </p:nvPicPr>
        <p:blipFill>
          <a:blip r:embed="rId3"/>
          <a:stretch>
            <a:fillRect/>
          </a:stretch>
        </p:blipFill>
        <p:spPr>
          <a:xfrm>
            <a:off x="-72735" y="0"/>
            <a:ext cx="12264736" cy="6857999"/>
          </a:xfrm>
          <a:prstGeom prst="rect">
            <a:avLst/>
          </a:prstGeom>
          <a:effectLst>
            <a:softEdge rad="317500"/>
          </a:effectLst>
        </p:spPr>
      </p:pic>
      <p:sp>
        <p:nvSpPr>
          <p:cNvPr id="40" name="TextBox 39">
            <a:extLst>
              <a:ext uri="{FF2B5EF4-FFF2-40B4-BE49-F238E27FC236}">
                <a16:creationId xmlns:a16="http://schemas.microsoft.com/office/drawing/2014/main" id="{DA14CBFD-2C6F-E4A0-F468-3C5C731B2275}"/>
              </a:ext>
            </a:extLst>
          </p:cNvPr>
          <p:cNvSpPr txBox="1"/>
          <p:nvPr/>
        </p:nvSpPr>
        <p:spPr>
          <a:xfrm>
            <a:off x="9996435" y="421240"/>
            <a:ext cx="1835813" cy="707886"/>
          </a:xfrm>
          <a:prstGeom prst="rect">
            <a:avLst/>
          </a:prstGeom>
          <a:noFill/>
        </p:spPr>
        <p:txBody>
          <a:bodyPr wrap="square" rtlCol="0">
            <a:spAutoFit/>
          </a:bodyPr>
          <a:lstStyle>
            <a:defPPr>
              <a:defRPr lang="vi-VN"/>
            </a:defPPr>
            <a:lvl1pPr>
              <a:defRPr sz="2400" b="1">
                <a:solidFill>
                  <a:srgbClr val="00A77D"/>
                </a:solidFill>
                <a:latin typeface="Muli" panose="00000500000000000000" pitchFamily="2" charset="0"/>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a:ln>
                  <a:noFill/>
                </a:ln>
                <a:solidFill>
                  <a:srgbClr val="FFC000"/>
                </a:solidFill>
                <a:effectLst/>
                <a:uLnTx/>
                <a:uFillTx/>
                <a:latin typeface="Roboto Black" panose="02000000000000000000" pitchFamily="2" charset="0"/>
                <a:ea typeface="Roboto Black" panose="02000000000000000000" pitchFamily="2" charset="0"/>
                <a:cs typeface="+mn-cs"/>
              </a:rPr>
              <a:t>BÀI 4</a:t>
            </a:r>
            <a:endParaRPr kumimoji="0" lang="en-US" sz="4000" b="1" i="0" u="none" strike="noStrike" kern="1200" cap="none" spc="0" normalizeH="0" baseline="0" noProof="0" dirty="0">
              <a:ln>
                <a:noFill/>
              </a:ln>
              <a:solidFill>
                <a:srgbClr val="FFC000"/>
              </a:solidFill>
              <a:effectLst/>
              <a:uLnTx/>
              <a:uFillTx/>
              <a:latin typeface="Roboto Black" panose="02000000000000000000" pitchFamily="2" charset="0"/>
              <a:ea typeface="Roboto Black" panose="02000000000000000000" pitchFamily="2" charset="0"/>
              <a:cs typeface="+mn-cs"/>
            </a:endParaRPr>
          </a:p>
        </p:txBody>
      </p:sp>
      <p:grpSp>
        <p:nvGrpSpPr>
          <p:cNvPr id="3" name="Group 2"/>
          <p:cNvGrpSpPr/>
          <p:nvPr/>
        </p:nvGrpSpPr>
        <p:grpSpPr>
          <a:xfrm>
            <a:off x="2568009" y="5876862"/>
            <a:ext cx="1080256" cy="981137"/>
            <a:chOff x="3686896" y="5777470"/>
            <a:chExt cx="1080256" cy="981137"/>
          </a:xfrm>
        </p:grpSpPr>
        <p:sp>
          <p:nvSpPr>
            <p:cNvPr id="26" name="Arrow: Pentagon 25">
              <a:extLst>
                <a:ext uri="{FF2B5EF4-FFF2-40B4-BE49-F238E27FC236}">
                  <a16:creationId xmlns:a16="http://schemas.microsoft.com/office/drawing/2014/main" id="{F1C07DEE-8892-24B9-69DB-4BC45E9619CB}"/>
                </a:ext>
              </a:extLst>
            </p:cNvPr>
            <p:cNvSpPr/>
            <p:nvPr/>
          </p:nvSpPr>
          <p:spPr>
            <a:xfrm>
              <a:off x="3686896" y="5777470"/>
              <a:ext cx="975161" cy="981137"/>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3" name="TextBox 42">
              <a:extLst>
                <a:ext uri="{FF2B5EF4-FFF2-40B4-BE49-F238E27FC236}">
                  <a16:creationId xmlns:a16="http://schemas.microsoft.com/office/drawing/2014/main" id="{5B1500B4-2A13-B105-884B-9C3A22343CC6}"/>
                </a:ext>
              </a:extLst>
            </p:cNvPr>
            <p:cNvSpPr txBox="1"/>
            <p:nvPr/>
          </p:nvSpPr>
          <p:spPr>
            <a:xfrm>
              <a:off x="3709062" y="6037207"/>
              <a:ext cx="1058090" cy="461665"/>
            </a:xfrm>
            <a:prstGeom prst="rect">
              <a:avLst/>
            </a:prstGeom>
            <a:noFill/>
            <a:scene3d>
              <a:camera prst="orthographicFront"/>
              <a:lightRig rig="threePt" dir="t"/>
            </a:scene3d>
            <a:sp3d>
              <a:bevelT prst="angle"/>
            </a:sp3d>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vi-VN" sz="2400" b="0" i="0" u="none" strike="noStrike" kern="1200" cap="none" spc="0" normalizeH="0" baseline="0" noProof="0" dirty="0">
                  <a:ln>
                    <a:noFill/>
                  </a:ln>
                  <a:solidFill>
                    <a:prstClr val="white"/>
                  </a:solidFill>
                  <a:effectLst/>
                  <a:uLnTx/>
                  <a:uFillTx/>
                  <a:latin typeface="Roboto Black" panose="02000000000000000000" pitchFamily="2" charset="0"/>
                  <a:ea typeface="Roboto Black" panose="02000000000000000000" pitchFamily="2" charset="0"/>
                  <a:cs typeface="+mn-cs"/>
                </a:rPr>
                <a:t>Tiết 1</a:t>
              </a:r>
            </a:p>
          </p:txBody>
        </p:sp>
      </p:grpSp>
      <p:sp>
        <p:nvSpPr>
          <p:cNvPr id="7" name="TextBox 6"/>
          <p:cNvSpPr txBox="1"/>
          <p:nvPr/>
        </p:nvSpPr>
        <p:spPr>
          <a:xfrm>
            <a:off x="9576758" y="1131240"/>
            <a:ext cx="2384627" cy="2862322"/>
          </a:xfrm>
          <a:prstGeom prst="rect">
            <a:avLst/>
          </a:prstGeom>
          <a:noFill/>
        </p:spPr>
        <p:txBody>
          <a:bodyPr wrap="square" rtlCol="0">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en-US" altLang="zh-CN" sz="6000" b="1" i="0" u="none" strike="noStrike" kern="1200" cap="none" spc="0" normalizeH="0" baseline="0" noProof="0">
                <a:ln>
                  <a:noFill/>
                </a:ln>
                <a:solidFill>
                  <a:srgbClr val="FFC000"/>
                </a:solidFill>
                <a:effectLst/>
                <a:uLnTx/>
                <a:uFillTx/>
                <a:latin typeface="Roboto Black" panose="02000000000000000000" pitchFamily="2" charset="0"/>
                <a:ea typeface="Roboto Black" panose="02000000000000000000" pitchFamily="2" charset="0"/>
              </a:rPr>
              <a:t>THẾ</a:t>
            </a:r>
          </a:p>
          <a:p>
            <a:pPr marL="0" marR="0" lvl="0" indent="0" algn="ctr" defTabSz="914400" rtl="0" eaLnBrk="1" fontAlgn="auto" latinLnBrk="0" hangingPunct="1">
              <a:lnSpc>
                <a:spcPct val="150000"/>
              </a:lnSpc>
              <a:spcBef>
                <a:spcPts val="0"/>
              </a:spcBef>
              <a:spcAft>
                <a:spcPts val="0"/>
              </a:spcAft>
              <a:buClrTx/>
              <a:buSzTx/>
              <a:buFontTx/>
              <a:buNone/>
              <a:tabLst/>
              <a:defRPr/>
            </a:pPr>
            <a:r>
              <a:rPr kumimoji="0" lang="en-US" altLang="zh-CN" sz="6000" b="1" i="0" u="none" strike="noStrike" kern="1200" cap="none" spc="0" normalizeH="0" noProof="0">
                <a:ln>
                  <a:noFill/>
                </a:ln>
                <a:solidFill>
                  <a:srgbClr val="FFC000"/>
                </a:solidFill>
                <a:effectLst/>
                <a:uLnTx/>
                <a:uFillTx/>
                <a:latin typeface="Roboto Black" panose="02000000000000000000" pitchFamily="2" charset="0"/>
                <a:ea typeface="Roboto Black" panose="02000000000000000000" pitchFamily="2" charset="0"/>
              </a:rPr>
              <a:t> KỈ</a:t>
            </a:r>
            <a:endParaRPr kumimoji="0" lang="en-US" altLang="zh-CN" sz="6000" b="1" i="0" u="none" strike="noStrike" kern="1200" cap="none" spc="0" normalizeH="0" baseline="0" noProof="0">
              <a:ln>
                <a:noFill/>
              </a:ln>
              <a:solidFill>
                <a:srgbClr val="FFC000"/>
              </a:solidFill>
              <a:effectLst/>
              <a:uLnTx/>
              <a:uFillTx/>
              <a:latin typeface="Roboto Black" panose="02000000000000000000" pitchFamily="2" charset="0"/>
              <a:ea typeface="Roboto Black" panose="02000000000000000000" pitchFamily="2" charset="0"/>
            </a:endParaRPr>
          </a:p>
        </p:txBody>
      </p:sp>
      <p:pic>
        <p:nvPicPr>
          <p:cNvPr id="11" name="Picture 10">
            <a:extLst>
              <a:ext uri="{FF2B5EF4-FFF2-40B4-BE49-F238E27FC236}">
                <a16:creationId xmlns:a16="http://schemas.microsoft.com/office/drawing/2014/main" id="{4FACDEB0-4136-02B1-00C5-D1D8C06FB63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2246550" cy="1550366"/>
          </a:xfrm>
          <a:prstGeom prst="rect">
            <a:avLst/>
          </a:prstGeom>
        </p:spPr>
      </p:pic>
    </p:spTree>
    <p:extLst>
      <p:ext uri="{BB962C8B-B14F-4D97-AF65-F5344CB8AC3E}">
        <p14:creationId xmlns:p14="http://schemas.microsoft.com/office/powerpoint/2010/main" val="33130630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40"/>
                                        </p:tgtEl>
                                        <p:attrNameLst>
                                          <p:attrName>style.visibility</p:attrName>
                                        </p:attrNameLst>
                                      </p:cBhvr>
                                      <p:to>
                                        <p:strVal val="visible"/>
                                      </p:to>
                                    </p:set>
                                    <p:anim calcmode="lin" valueType="num">
                                      <p:cBhvr additive="base">
                                        <p:cTn id="7" dur="500" fill="hold"/>
                                        <p:tgtEl>
                                          <p:spTgt spid="40"/>
                                        </p:tgtEl>
                                        <p:attrNameLst>
                                          <p:attrName>ppt_x</p:attrName>
                                        </p:attrNameLst>
                                      </p:cBhvr>
                                      <p:tavLst>
                                        <p:tav tm="0">
                                          <p:val>
                                            <p:strVal val="0-#ppt_w/2"/>
                                          </p:val>
                                        </p:tav>
                                        <p:tav tm="100000">
                                          <p:val>
                                            <p:strVal val="#ppt_x"/>
                                          </p:val>
                                        </p:tav>
                                      </p:tavLst>
                                    </p:anim>
                                    <p:anim calcmode="lin" valueType="num">
                                      <p:cBhvr additive="base">
                                        <p:cTn id="8" dur="500" fill="hold"/>
                                        <p:tgtEl>
                                          <p:spTgt spid="40"/>
                                        </p:tgtEl>
                                        <p:attrNameLst>
                                          <p:attrName>ppt_y</p:attrName>
                                        </p:attrNameLst>
                                      </p:cBhvr>
                                      <p:tavLst>
                                        <p:tav tm="0">
                                          <p:val>
                                            <p:strVal val="#ppt_y"/>
                                          </p:val>
                                        </p:tav>
                                        <p:tav tm="100000">
                                          <p:val>
                                            <p:strVal val="#ppt_y"/>
                                          </p:val>
                                        </p:tav>
                                      </p:tavLst>
                                    </p:anim>
                                  </p:childTnLst>
                                </p:cTn>
                              </p:par>
                              <p:par>
                                <p:cTn id="9" presetID="10" presetClass="entr" presetSubtype="0"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7"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5"/>
          <p:cNvGrpSpPr/>
          <p:nvPr/>
        </p:nvGrpSpPr>
        <p:grpSpPr>
          <a:xfrm>
            <a:off x="5254830" y="2328320"/>
            <a:ext cx="6113204" cy="2006180"/>
            <a:chOff x="5305647" y="2171452"/>
            <a:chExt cx="5790844" cy="1942308"/>
          </a:xfrm>
        </p:grpSpPr>
        <p:pic>
          <p:nvPicPr>
            <p:cNvPr id="13" name="Picture 12"/>
            <p:cNvPicPr>
              <a:picLocks noChangeAspect="1"/>
            </p:cNvPicPr>
            <p:nvPr/>
          </p:nvPicPr>
          <p:blipFill>
            <a:blip r:embed="rId3"/>
            <a:stretch>
              <a:fillRect/>
            </a:stretch>
          </p:blipFill>
          <p:spPr>
            <a:xfrm>
              <a:off x="5305647" y="2171452"/>
              <a:ext cx="5790844" cy="1942308"/>
            </a:xfrm>
            <a:prstGeom prst="rect">
              <a:avLst/>
            </a:prstGeom>
          </p:spPr>
        </p:pic>
        <p:sp>
          <p:nvSpPr>
            <p:cNvPr id="4" name="Rectangle 3"/>
            <p:cNvSpPr/>
            <p:nvPr/>
          </p:nvSpPr>
          <p:spPr>
            <a:xfrm>
              <a:off x="5475708" y="2341804"/>
              <a:ext cx="1344601" cy="327775"/>
            </a:xfrm>
            <a:prstGeom prst="rect">
              <a:avLst/>
            </a:prstGeom>
          </p:spPr>
          <p:txBody>
            <a:bodyPr wrap="square">
              <a:spAutoFit/>
            </a:bodyPr>
            <a:lstStyle/>
            <a:p>
              <a:r>
                <a:rPr lang="en-US" sz="1600">
                  <a:latin typeface="Roboto" panose="02000000000000000000" pitchFamily="2" charset="0"/>
                  <a:ea typeface="Roboto" panose="02000000000000000000" pitchFamily="2" charset="0"/>
                </a:rPr>
                <a:t>Hai Bà Trưng</a:t>
              </a:r>
            </a:p>
          </p:txBody>
        </p:sp>
        <p:sp>
          <p:nvSpPr>
            <p:cNvPr id="14" name="Rectangle 13"/>
            <p:cNvSpPr/>
            <p:nvPr/>
          </p:nvSpPr>
          <p:spPr>
            <a:xfrm>
              <a:off x="5951646" y="2931552"/>
              <a:ext cx="476392" cy="327775"/>
            </a:xfrm>
            <a:prstGeom prst="rect">
              <a:avLst/>
            </a:prstGeom>
          </p:spPr>
          <p:txBody>
            <a:bodyPr wrap="square">
              <a:spAutoFit/>
            </a:bodyPr>
            <a:lstStyle/>
            <a:p>
              <a:r>
                <a:rPr lang="en-US" sz="1600">
                  <a:latin typeface="Roboto" panose="02000000000000000000" pitchFamily="2" charset="0"/>
                  <a:ea typeface="Roboto" panose="02000000000000000000" pitchFamily="2" charset="0"/>
                </a:rPr>
                <a:t>43</a:t>
              </a:r>
            </a:p>
          </p:txBody>
        </p:sp>
        <p:sp>
          <p:nvSpPr>
            <p:cNvPr id="15" name="Rectangle 14"/>
            <p:cNvSpPr/>
            <p:nvPr/>
          </p:nvSpPr>
          <p:spPr>
            <a:xfrm>
              <a:off x="7211146" y="2945301"/>
              <a:ext cx="698482" cy="327775"/>
            </a:xfrm>
            <a:prstGeom prst="rect">
              <a:avLst/>
            </a:prstGeom>
          </p:spPr>
          <p:txBody>
            <a:bodyPr wrap="square">
              <a:spAutoFit/>
            </a:bodyPr>
            <a:lstStyle/>
            <a:p>
              <a:r>
                <a:rPr lang="en-US" sz="1600">
                  <a:latin typeface="Roboto" panose="02000000000000000000" pitchFamily="2" charset="0"/>
                  <a:ea typeface="Roboto" panose="02000000000000000000" pitchFamily="2" charset="0"/>
                </a:rPr>
                <a:t>248</a:t>
              </a:r>
            </a:p>
          </p:txBody>
        </p:sp>
        <p:sp>
          <p:nvSpPr>
            <p:cNvPr id="16" name="Rectangle 15"/>
            <p:cNvSpPr/>
            <p:nvPr/>
          </p:nvSpPr>
          <p:spPr>
            <a:xfrm>
              <a:off x="7062629" y="3554739"/>
              <a:ext cx="1084833" cy="338554"/>
            </a:xfrm>
            <a:prstGeom prst="rect">
              <a:avLst/>
            </a:prstGeom>
          </p:spPr>
          <p:txBody>
            <a:bodyPr wrap="square">
              <a:spAutoFit/>
            </a:bodyPr>
            <a:lstStyle/>
            <a:p>
              <a:r>
                <a:rPr lang="en-US" sz="1600">
                  <a:latin typeface="Roboto" panose="02000000000000000000" pitchFamily="2" charset="0"/>
                  <a:ea typeface="Roboto" panose="02000000000000000000" pitchFamily="2" charset="0"/>
                </a:rPr>
                <a:t>Bà Triệu</a:t>
              </a:r>
            </a:p>
          </p:txBody>
        </p:sp>
        <p:sp>
          <p:nvSpPr>
            <p:cNvPr id="17" name="Rectangle 16"/>
            <p:cNvSpPr/>
            <p:nvPr/>
          </p:nvSpPr>
          <p:spPr>
            <a:xfrm>
              <a:off x="8201069" y="2360757"/>
              <a:ext cx="1589958" cy="327775"/>
            </a:xfrm>
            <a:prstGeom prst="rect">
              <a:avLst/>
            </a:prstGeom>
          </p:spPr>
          <p:txBody>
            <a:bodyPr wrap="square">
              <a:spAutoFit/>
            </a:bodyPr>
            <a:lstStyle/>
            <a:p>
              <a:r>
                <a:rPr lang="en-US" sz="1600">
                  <a:latin typeface="Roboto" panose="02000000000000000000" pitchFamily="2" charset="0"/>
                  <a:ea typeface="Roboto" panose="02000000000000000000" pitchFamily="2" charset="0"/>
                </a:rPr>
                <a:t>Bùi Thị Xuân</a:t>
              </a:r>
            </a:p>
          </p:txBody>
        </p:sp>
        <p:sp>
          <p:nvSpPr>
            <p:cNvPr id="18" name="Rectangle 17"/>
            <p:cNvSpPr/>
            <p:nvPr/>
          </p:nvSpPr>
          <p:spPr>
            <a:xfrm>
              <a:off x="8519086" y="2934970"/>
              <a:ext cx="841998" cy="327775"/>
            </a:xfrm>
            <a:prstGeom prst="rect">
              <a:avLst/>
            </a:prstGeom>
          </p:spPr>
          <p:txBody>
            <a:bodyPr wrap="square">
              <a:spAutoFit/>
            </a:bodyPr>
            <a:lstStyle/>
            <a:p>
              <a:r>
                <a:rPr lang="en-US" sz="1600">
                  <a:latin typeface="Roboto" panose="02000000000000000000" pitchFamily="2" charset="0"/>
                  <a:ea typeface="Roboto" panose="02000000000000000000" pitchFamily="2" charset="0"/>
                </a:rPr>
                <a:t>1802</a:t>
              </a:r>
            </a:p>
          </p:txBody>
        </p:sp>
        <p:sp>
          <p:nvSpPr>
            <p:cNvPr id="19" name="Rectangle 18"/>
            <p:cNvSpPr/>
            <p:nvPr/>
          </p:nvSpPr>
          <p:spPr>
            <a:xfrm>
              <a:off x="9361084" y="3565518"/>
              <a:ext cx="1619889" cy="327775"/>
            </a:xfrm>
            <a:prstGeom prst="rect">
              <a:avLst/>
            </a:prstGeom>
          </p:spPr>
          <p:txBody>
            <a:bodyPr wrap="square">
              <a:spAutoFit/>
            </a:bodyPr>
            <a:lstStyle/>
            <a:p>
              <a:r>
                <a:rPr lang="en-US" sz="1600">
                  <a:latin typeface="Roboto" panose="02000000000000000000" pitchFamily="2" charset="0"/>
                  <a:ea typeface="Roboto" panose="02000000000000000000" pitchFamily="2" charset="0"/>
                </a:rPr>
                <a:t>Nguyễn Thị Định</a:t>
              </a:r>
            </a:p>
          </p:txBody>
        </p:sp>
        <p:sp>
          <p:nvSpPr>
            <p:cNvPr id="20" name="Rectangle 19"/>
            <p:cNvSpPr/>
            <p:nvPr/>
          </p:nvSpPr>
          <p:spPr>
            <a:xfrm>
              <a:off x="9815128" y="2931552"/>
              <a:ext cx="841998" cy="327775"/>
            </a:xfrm>
            <a:prstGeom prst="rect">
              <a:avLst/>
            </a:prstGeom>
          </p:spPr>
          <p:txBody>
            <a:bodyPr wrap="square">
              <a:spAutoFit/>
            </a:bodyPr>
            <a:lstStyle/>
            <a:p>
              <a:r>
                <a:rPr lang="en-US" sz="1600">
                  <a:latin typeface="Roboto" panose="02000000000000000000" pitchFamily="2" charset="0"/>
                  <a:ea typeface="Roboto" panose="02000000000000000000" pitchFamily="2" charset="0"/>
                </a:rPr>
                <a:t>1992</a:t>
              </a:r>
            </a:p>
          </p:txBody>
        </p:sp>
      </p:grpSp>
      <p:sp>
        <p:nvSpPr>
          <p:cNvPr id="5" name="TextBox 4"/>
          <p:cNvSpPr txBox="1"/>
          <p:nvPr/>
        </p:nvSpPr>
        <p:spPr>
          <a:xfrm>
            <a:off x="4060520" y="531638"/>
            <a:ext cx="4070959" cy="5847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3200" b="1" i="0" u="none" strike="noStrike" kern="1200" cap="none" spc="0" normalizeH="0" baseline="0" noProof="0">
                <a:ln>
                  <a:noFill/>
                </a:ln>
                <a:solidFill>
                  <a:srgbClr val="00B050"/>
                </a:solidFill>
                <a:effectLst/>
                <a:uLnTx/>
                <a:uFillTx/>
                <a:latin typeface="Pangolin" panose="00000500000000000000" pitchFamily="2" charset="0"/>
                <a:ea typeface="Roboto" panose="02000000000000000000" pitchFamily="2" charset="0"/>
                <a:cs typeface="+mn-cs"/>
              </a:rPr>
              <a:t>PHIẾU HỌC TẬP SỐ 1</a:t>
            </a:r>
            <a:endParaRPr kumimoji="0" lang="en-US" altLang="zh-CN" sz="3200" b="1" i="0" u="none" strike="noStrike" kern="1200" cap="none" spc="0" normalizeH="0" baseline="0" noProof="0" dirty="0">
              <a:ln>
                <a:noFill/>
              </a:ln>
              <a:solidFill>
                <a:srgbClr val="00B050"/>
              </a:solidFill>
              <a:effectLst/>
              <a:uLnTx/>
              <a:uFillTx/>
              <a:latin typeface="Pangolin" panose="00000500000000000000" pitchFamily="2" charset="0"/>
              <a:ea typeface="Roboto" panose="02000000000000000000" pitchFamily="2" charset="0"/>
              <a:cs typeface="+mn-cs"/>
            </a:endParaRPr>
          </a:p>
        </p:txBody>
      </p:sp>
      <p:pic>
        <p:nvPicPr>
          <p:cNvPr id="11" name="Picture 10">
            <a:extLst>
              <a:ext uri="{FF2B5EF4-FFF2-40B4-BE49-F238E27FC236}">
                <a16:creationId xmlns:a16="http://schemas.microsoft.com/office/drawing/2014/main" id="{4FACDEB0-4136-02B1-00C5-D1D8C06FB63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045066" y="-34304"/>
            <a:ext cx="2246550" cy="1550366"/>
          </a:xfrm>
          <a:prstGeom prst="rect">
            <a:avLst/>
          </a:prstGeom>
        </p:spPr>
      </p:pic>
      <p:sp>
        <p:nvSpPr>
          <p:cNvPr id="12" name="TextBox 11"/>
          <p:cNvSpPr txBox="1"/>
          <p:nvPr/>
        </p:nvSpPr>
        <p:spPr>
          <a:xfrm>
            <a:off x="1245065" y="1735973"/>
            <a:ext cx="8077355" cy="461665"/>
          </a:xfrm>
          <a:prstGeom prst="rect">
            <a:avLst/>
          </a:prstGeom>
          <a:noFill/>
        </p:spPr>
        <p:txBody>
          <a:bodyPr wrap="square" rtlCol="0">
            <a:spAutoFit/>
          </a:bodyPr>
          <a:lstStyle/>
          <a:p>
            <a:r>
              <a:rPr lang="en-US" sz="2400" b="1">
                <a:latin typeface="Roboto" panose="02000000000000000000" pitchFamily="2" charset="0"/>
                <a:ea typeface="Roboto" panose="02000000000000000000" pitchFamily="2" charset="0"/>
              </a:rPr>
              <a:t>1. Vẽ dòng thời gian tương ứng với các thẻ sự kiện sau:</a:t>
            </a:r>
            <a:endParaRPr lang="en-US" sz="2400">
              <a:latin typeface="Roboto" panose="02000000000000000000" pitchFamily="2" charset="0"/>
              <a:ea typeface="Roboto" panose="02000000000000000000" pitchFamily="2" charset="0"/>
            </a:endParaRPr>
          </a:p>
        </p:txBody>
      </p:sp>
      <p:sp>
        <p:nvSpPr>
          <p:cNvPr id="3" name="Rounded Rectangle 2"/>
          <p:cNvSpPr/>
          <p:nvPr/>
        </p:nvSpPr>
        <p:spPr>
          <a:xfrm>
            <a:off x="935665" y="1516062"/>
            <a:ext cx="10628150" cy="4594806"/>
          </a:xfrm>
          <a:prstGeom prst="roundRect">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2" name="Rectangle: Rounded Corners 1">
            <a:extLst>
              <a:ext uri="{FF2B5EF4-FFF2-40B4-BE49-F238E27FC236}">
                <a16:creationId xmlns:a16="http://schemas.microsoft.com/office/drawing/2014/main" id="{D7B7D4CA-D5B5-4061-62BD-FBA381606088}"/>
              </a:ext>
            </a:extLst>
          </p:cNvPr>
          <p:cNvSpPr/>
          <p:nvPr/>
        </p:nvSpPr>
        <p:spPr>
          <a:xfrm>
            <a:off x="1065585" y="2472926"/>
            <a:ext cx="1617577" cy="640080"/>
          </a:xfrm>
          <a:prstGeom prst="roundRect">
            <a:avLst/>
          </a:prstGeom>
          <a:solidFill>
            <a:srgbClr val="E773D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00">
                <a:latin typeface="Roboto" panose="02000000000000000000" pitchFamily="2" charset="0"/>
                <a:ea typeface="Roboto" panose="02000000000000000000" pitchFamily="2" charset="0"/>
              </a:rPr>
              <a:t>Hai Bà Trưng </a:t>
            </a:r>
          </a:p>
          <a:p>
            <a:pPr algn="ctr"/>
            <a:r>
              <a:rPr lang="en-US" sz="1800">
                <a:latin typeface="Roboto" panose="02000000000000000000" pitchFamily="2" charset="0"/>
                <a:ea typeface="Roboto" panose="02000000000000000000" pitchFamily="2" charset="0"/>
              </a:rPr>
              <a:t>(43)</a:t>
            </a:r>
          </a:p>
        </p:txBody>
      </p:sp>
      <p:sp>
        <p:nvSpPr>
          <p:cNvPr id="21" name="Rectangle: Rounded Corners 20">
            <a:extLst>
              <a:ext uri="{FF2B5EF4-FFF2-40B4-BE49-F238E27FC236}">
                <a16:creationId xmlns:a16="http://schemas.microsoft.com/office/drawing/2014/main" id="{4FA8CF74-7AD4-A3C1-9205-F2D66BC3C95B}"/>
              </a:ext>
            </a:extLst>
          </p:cNvPr>
          <p:cNvSpPr/>
          <p:nvPr/>
        </p:nvSpPr>
        <p:spPr>
          <a:xfrm>
            <a:off x="3184819" y="2553825"/>
            <a:ext cx="1339920" cy="640080"/>
          </a:xfrm>
          <a:prstGeom prst="roundRect">
            <a:avLst/>
          </a:prstGeom>
          <a:solidFill>
            <a:srgbClr val="56985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00">
                <a:latin typeface="Roboto" panose="02000000000000000000" pitchFamily="2" charset="0"/>
                <a:ea typeface="Roboto" panose="02000000000000000000" pitchFamily="2" charset="0"/>
              </a:rPr>
              <a:t>Bà Triệu </a:t>
            </a:r>
          </a:p>
          <a:p>
            <a:pPr algn="ctr"/>
            <a:r>
              <a:rPr lang="en-US" sz="1800">
                <a:latin typeface="Roboto" panose="02000000000000000000" pitchFamily="2" charset="0"/>
                <a:ea typeface="Roboto" panose="02000000000000000000" pitchFamily="2" charset="0"/>
              </a:rPr>
              <a:t>(248)</a:t>
            </a:r>
          </a:p>
        </p:txBody>
      </p:sp>
      <p:sp>
        <p:nvSpPr>
          <p:cNvPr id="22" name="Rectangle: Rounded Corners 21">
            <a:extLst>
              <a:ext uri="{FF2B5EF4-FFF2-40B4-BE49-F238E27FC236}">
                <a16:creationId xmlns:a16="http://schemas.microsoft.com/office/drawing/2014/main" id="{A7DCCE40-6701-4C35-F981-378897C9E8E5}"/>
              </a:ext>
            </a:extLst>
          </p:cNvPr>
          <p:cNvSpPr/>
          <p:nvPr/>
        </p:nvSpPr>
        <p:spPr>
          <a:xfrm>
            <a:off x="1245065" y="3487203"/>
            <a:ext cx="1617577" cy="640080"/>
          </a:xfrm>
          <a:prstGeom prst="roundRect">
            <a:avLst/>
          </a:prstGeom>
          <a:solidFill>
            <a:srgbClr val="3784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00">
                <a:latin typeface="Roboto" panose="02000000000000000000" pitchFamily="2" charset="0"/>
                <a:ea typeface="Roboto" panose="02000000000000000000" pitchFamily="2" charset="0"/>
              </a:rPr>
              <a:t>Bùi Thị Xuân</a:t>
            </a:r>
          </a:p>
          <a:p>
            <a:pPr algn="ctr"/>
            <a:r>
              <a:rPr lang="en-US" sz="1800">
                <a:latin typeface="Roboto" panose="02000000000000000000" pitchFamily="2" charset="0"/>
                <a:ea typeface="Roboto" panose="02000000000000000000" pitchFamily="2" charset="0"/>
              </a:rPr>
              <a:t> (1802)</a:t>
            </a:r>
          </a:p>
        </p:txBody>
      </p:sp>
      <p:sp>
        <p:nvSpPr>
          <p:cNvPr id="23" name="Rectangle: Rounded Corners 22">
            <a:extLst>
              <a:ext uri="{FF2B5EF4-FFF2-40B4-BE49-F238E27FC236}">
                <a16:creationId xmlns:a16="http://schemas.microsoft.com/office/drawing/2014/main" id="{A2BEC9EF-0846-86D6-CDDD-79ED26AA6113}"/>
              </a:ext>
            </a:extLst>
          </p:cNvPr>
          <p:cNvSpPr/>
          <p:nvPr/>
        </p:nvSpPr>
        <p:spPr>
          <a:xfrm>
            <a:off x="3155224" y="3493425"/>
            <a:ext cx="1920240" cy="640080"/>
          </a:xfrm>
          <a:prstGeom prst="roundRect">
            <a:avLst/>
          </a:prstGeom>
          <a:solidFill>
            <a:srgbClr val="EE99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00">
                <a:latin typeface="Roboto" panose="02000000000000000000" pitchFamily="2" charset="0"/>
                <a:ea typeface="Roboto" panose="02000000000000000000" pitchFamily="2" charset="0"/>
              </a:rPr>
              <a:t>Nguyễn Thị Định (1992)</a:t>
            </a:r>
          </a:p>
        </p:txBody>
      </p:sp>
      <p:sp>
        <p:nvSpPr>
          <p:cNvPr id="24" name="TextBox 23"/>
          <p:cNvSpPr txBox="1"/>
          <p:nvPr/>
        </p:nvSpPr>
        <p:spPr>
          <a:xfrm>
            <a:off x="1484955" y="4662085"/>
            <a:ext cx="3769875" cy="1200329"/>
          </a:xfrm>
          <a:prstGeom prst="rect">
            <a:avLst/>
          </a:prstGeom>
          <a:noFill/>
        </p:spPr>
        <p:txBody>
          <a:bodyPr wrap="square" rtlCol="0">
            <a:spAutoFit/>
          </a:bodyPr>
          <a:lstStyle/>
          <a:p>
            <a:pPr lvl="0">
              <a:defRPr/>
            </a:pPr>
            <a:r>
              <a:rPr lang="vi-VN" sz="2400">
                <a:solidFill>
                  <a:srgbClr val="002060"/>
                </a:solidFill>
                <a:latin typeface="Roboto" panose="02000000000000000000" pitchFamily="2" charset="0"/>
                <a:ea typeface="Roboto" panose="02000000000000000000" pitchFamily="2" charset="0"/>
              </a:rPr>
              <a:t>1 thế kỉ = .............. năm</a:t>
            </a:r>
          </a:p>
          <a:p>
            <a:pPr lvl="0">
              <a:defRPr/>
            </a:pPr>
            <a:r>
              <a:rPr lang="vi-VN" sz="2400">
                <a:solidFill>
                  <a:srgbClr val="002060"/>
                </a:solidFill>
                <a:latin typeface="Roboto" panose="02000000000000000000" pitchFamily="2" charset="0"/>
                <a:ea typeface="Roboto" panose="02000000000000000000" pitchFamily="2" charset="0"/>
              </a:rPr>
              <a:t>6 thế kỉ = .............. năm</a:t>
            </a:r>
          </a:p>
          <a:p>
            <a:pPr lvl="0">
              <a:defRPr/>
            </a:pPr>
            <a:r>
              <a:rPr lang="vi-VN" sz="2400">
                <a:solidFill>
                  <a:srgbClr val="002060"/>
                </a:solidFill>
                <a:latin typeface="Roboto" panose="02000000000000000000" pitchFamily="2" charset="0"/>
                <a:ea typeface="Roboto" panose="02000000000000000000" pitchFamily="2" charset="0"/>
              </a:rPr>
              <a:t>200 năm = .............. thế kỉ</a:t>
            </a:r>
          </a:p>
        </p:txBody>
      </p:sp>
      <p:sp>
        <p:nvSpPr>
          <p:cNvPr id="25" name="TextBox 24"/>
          <p:cNvSpPr txBox="1"/>
          <p:nvPr/>
        </p:nvSpPr>
        <p:spPr>
          <a:xfrm>
            <a:off x="5577840" y="4647229"/>
            <a:ext cx="5985975" cy="1200329"/>
          </a:xfrm>
          <a:prstGeom prst="rect">
            <a:avLst/>
          </a:prstGeom>
          <a:noFill/>
        </p:spPr>
        <p:txBody>
          <a:bodyPr wrap="square" rtlCol="0">
            <a:spAutoFit/>
          </a:bodyPr>
          <a:lstStyle/>
          <a:p>
            <a:pPr lvl="0">
              <a:defRPr/>
            </a:pPr>
            <a:r>
              <a:rPr lang="vi-VN" sz="2400">
                <a:solidFill>
                  <a:srgbClr val="002060"/>
                </a:solidFill>
                <a:latin typeface="Roboto" panose="02000000000000000000" pitchFamily="2" charset="0"/>
                <a:ea typeface="Roboto" panose="02000000000000000000" pitchFamily="2" charset="0"/>
              </a:rPr>
              <a:t>1000 năm = .......... thế kỉ</a:t>
            </a:r>
          </a:p>
          <a:p>
            <a:pPr lvl="0">
              <a:defRPr/>
            </a:pPr>
            <a:r>
              <a:rPr lang="vi-VN" sz="2400">
                <a:solidFill>
                  <a:srgbClr val="002060"/>
                </a:solidFill>
                <a:latin typeface="Roboto" panose="02000000000000000000" pitchFamily="2" charset="0"/>
                <a:ea typeface="Roboto" panose="02000000000000000000" pitchFamily="2" charset="0"/>
              </a:rPr>
              <a:t>Thế kỉ X từ năm ............ đến năm ............</a:t>
            </a:r>
          </a:p>
          <a:p>
            <a:pPr lvl="0">
              <a:defRPr/>
            </a:pPr>
            <a:r>
              <a:rPr lang="vi-VN" sz="2400">
                <a:solidFill>
                  <a:srgbClr val="002060"/>
                </a:solidFill>
                <a:latin typeface="Roboto" panose="02000000000000000000" pitchFamily="2" charset="0"/>
                <a:ea typeface="Roboto" panose="02000000000000000000" pitchFamily="2" charset="0"/>
              </a:rPr>
              <a:t>Thế kỉ XIX từ năm ............ đến năm .........</a:t>
            </a:r>
          </a:p>
        </p:txBody>
      </p:sp>
      <p:sp>
        <p:nvSpPr>
          <p:cNvPr id="7" name="TextBox 6">
            <a:extLst>
              <a:ext uri="{FF2B5EF4-FFF2-40B4-BE49-F238E27FC236}">
                <a16:creationId xmlns:a16="http://schemas.microsoft.com/office/drawing/2014/main" id="{6F513D00-9659-92B8-3A05-45A2120F50CE}"/>
              </a:ext>
            </a:extLst>
          </p:cNvPr>
          <p:cNvSpPr txBox="1"/>
          <p:nvPr/>
        </p:nvSpPr>
        <p:spPr>
          <a:xfrm>
            <a:off x="1245065" y="4242189"/>
            <a:ext cx="6886414" cy="461665"/>
          </a:xfrm>
          <a:prstGeom prst="rect">
            <a:avLst/>
          </a:prstGeom>
          <a:noFill/>
        </p:spPr>
        <p:txBody>
          <a:bodyPr wrap="square" rtlCol="0">
            <a:spAutoFit/>
          </a:bodyPr>
          <a:lstStyle/>
          <a:p>
            <a:r>
              <a:rPr lang="en-US" sz="2400" b="1">
                <a:latin typeface="Roboto" panose="02000000000000000000" pitchFamily="2" charset="0"/>
                <a:ea typeface="Roboto" panose="02000000000000000000" pitchFamily="2" charset="0"/>
              </a:rPr>
              <a:t>2. Điền số thích hợp vào chỗ chấm:</a:t>
            </a:r>
            <a:endParaRPr lang="vi-VN" sz="2400">
              <a:solidFill>
                <a:srgbClr val="002060"/>
              </a:solidFill>
              <a:latin typeface="Roboto" panose="02000000000000000000" pitchFamily="2" charset="0"/>
              <a:ea typeface="Roboto" panose="02000000000000000000" pitchFamily="2" charset="0"/>
            </a:endParaRPr>
          </a:p>
        </p:txBody>
      </p:sp>
    </p:spTree>
    <p:extLst>
      <p:ext uri="{BB962C8B-B14F-4D97-AF65-F5344CB8AC3E}">
        <p14:creationId xmlns:p14="http://schemas.microsoft.com/office/powerpoint/2010/main" val="15689327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24"/>
                                        </p:tgtEl>
                                        <p:attrNameLst>
                                          <p:attrName>style.visibility</p:attrName>
                                        </p:attrNameLst>
                                      </p:cBhvr>
                                      <p:to>
                                        <p:strVal val="visible"/>
                                      </p:to>
                                    </p:set>
                                    <p:animEffect transition="in" filter="wipe(down)">
                                      <p:cBhvr>
                                        <p:cTn id="12" dur="500"/>
                                        <p:tgtEl>
                                          <p:spTgt spid="24"/>
                                        </p:tgtEl>
                                      </p:cBhvr>
                                    </p:animEffect>
                                  </p:childTnLst>
                                </p:cTn>
                              </p:par>
                              <p:par>
                                <p:cTn id="13" presetID="22" presetClass="entr" presetSubtype="4" fill="hold" grpId="0" nodeType="withEffect">
                                  <p:stCondLst>
                                    <p:cond delay="0"/>
                                  </p:stCondLst>
                                  <p:childTnLst>
                                    <p:set>
                                      <p:cBhvr>
                                        <p:cTn id="14" dur="1" fill="hold">
                                          <p:stCondLst>
                                            <p:cond delay="0"/>
                                          </p:stCondLst>
                                        </p:cTn>
                                        <p:tgtEl>
                                          <p:spTgt spid="25"/>
                                        </p:tgtEl>
                                        <p:attrNameLst>
                                          <p:attrName>style.visibility</p:attrName>
                                        </p:attrNameLst>
                                      </p:cBhvr>
                                      <p:to>
                                        <p:strVal val="visible"/>
                                      </p:to>
                                    </p:set>
                                    <p:animEffect transition="in" filter="wipe(down)">
                                      <p:cBhvr>
                                        <p:cTn id="15" dur="500"/>
                                        <p:tgtEl>
                                          <p:spTgt spid="25"/>
                                        </p:tgtEl>
                                      </p:cBhvr>
                                    </p:animEffect>
                                  </p:childTnLst>
                                </p:cTn>
                              </p:par>
                              <p:par>
                                <p:cTn id="16" presetID="22" presetClass="entr" presetSubtype="4" fill="hold" grpId="0" nodeType="with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wipe(down)">
                                      <p:cBhvr>
                                        <p:cTn id="18"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5" grpId="0"/>
      <p:bldP spid="7"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 name="TextBox 116"/>
          <p:cNvSpPr txBox="1"/>
          <p:nvPr/>
        </p:nvSpPr>
        <p:spPr>
          <a:xfrm>
            <a:off x="4321290" y="448491"/>
            <a:ext cx="2158210" cy="5847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3200" b="1">
                <a:solidFill>
                  <a:srgbClr val="002060"/>
                </a:solidFill>
                <a:latin typeface="Roboto" panose="02000000000000000000" pitchFamily="2" charset="0"/>
                <a:ea typeface="Roboto" panose="02000000000000000000" pitchFamily="2" charset="0"/>
              </a:rPr>
              <a:t>ĐIỀN</a:t>
            </a:r>
            <a:r>
              <a:rPr kumimoji="0" lang="en-US" altLang="zh-CN" sz="3200" b="1"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mn-cs"/>
              </a:rPr>
              <a:t> SỐ</a:t>
            </a:r>
            <a:endParaRPr kumimoji="0" lang="en-US" altLang="zh-CN" sz="3200" b="1"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mn-cs"/>
            </a:endParaRPr>
          </a:p>
        </p:txBody>
      </p:sp>
      <p:pic>
        <p:nvPicPr>
          <p:cNvPr id="7" name="Picture 6">
            <a:extLst>
              <a:ext uri="{FF2B5EF4-FFF2-40B4-BE49-F238E27FC236}">
                <a16:creationId xmlns:a16="http://schemas.microsoft.com/office/drawing/2014/main" id="{4FACDEB0-4136-02B1-00C5-D1D8C06FB63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045066" y="-34304"/>
            <a:ext cx="2246550" cy="1550366"/>
          </a:xfrm>
          <a:prstGeom prst="rect">
            <a:avLst/>
          </a:prstGeom>
        </p:spPr>
      </p:pic>
      <p:grpSp>
        <p:nvGrpSpPr>
          <p:cNvPr id="10" name="Group 9"/>
          <p:cNvGrpSpPr/>
          <p:nvPr/>
        </p:nvGrpSpPr>
        <p:grpSpPr>
          <a:xfrm>
            <a:off x="148856" y="1662215"/>
            <a:ext cx="4622461" cy="1363143"/>
            <a:chOff x="2477387" y="1401322"/>
            <a:chExt cx="4137808" cy="1363143"/>
          </a:xfrm>
        </p:grpSpPr>
        <p:grpSp>
          <p:nvGrpSpPr>
            <p:cNvPr id="8" name="Group 7"/>
            <p:cNvGrpSpPr/>
            <p:nvPr/>
          </p:nvGrpSpPr>
          <p:grpSpPr>
            <a:xfrm>
              <a:off x="2477387" y="1401322"/>
              <a:ext cx="4137808" cy="1363143"/>
              <a:chOff x="382055" y="1316262"/>
              <a:chExt cx="4137808" cy="1363143"/>
            </a:xfrm>
          </p:grpSpPr>
          <p:sp>
            <p:nvSpPr>
              <p:cNvPr id="5" name="Round Diagonal Corner Rectangle 4"/>
              <p:cNvSpPr/>
              <p:nvPr/>
            </p:nvSpPr>
            <p:spPr>
              <a:xfrm>
                <a:off x="382055" y="1316262"/>
                <a:ext cx="4137808" cy="1363143"/>
              </a:xfrm>
              <a:custGeom>
                <a:avLst/>
                <a:gdLst>
                  <a:gd name="connsiteX0" fmla="*/ 246326 w 3498112"/>
                  <a:gd name="connsiteY0" fmla="*/ 0 h 1477925"/>
                  <a:gd name="connsiteX1" fmla="*/ 3498112 w 3498112"/>
                  <a:gd name="connsiteY1" fmla="*/ 0 h 1477925"/>
                  <a:gd name="connsiteX2" fmla="*/ 3498112 w 3498112"/>
                  <a:gd name="connsiteY2" fmla="*/ 0 h 1477925"/>
                  <a:gd name="connsiteX3" fmla="*/ 3498112 w 3498112"/>
                  <a:gd name="connsiteY3" fmla="*/ 1231599 h 1477925"/>
                  <a:gd name="connsiteX4" fmla="*/ 3251786 w 3498112"/>
                  <a:gd name="connsiteY4" fmla="*/ 1477925 h 1477925"/>
                  <a:gd name="connsiteX5" fmla="*/ 0 w 3498112"/>
                  <a:gd name="connsiteY5" fmla="*/ 1477925 h 1477925"/>
                  <a:gd name="connsiteX6" fmla="*/ 0 w 3498112"/>
                  <a:gd name="connsiteY6" fmla="*/ 1477925 h 1477925"/>
                  <a:gd name="connsiteX7" fmla="*/ 0 w 3498112"/>
                  <a:gd name="connsiteY7" fmla="*/ 246326 h 1477925"/>
                  <a:gd name="connsiteX8" fmla="*/ 246326 w 3498112"/>
                  <a:gd name="connsiteY8" fmla="*/ 0 h 1477925"/>
                  <a:gd name="connsiteX0" fmla="*/ 246326 w 3498112"/>
                  <a:gd name="connsiteY0" fmla="*/ 0 h 1477925"/>
                  <a:gd name="connsiteX1" fmla="*/ 3498112 w 3498112"/>
                  <a:gd name="connsiteY1" fmla="*/ 0 h 1477925"/>
                  <a:gd name="connsiteX2" fmla="*/ 3498112 w 3498112"/>
                  <a:gd name="connsiteY2" fmla="*/ 0 h 1477925"/>
                  <a:gd name="connsiteX3" fmla="*/ 3498112 w 3498112"/>
                  <a:gd name="connsiteY3" fmla="*/ 1231599 h 1477925"/>
                  <a:gd name="connsiteX4" fmla="*/ 3251786 w 3498112"/>
                  <a:gd name="connsiteY4" fmla="*/ 1477925 h 1477925"/>
                  <a:gd name="connsiteX5" fmla="*/ 0 w 3498112"/>
                  <a:gd name="connsiteY5" fmla="*/ 1477925 h 1477925"/>
                  <a:gd name="connsiteX6" fmla="*/ 0 w 3498112"/>
                  <a:gd name="connsiteY6" fmla="*/ 1477925 h 1477925"/>
                  <a:gd name="connsiteX7" fmla="*/ 0 w 3498112"/>
                  <a:gd name="connsiteY7" fmla="*/ 246326 h 1477925"/>
                  <a:gd name="connsiteX8" fmla="*/ 246326 w 3498112"/>
                  <a:gd name="connsiteY8" fmla="*/ 0 h 1477925"/>
                  <a:gd name="connsiteX0" fmla="*/ 246326 w 3498112"/>
                  <a:gd name="connsiteY0" fmla="*/ 56707 h 1534632"/>
                  <a:gd name="connsiteX1" fmla="*/ 3498112 w 3498112"/>
                  <a:gd name="connsiteY1" fmla="*/ 56707 h 1534632"/>
                  <a:gd name="connsiteX2" fmla="*/ 3498112 w 3498112"/>
                  <a:gd name="connsiteY2" fmla="*/ 56707 h 1534632"/>
                  <a:gd name="connsiteX3" fmla="*/ 3498112 w 3498112"/>
                  <a:gd name="connsiteY3" fmla="*/ 1288306 h 1534632"/>
                  <a:gd name="connsiteX4" fmla="*/ 3251786 w 3498112"/>
                  <a:gd name="connsiteY4" fmla="*/ 1534632 h 1534632"/>
                  <a:gd name="connsiteX5" fmla="*/ 0 w 3498112"/>
                  <a:gd name="connsiteY5" fmla="*/ 1534632 h 1534632"/>
                  <a:gd name="connsiteX6" fmla="*/ 0 w 3498112"/>
                  <a:gd name="connsiteY6" fmla="*/ 1534632 h 1534632"/>
                  <a:gd name="connsiteX7" fmla="*/ 0 w 3498112"/>
                  <a:gd name="connsiteY7" fmla="*/ 303033 h 1534632"/>
                  <a:gd name="connsiteX8" fmla="*/ 246326 w 3498112"/>
                  <a:gd name="connsiteY8" fmla="*/ 56707 h 1534632"/>
                  <a:gd name="connsiteX0" fmla="*/ 246326 w 3498112"/>
                  <a:gd name="connsiteY0" fmla="*/ 141767 h 1619692"/>
                  <a:gd name="connsiteX1" fmla="*/ 3498112 w 3498112"/>
                  <a:gd name="connsiteY1" fmla="*/ 141767 h 1619692"/>
                  <a:gd name="connsiteX2" fmla="*/ 3498112 w 3498112"/>
                  <a:gd name="connsiteY2" fmla="*/ 141767 h 1619692"/>
                  <a:gd name="connsiteX3" fmla="*/ 3498112 w 3498112"/>
                  <a:gd name="connsiteY3" fmla="*/ 1373366 h 1619692"/>
                  <a:gd name="connsiteX4" fmla="*/ 3251786 w 3498112"/>
                  <a:gd name="connsiteY4" fmla="*/ 1619692 h 1619692"/>
                  <a:gd name="connsiteX5" fmla="*/ 0 w 3498112"/>
                  <a:gd name="connsiteY5" fmla="*/ 1619692 h 1619692"/>
                  <a:gd name="connsiteX6" fmla="*/ 0 w 3498112"/>
                  <a:gd name="connsiteY6" fmla="*/ 1619692 h 1619692"/>
                  <a:gd name="connsiteX7" fmla="*/ 0 w 3498112"/>
                  <a:gd name="connsiteY7" fmla="*/ 388093 h 1619692"/>
                  <a:gd name="connsiteX8" fmla="*/ 246326 w 3498112"/>
                  <a:gd name="connsiteY8" fmla="*/ 141767 h 1619692"/>
                  <a:gd name="connsiteX0" fmla="*/ 416446 w 3668232"/>
                  <a:gd name="connsiteY0" fmla="*/ 141767 h 1619692"/>
                  <a:gd name="connsiteX1" fmla="*/ 3668232 w 3668232"/>
                  <a:gd name="connsiteY1" fmla="*/ 141767 h 1619692"/>
                  <a:gd name="connsiteX2" fmla="*/ 3668232 w 3668232"/>
                  <a:gd name="connsiteY2" fmla="*/ 141767 h 1619692"/>
                  <a:gd name="connsiteX3" fmla="*/ 3668232 w 3668232"/>
                  <a:gd name="connsiteY3" fmla="*/ 1373366 h 1619692"/>
                  <a:gd name="connsiteX4" fmla="*/ 3421906 w 3668232"/>
                  <a:gd name="connsiteY4" fmla="*/ 1619692 h 1619692"/>
                  <a:gd name="connsiteX5" fmla="*/ 170120 w 3668232"/>
                  <a:gd name="connsiteY5" fmla="*/ 1619692 h 1619692"/>
                  <a:gd name="connsiteX6" fmla="*/ 170120 w 3668232"/>
                  <a:gd name="connsiteY6" fmla="*/ 1619692 h 1619692"/>
                  <a:gd name="connsiteX7" fmla="*/ 170120 w 3668232"/>
                  <a:gd name="connsiteY7" fmla="*/ 388093 h 1619692"/>
                  <a:gd name="connsiteX8" fmla="*/ 416446 w 3668232"/>
                  <a:gd name="connsiteY8" fmla="*/ 141767 h 1619692"/>
                  <a:gd name="connsiteX0" fmla="*/ 378642 w 3630428"/>
                  <a:gd name="connsiteY0" fmla="*/ 141767 h 1619692"/>
                  <a:gd name="connsiteX1" fmla="*/ 3630428 w 3630428"/>
                  <a:gd name="connsiteY1" fmla="*/ 141767 h 1619692"/>
                  <a:gd name="connsiteX2" fmla="*/ 3630428 w 3630428"/>
                  <a:gd name="connsiteY2" fmla="*/ 141767 h 1619692"/>
                  <a:gd name="connsiteX3" fmla="*/ 3630428 w 3630428"/>
                  <a:gd name="connsiteY3" fmla="*/ 1373366 h 1619692"/>
                  <a:gd name="connsiteX4" fmla="*/ 3384102 w 3630428"/>
                  <a:gd name="connsiteY4" fmla="*/ 1619692 h 1619692"/>
                  <a:gd name="connsiteX5" fmla="*/ 132316 w 3630428"/>
                  <a:gd name="connsiteY5" fmla="*/ 1619692 h 1619692"/>
                  <a:gd name="connsiteX6" fmla="*/ 132316 w 3630428"/>
                  <a:gd name="connsiteY6" fmla="*/ 1619692 h 1619692"/>
                  <a:gd name="connsiteX7" fmla="*/ 132316 w 3630428"/>
                  <a:gd name="connsiteY7" fmla="*/ 388093 h 1619692"/>
                  <a:gd name="connsiteX8" fmla="*/ 378642 w 3630428"/>
                  <a:gd name="connsiteY8" fmla="*/ 141767 h 1619692"/>
                  <a:gd name="connsiteX0" fmla="*/ 378642 w 3630428"/>
                  <a:gd name="connsiteY0" fmla="*/ 141767 h 1756734"/>
                  <a:gd name="connsiteX1" fmla="*/ 3630428 w 3630428"/>
                  <a:gd name="connsiteY1" fmla="*/ 141767 h 1756734"/>
                  <a:gd name="connsiteX2" fmla="*/ 3630428 w 3630428"/>
                  <a:gd name="connsiteY2" fmla="*/ 141767 h 1756734"/>
                  <a:gd name="connsiteX3" fmla="*/ 3630428 w 3630428"/>
                  <a:gd name="connsiteY3" fmla="*/ 1373366 h 1756734"/>
                  <a:gd name="connsiteX4" fmla="*/ 3384102 w 3630428"/>
                  <a:gd name="connsiteY4" fmla="*/ 1619692 h 1756734"/>
                  <a:gd name="connsiteX5" fmla="*/ 132316 w 3630428"/>
                  <a:gd name="connsiteY5" fmla="*/ 1619692 h 1756734"/>
                  <a:gd name="connsiteX6" fmla="*/ 132316 w 3630428"/>
                  <a:gd name="connsiteY6" fmla="*/ 1619692 h 1756734"/>
                  <a:gd name="connsiteX7" fmla="*/ 132316 w 3630428"/>
                  <a:gd name="connsiteY7" fmla="*/ 388093 h 1756734"/>
                  <a:gd name="connsiteX8" fmla="*/ 378642 w 3630428"/>
                  <a:gd name="connsiteY8" fmla="*/ 141767 h 1756734"/>
                  <a:gd name="connsiteX0" fmla="*/ 378642 w 3630428"/>
                  <a:gd name="connsiteY0" fmla="*/ 141767 h 1756734"/>
                  <a:gd name="connsiteX1" fmla="*/ 3630428 w 3630428"/>
                  <a:gd name="connsiteY1" fmla="*/ 141767 h 1756734"/>
                  <a:gd name="connsiteX2" fmla="*/ 3630428 w 3630428"/>
                  <a:gd name="connsiteY2" fmla="*/ 141767 h 1756734"/>
                  <a:gd name="connsiteX3" fmla="*/ 3630428 w 3630428"/>
                  <a:gd name="connsiteY3" fmla="*/ 1373366 h 1756734"/>
                  <a:gd name="connsiteX4" fmla="*/ 3384102 w 3630428"/>
                  <a:gd name="connsiteY4" fmla="*/ 1619692 h 1756734"/>
                  <a:gd name="connsiteX5" fmla="*/ 132316 w 3630428"/>
                  <a:gd name="connsiteY5" fmla="*/ 1619692 h 1756734"/>
                  <a:gd name="connsiteX6" fmla="*/ 132316 w 3630428"/>
                  <a:gd name="connsiteY6" fmla="*/ 1619692 h 1756734"/>
                  <a:gd name="connsiteX7" fmla="*/ 132316 w 3630428"/>
                  <a:gd name="connsiteY7" fmla="*/ 388093 h 1756734"/>
                  <a:gd name="connsiteX8" fmla="*/ 378642 w 3630428"/>
                  <a:gd name="connsiteY8" fmla="*/ 141767 h 1756734"/>
                  <a:gd name="connsiteX0" fmla="*/ 378642 w 3791097"/>
                  <a:gd name="connsiteY0" fmla="*/ 141767 h 1756734"/>
                  <a:gd name="connsiteX1" fmla="*/ 3630428 w 3791097"/>
                  <a:gd name="connsiteY1" fmla="*/ 141767 h 1756734"/>
                  <a:gd name="connsiteX2" fmla="*/ 3630428 w 3791097"/>
                  <a:gd name="connsiteY2" fmla="*/ 141767 h 1756734"/>
                  <a:gd name="connsiteX3" fmla="*/ 3630428 w 3791097"/>
                  <a:gd name="connsiteY3" fmla="*/ 1373366 h 1756734"/>
                  <a:gd name="connsiteX4" fmla="*/ 3384102 w 3791097"/>
                  <a:gd name="connsiteY4" fmla="*/ 1619692 h 1756734"/>
                  <a:gd name="connsiteX5" fmla="*/ 132316 w 3791097"/>
                  <a:gd name="connsiteY5" fmla="*/ 1619692 h 1756734"/>
                  <a:gd name="connsiteX6" fmla="*/ 132316 w 3791097"/>
                  <a:gd name="connsiteY6" fmla="*/ 1619692 h 1756734"/>
                  <a:gd name="connsiteX7" fmla="*/ 132316 w 3791097"/>
                  <a:gd name="connsiteY7" fmla="*/ 388093 h 1756734"/>
                  <a:gd name="connsiteX8" fmla="*/ 378642 w 3791097"/>
                  <a:gd name="connsiteY8" fmla="*/ 141767 h 17567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791097" h="1756734">
                    <a:moveTo>
                      <a:pt x="378642" y="141767"/>
                    </a:moveTo>
                    <a:cubicBezTo>
                      <a:pt x="2206850" y="-177210"/>
                      <a:pt x="2546499" y="141767"/>
                      <a:pt x="3630428" y="141767"/>
                    </a:cubicBezTo>
                    <a:lnTo>
                      <a:pt x="3630428" y="141767"/>
                    </a:lnTo>
                    <a:cubicBezTo>
                      <a:pt x="3630428" y="552300"/>
                      <a:pt x="3991935" y="782080"/>
                      <a:pt x="3630428" y="1373366"/>
                    </a:cubicBezTo>
                    <a:cubicBezTo>
                      <a:pt x="3630428" y="1509408"/>
                      <a:pt x="3520144" y="1619692"/>
                      <a:pt x="3384102" y="1619692"/>
                    </a:cubicBezTo>
                    <a:cubicBezTo>
                      <a:pt x="1587792" y="1928037"/>
                      <a:pt x="1216245" y="1619692"/>
                      <a:pt x="132316" y="1619692"/>
                    </a:cubicBezTo>
                    <a:lnTo>
                      <a:pt x="132316" y="1619692"/>
                    </a:lnTo>
                    <a:cubicBezTo>
                      <a:pt x="132316" y="1209159"/>
                      <a:pt x="-165395" y="1011278"/>
                      <a:pt x="132316" y="388093"/>
                    </a:cubicBezTo>
                    <a:cubicBezTo>
                      <a:pt x="132316" y="252051"/>
                      <a:pt x="242600" y="141767"/>
                      <a:pt x="378642" y="141767"/>
                    </a:cubicBezTo>
                    <a:close/>
                  </a:path>
                </a:pathLst>
              </a:custGeom>
              <a:solidFill>
                <a:srgbClr val="8DD3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p:cNvSpPr txBox="1"/>
              <p:nvPr/>
            </p:nvSpPr>
            <p:spPr>
              <a:xfrm>
                <a:off x="1457043" y="1732121"/>
                <a:ext cx="3062819" cy="461665"/>
              </a:xfrm>
              <a:prstGeom prst="rect">
                <a:avLst/>
              </a:prstGeom>
              <a:noFill/>
            </p:spPr>
            <p:txBody>
              <a:bodyPr wrap="square" rtlCol="0">
                <a:spAutoFit/>
              </a:bodyPr>
              <a:lstStyle/>
              <a:p>
                <a:pPr lvl="0" algn="ctr">
                  <a:defRPr/>
                </a:pPr>
                <a:r>
                  <a:rPr lang="en-US" sz="2400">
                    <a:solidFill>
                      <a:srgbClr val="002060"/>
                    </a:solidFill>
                    <a:latin typeface="Roboto" panose="02000000000000000000" pitchFamily="2" charset="0"/>
                    <a:ea typeface="Roboto" panose="02000000000000000000" pitchFamily="2" charset="0"/>
                  </a:rPr>
                  <a:t>thế kỉ = .............. năm</a:t>
                </a:r>
                <a:endParaRPr kumimoji="0" lang="en-US"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mn-cs"/>
                </a:endParaRPr>
              </a:p>
            </p:txBody>
          </p:sp>
        </p:grpSp>
        <p:pic>
          <p:nvPicPr>
            <p:cNvPr id="9" name="Picture 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662450" y="1462326"/>
              <a:ext cx="978819" cy="1171374"/>
            </a:xfrm>
            <a:prstGeom prst="rect">
              <a:avLst/>
            </a:prstGeom>
          </p:spPr>
        </p:pic>
      </p:grpSp>
      <p:grpSp>
        <p:nvGrpSpPr>
          <p:cNvPr id="21" name="Group 20"/>
          <p:cNvGrpSpPr/>
          <p:nvPr/>
        </p:nvGrpSpPr>
        <p:grpSpPr>
          <a:xfrm>
            <a:off x="148856" y="3441217"/>
            <a:ext cx="4623551" cy="1363143"/>
            <a:chOff x="2477387" y="1401322"/>
            <a:chExt cx="4137808" cy="1363143"/>
          </a:xfrm>
        </p:grpSpPr>
        <p:grpSp>
          <p:nvGrpSpPr>
            <p:cNvPr id="22" name="Group 21"/>
            <p:cNvGrpSpPr/>
            <p:nvPr/>
          </p:nvGrpSpPr>
          <p:grpSpPr>
            <a:xfrm>
              <a:off x="2477387" y="1401322"/>
              <a:ext cx="4137808" cy="1363143"/>
              <a:chOff x="382055" y="1316262"/>
              <a:chExt cx="4137808" cy="1363143"/>
            </a:xfrm>
          </p:grpSpPr>
          <p:sp>
            <p:nvSpPr>
              <p:cNvPr id="24" name="Round Diagonal Corner Rectangle 4"/>
              <p:cNvSpPr/>
              <p:nvPr/>
            </p:nvSpPr>
            <p:spPr>
              <a:xfrm>
                <a:off x="382055" y="1316262"/>
                <a:ext cx="4137808" cy="1363143"/>
              </a:xfrm>
              <a:custGeom>
                <a:avLst/>
                <a:gdLst>
                  <a:gd name="connsiteX0" fmla="*/ 246326 w 3498112"/>
                  <a:gd name="connsiteY0" fmla="*/ 0 h 1477925"/>
                  <a:gd name="connsiteX1" fmla="*/ 3498112 w 3498112"/>
                  <a:gd name="connsiteY1" fmla="*/ 0 h 1477925"/>
                  <a:gd name="connsiteX2" fmla="*/ 3498112 w 3498112"/>
                  <a:gd name="connsiteY2" fmla="*/ 0 h 1477925"/>
                  <a:gd name="connsiteX3" fmla="*/ 3498112 w 3498112"/>
                  <a:gd name="connsiteY3" fmla="*/ 1231599 h 1477925"/>
                  <a:gd name="connsiteX4" fmla="*/ 3251786 w 3498112"/>
                  <a:gd name="connsiteY4" fmla="*/ 1477925 h 1477925"/>
                  <a:gd name="connsiteX5" fmla="*/ 0 w 3498112"/>
                  <a:gd name="connsiteY5" fmla="*/ 1477925 h 1477925"/>
                  <a:gd name="connsiteX6" fmla="*/ 0 w 3498112"/>
                  <a:gd name="connsiteY6" fmla="*/ 1477925 h 1477925"/>
                  <a:gd name="connsiteX7" fmla="*/ 0 w 3498112"/>
                  <a:gd name="connsiteY7" fmla="*/ 246326 h 1477925"/>
                  <a:gd name="connsiteX8" fmla="*/ 246326 w 3498112"/>
                  <a:gd name="connsiteY8" fmla="*/ 0 h 1477925"/>
                  <a:gd name="connsiteX0" fmla="*/ 246326 w 3498112"/>
                  <a:gd name="connsiteY0" fmla="*/ 0 h 1477925"/>
                  <a:gd name="connsiteX1" fmla="*/ 3498112 w 3498112"/>
                  <a:gd name="connsiteY1" fmla="*/ 0 h 1477925"/>
                  <a:gd name="connsiteX2" fmla="*/ 3498112 w 3498112"/>
                  <a:gd name="connsiteY2" fmla="*/ 0 h 1477925"/>
                  <a:gd name="connsiteX3" fmla="*/ 3498112 w 3498112"/>
                  <a:gd name="connsiteY3" fmla="*/ 1231599 h 1477925"/>
                  <a:gd name="connsiteX4" fmla="*/ 3251786 w 3498112"/>
                  <a:gd name="connsiteY4" fmla="*/ 1477925 h 1477925"/>
                  <a:gd name="connsiteX5" fmla="*/ 0 w 3498112"/>
                  <a:gd name="connsiteY5" fmla="*/ 1477925 h 1477925"/>
                  <a:gd name="connsiteX6" fmla="*/ 0 w 3498112"/>
                  <a:gd name="connsiteY6" fmla="*/ 1477925 h 1477925"/>
                  <a:gd name="connsiteX7" fmla="*/ 0 w 3498112"/>
                  <a:gd name="connsiteY7" fmla="*/ 246326 h 1477925"/>
                  <a:gd name="connsiteX8" fmla="*/ 246326 w 3498112"/>
                  <a:gd name="connsiteY8" fmla="*/ 0 h 1477925"/>
                  <a:gd name="connsiteX0" fmla="*/ 246326 w 3498112"/>
                  <a:gd name="connsiteY0" fmla="*/ 56707 h 1534632"/>
                  <a:gd name="connsiteX1" fmla="*/ 3498112 w 3498112"/>
                  <a:gd name="connsiteY1" fmla="*/ 56707 h 1534632"/>
                  <a:gd name="connsiteX2" fmla="*/ 3498112 w 3498112"/>
                  <a:gd name="connsiteY2" fmla="*/ 56707 h 1534632"/>
                  <a:gd name="connsiteX3" fmla="*/ 3498112 w 3498112"/>
                  <a:gd name="connsiteY3" fmla="*/ 1288306 h 1534632"/>
                  <a:gd name="connsiteX4" fmla="*/ 3251786 w 3498112"/>
                  <a:gd name="connsiteY4" fmla="*/ 1534632 h 1534632"/>
                  <a:gd name="connsiteX5" fmla="*/ 0 w 3498112"/>
                  <a:gd name="connsiteY5" fmla="*/ 1534632 h 1534632"/>
                  <a:gd name="connsiteX6" fmla="*/ 0 w 3498112"/>
                  <a:gd name="connsiteY6" fmla="*/ 1534632 h 1534632"/>
                  <a:gd name="connsiteX7" fmla="*/ 0 w 3498112"/>
                  <a:gd name="connsiteY7" fmla="*/ 303033 h 1534632"/>
                  <a:gd name="connsiteX8" fmla="*/ 246326 w 3498112"/>
                  <a:gd name="connsiteY8" fmla="*/ 56707 h 1534632"/>
                  <a:gd name="connsiteX0" fmla="*/ 246326 w 3498112"/>
                  <a:gd name="connsiteY0" fmla="*/ 141767 h 1619692"/>
                  <a:gd name="connsiteX1" fmla="*/ 3498112 w 3498112"/>
                  <a:gd name="connsiteY1" fmla="*/ 141767 h 1619692"/>
                  <a:gd name="connsiteX2" fmla="*/ 3498112 w 3498112"/>
                  <a:gd name="connsiteY2" fmla="*/ 141767 h 1619692"/>
                  <a:gd name="connsiteX3" fmla="*/ 3498112 w 3498112"/>
                  <a:gd name="connsiteY3" fmla="*/ 1373366 h 1619692"/>
                  <a:gd name="connsiteX4" fmla="*/ 3251786 w 3498112"/>
                  <a:gd name="connsiteY4" fmla="*/ 1619692 h 1619692"/>
                  <a:gd name="connsiteX5" fmla="*/ 0 w 3498112"/>
                  <a:gd name="connsiteY5" fmla="*/ 1619692 h 1619692"/>
                  <a:gd name="connsiteX6" fmla="*/ 0 w 3498112"/>
                  <a:gd name="connsiteY6" fmla="*/ 1619692 h 1619692"/>
                  <a:gd name="connsiteX7" fmla="*/ 0 w 3498112"/>
                  <a:gd name="connsiteY7" fmla="*/ 388093 h 1619692"/>
                  <a:gd name="connsiteX8" fmla="*/ 246326 w 3498112"/>
                  <a:gd name="connsiteY8" fmla="*/ 141767 h 1619692"/>
                  <a:gd name="connsiteX0" fmla="*/ 416446 w 3668232"/>
                  <a:gd name="connsiteY0" fmla="*/ 141767 h 1619692"/>
                  <a:gd name="connsiteX1" fmla="*/ 3668232 w 3668232"/>
                  <a:gd name="connsiteY1" fmla="*/ 141767 h 1619692"/>
                  <a:gd name="connsiteX2" fmla="*/ 3668232 w 3668232"/>
                  <a:gd name="connsiteY2" fmla="*/ 141767 h 1619692"/>
                  <a:gd name="connsiteX3" fmla="*/ 3668232 w 3668232"/>
                  <a:gd name="connsiteY3" fmla="*/ 1373366 h 1619692"/>
                  <a:gd name="connsiteX4" fmla="*/ 3421906 w 3668232"/>
                  <a:gd name="connsiteY4" fmla="*/ 1619692 h 1619692"/>
                  <a:gd name="connsiteX5" fmla="*/ 170120 w 3668232"/>
                  <a:gd name="connsiteY5" fmla="*/ 1619692 h 1619692"/>
                  <a:gd name="connsiteX6" fmla="*/ 170120 w 3668232"/>
                  <a:gd name="connsiteY6" fmla="*/ 1619692 h 1619692"/>
                  <a:gd name="connsiteX7" fmla="*/ 170120 w 3668232"/>
                  <a:gd name="connsiteY7" fmla="*/ 388093 h 1619692"/>
                  <a:gd name="connsiteX8" fmla="*/ 416446 w 3668232"/>
                  <a:gd name="connsiteY8" fmla="*/ 141767 h 1619692"/>
                  <a:gd name="connsiteX0" fmla="*/ 378642 w 3630428"/>
                  <a:gd name="connsiteY0" fmla="*/ 141767 h 1619692"/>
                  <a:gd name="connsiteX1" fmla="*/ 3630428 w 3630428"/>
                  <a:gd name="connsiteY1" fmla="*/ 141767 h 1619692"/>
                  <a:gd name="connsiteX2" fmla="*/ 3630428 w 3630428"/>
                  <a:gd name="connsiteY2" fmla="*/ 141767 h 1619692"/>
                  <a:gd name="connsiteX3" fmla="*/ 3630428 w 3630428"/>
                  <a:gd name="connsiteY3" fmla="*/ 1373366 h 1619692"/>
                  <a:gd name="connsiteX4" fmla="*/ 3384102 w 3630428"/>
                  <a:gd name="connsiteY4" fmla="*/ 1619692 h 1619692"/>
                  <a:gd name="connsiteX5" fmla="*/ 132316 w 3630428"/>
                  <a:gd name="connsiteY5" fmla="*/ 1619692 h 1619692"/>
                  <a:gd name="connsiteX6" fmla="*/ 132316 w 3630428"/>
                  <a:gd name="connsiteY6" fmla="*/ 1619692 h 1619692"/>
                  <a:gd name="connsiteX7" fmla="*/ 132316 w 3630428"/>
                  <a:gd name="connsiteY7" fmla="*/ 388093 h 1619692"/>
                  <a:gd name="connsiteX8" fmla="*/ 378642 w 3630428"/>
                  <a:gd name="connsiteY8" fmla="*/ 141767 h 1619692"/>
                  <a:gd name="connsiteX0" fmla="*/ 378642 w 3630428"/>
                  <a:gd name="connsiteY0" fmla="*/ 141767 h 1756734"/>
                  <a:gd name="connsiteX1" fmla="*/ 3630428 w 3630428"/>
                  <a:gd name="connsiteY1" fmla="*/ 141767 h 1756734"/>
                  <a:gd name="connsiteX2" fmla="*/ 3630428 w 3630428"/>
                  <a:gd name="connsiteY2" fmla="*/ 141767 h 1756734"/>
                  <a:gd name="connsiteX3" fmla="*/ 3630428 w 3630428"/>
                  <a:gd name="connsiteY3" fmla="*/ 1373366 h 1756734"/>
                  <a:gd name="connsiteX4" fmla="*/ 3384102 w 3630428"/>
                  <a:gd name="connsiteY4" fmla="*/ 1619692 h 1756734"/>
                  <a:gd name="connsiteX5" fmla="*/ 132316 w 3630428"/>
                  <a:gd name="connsiteY5" fmla="*/ 1619692 h 1756734"/>
                  <a:gd name="connsiteX6" fmla="*/ 132316 w 3630428"/>
                  <a:gd name="connsiteY6" fmla="*/ 1619692 h 1756734"/>
                  <a:gd name="connsiteX7" fmla="*/ 132316 w 3630428"/>
                  <a:gd name="connsiteY7" fmla="*/ 388093 h 1756734"/>
                  <a:gd name="connsiteX8" fmla="*/ 378642 w 3630428"/>
                  <a:gd name="connsiteY8" fmla="*/ 141767 h 1756734"/>
                  <a:gd name="connsiteX0" fmla="*/ 378642 w 3630428"/>
                  <a:gd name="connsiteY0" fmla="*/ 141767 h 1756734"/>
                  <a:gd name="connsiteX1" fmla="*/ 3630428 w 3630428"/>
                  <a:gd name="connsiteY1" fmla="*/ 141767 h 1756734"/>
                  <a:gd name="connsiteX2" fmla="*/ 3630428 w 3630428"/>
                  <a:gd name="connsiteY2" fmla="*/ 141767 h 1756734"/>
                  <a:gd name="connsiteX3" fmla="*/ 3630428 w 3630428"/>
                  <a:gd name="connsiteY3" fmla="*/ 1373366 h 1756734"/>
                  <a:gd name="connsiteX4" fmla="*/ 3384102 w 3630428"/>
                  <a:gd name="connsiteY4" fmla="*/ 1619692 h 1756734"/>
                  <a:gd name="connsiteX5" fmla="*/ 132316 w 3630428"/>
                  <a:gd name="connsiteY5" fmla="*/ 1619692 h 1756734"/>
                  <a:gd name="connsiteX6" fmla="*/ 132316 w 3630428"/>
                  <a:gd name="connsiteY6" fmla="*/ 1619692 h 1756734"/>
                  <a:gd name="connsiteX7" fmla="*/ 132316 w 3630428"/>
                  <a:gd name="connsiteY7" fmla="*/ 388093 h 1756734"/>
                  <a:gd name="connsiteX8" fmla="*/ 378642 w 3630428"/>
                  <a:gd name="connsiteY8" fmla="*/ 141767 h 1756734"/>
                  <a:gd name="connsiteX0" fmla="*/ 378642 w 3791097"/>
                  <a:gd name="connsiteY0" fmla="*/ 141767 h 1756734"/>
                  <a:gd name="connsiteX1" fmla="*/ 3630428 w 3791097"/>
                  <a:gd name="connsiteY1" fmla="*/ 141767 h 1756734"/>
                  <a:gd name="connsiteX2" fmla="*/ 3630428 w 3791097"/>
                  <a:gd name="connsiteY2" fmla="*/ 141767 h 1756734"/>
                  <a:gd name="connsiteX3" fmla="*/ 3630428 w 3791097"/>
                  <a:gd name="connsiteY3" fmla="*/ 1373366 h 1756734"/>
                  <a:gd name="connsiteX4" fmla="*/ 3384102 w 3791097"/>
                  <a:gd name="connsiteY4" fmla="*/ 1619692 h 1756734"/>
                  <a:gd name="connsiteX5" fmla="*/ 132316 w 3791097"/>
                  <a:gd name="connsiteY5" fmla="*/ 1619692 h 1756734"/>
                  <a:gd name="connsiteX6" fmla="*/ 132316 w 3791097"/>
                  <a:gd name="connsiteY6" fmla="*/ 1619692 h 1756734"/>
                  <a:gd name="connsiteX7" fmla="*/ 132316 w 3791097"/>
                  <a:gd name="connsiteY7" fmla="*/ 388093 h 1756734"/>
                  <a:gd name="connsiteX8" fmla="*/ 378642 w 3791097"/>
                  <a:gd name="connsiteY8" fmla="*/ 141767 h 17567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791097" h="1756734">
                    <a:moveTo>
                      <a:pt x="378642" y="141767"/>
                    </a:moveTo>
                    <a:cubicBezTo>
                      <a:pt x="2206850" y="-177210"/>
                      <a:pt x="2546499" y="141767"/>
                      <a:pt x="3630428" y="141767"/>
                    </a:cubicBezTo>
                    <a:lnTo>
                      <a:pt x="3630428" y="141767"/>
                    </a:lnTo>
                    <a:cubicBezTo>
                      <a:pt x="3630428" y="552300"/>
                      <a:pt x="3991935" y="782080"/>
                      <a:pt x="3630428" y="1373366"/>
                    </a:cubicBezTo>
                    <a:cubicBezTo>
                      <a:pt x="3630428" y="1509408"/>
                      <a:pt x="3520144" y="1619692"/>
                      <a:pt x="3384102" y="1619692"/>
                    </a:cubicBezTo>
                    <a:cubicBezTo>
                      <a:pt x="1587792" y="1928037"/>
                      <a:pt x="1216245" y="1619692"/>
                      <a:pt x="132316" y="1619692"/>
                    </a:cubicBezTo>
                    <a:lnTo>
                      <a:pt x="132316" y="1619692"/>
                    </a:lnTo>
                    <a:cubicBezTo>
                      <a:pt x="132316" y="1209159"/>
                      <a:pt x="-165395" y="1011278"/>
                      <a:pt x="132316" y="388093"/>
                    </a:cubicBezTo>
                    <a:cubicBezTo>
                      <a:pt x="132316" y="252051"/>
                      <a:pt x="242600" y="141767"/>
                      <a:pt x="378642" y="141767"/>
                    </a:cubicBezTo>
                    <a:close/>
                  </a:path>
                </a:pathLst>
              </a:custGeom>
              <a:solidFill>
                <a:srgbClr val="8DD3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TextBox 24"/>
              <p:cNvSpPr txBox="1"/>
              <p:nvPr/>
            </p:nvSpPr>
            <p:spPr>
              <a:xfrm>
                <a:off x="1457043" y="1849084"/>
                <a:ext cx="3062819" cy="461665"/>
              </a:xfrm>
              <a:prstGeom prst="rect">
                <a:avLst/>
              </a:prstGeom>
              <a:noFill/>
            </p:spPr>
            <p:txBody>
              <a:bodyPr wrap="square" rtlCol="0">
                <a:spAutoFit/>
              </a:bodyPr>
              <a:lstStyle/>
              <a:p>
                <a:pPr lvl="0" algn="ctr">
                  <a:defRPr/>
                </a:pPr>
                <a:r>
                  <a:rPr lang="en-US" sz="2400">
                    <a:solidFill>
                      <a:srgbClr val="002060"/>
                    </a:solidFill>
                    <a:latin typeface="Roboto" panose="02000000000000000000" pitchFamily="2" charset="0"/>
                    <a:ea typeface="Roboto" panose="02000000000000000000" pitchFamily="2" charset="0"/>
                  </a:rPr>
                  <a:t>thế kỉ = .............. năm</a:t>
                </a:r>
                <a:endParaRPr kumimoji="0" lang="en-US"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mn-cs"/>
                </a:endParaRPr>
              </a:p>
            </p:txBody>
          </p:sp>
        </p:grpSp>
        <p:pic>
          <p:nvPicPr>
            <p:cNvPr id="23" name="Picture 2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1438543">
              <a:off x="2688306" y="1462326"/>
              <a:ext cx="927106" cy="1171374"/>
            </a:xfrm>
            <a:prstGeom prst="rect">
              <a:avLst/>
            </a:prstGeom>
          </p:spPr>
        </p:pic>
      </p:grpSp>
      <p:grpSp>
        <p:nvGrpSpPr>
          <p:cNvPr id="42" name="Group 41"/>
          <p:cNvGrpSpPr/>
          <p:nvPr/>
        </p:nvGrpSpPr>
        <p:grpSpPr>
          <a:xfrm>
            <a:off x="4667693" y="3273095"/>
            <a:ext cx="7433289" cy="1522606"/>
            <a:chOff x="50828" y="1316262"/>
            <a:chExt cx="6888891" cy="1363143"/>
          </a:xfrm>
        </p:grpSpPr>
        <p:sp>
          <p:nvSpPr>
            <p:cNvPr id="44" name="Round Diagonal Corner Rectangle 4"/>
            <p:cNvSpPr/>
            <p:nvPr/>
          </p:nvSpPr>
          <p:spPr>
            <a:xfrm>
              <a:off x="382055" y="1316262"/>
              <a:ext cx="6443708" cy="1363143"/>
            </a:xfrm>
            <a:custGeom>
              <a:avLst/>
              <a:gdLst>
                <a:gd name="connsiteX0" fmla="*/ 246326 w 3498112"/>
                <a:gd name="connsiteY0" fmla="*/ 0 h 1477925"/>
                <a:gd name="connsiteX1" fmla="*/ 3498112 w 3498112"/>
                <a:gd name="connsiteY1" fmla="*/ 0 h 1477925"/>
                <a:gd name="connsiteX2" fmla="*/ 3498112 w 3498112"/>
                <a:gd name="connsiteY2" fmla="*/ 0 h 1477925"/>
                <a:gd name="connsiteX3" fmla="*/ 3498112 w 3498112"/>
                <a:gd name="connsiteY3" fmla="*/ 1231599 h 1477925"/>
                <a:gd name="connsiteX4" fmla="*/ 3251786 w 3498112"/>
                <a:gd name="connsiteY4" fmla="*/ 1477925 h 1477925"/>
                <a:gd name="connsiteX5" fmla="*/ 0 w 3498112"/>
                <a:gd name="connsiteY5" fmla="*/ 1477925 h 1477925"/>
                <a:gd name="connsiteX6" fmla="*/ 0 w 3498112"/>
                <a:gd name="connsiteY6" fmla="*/ 1477925 h 1477925"/>
                <a:gd name="connsiteX7" fmla="*/ 0 w 3498112"/>
                <a:gd name="connsiteY7" fmla="*/ 246326 h 1477925"/>
                <a:gd name="connsiteX8" fmla="*/ 246326 w 3498112"/>
                <a:gd name="connsiteY8" fmla="*/ 0 h 1477925"/>
                <a:gd name="connsiteX0" fmla="*/ 246326 w 3498112"/>
                <a:gd name="connsiteY0" fmla="*/ 0 h 1477925"/>
                <a:gd name="connsiteX1" fmla="*/ 3498112 w 3498112"/>
                <a:gd name="connsiteY1" fmla="*/ 0 h 1477925"/>
                <a:gd name="connsiteX2" fmla="*/ 3498112 w 3498112"/>
                <a:gd name="connsiteY2" fmla="*/ 0 h 1477925"/>
                <a:gd name="connsiteX3" fmla="*/ 3498112 w 3498112"/>
                <a:gd name="connsiteY3" fmla="*/ 1231599 h 1477925"/>
                <a:gd name="connsiteX4" fmla="*/ 3251786 w 3498112"/>
                <a:gd name="connsiteY4" fmla="*/ 1477925 h 1477925"/>
                <a:gd name="connsiteX5" fmla="*/ 0 w 3498112"/>
                <a:gd name="connsiteY5" fmla="*/ 1477925 h 1477925"/>
                <a:gd name="connsiteX6" fmla="*/ 0 w 3498112"/>
                <a:gd name="connsiteY6" fmla="*/ 1477925 h 1477925"/>
                <a:gd name="connsiteX7" fmla="*/ 0 w 3498112"/>
                <a:gd name="connsiteY7" fmla="*/ 246326 h 1477925"/>
                <a:gd name="connsiteX8" fmla="*/ 246326 w 3498112"/>
                <a:gd name="connsiteY8" fmla="*/ 0 h 1477925"/>
                <a:gd name="connsiteX0" fmla="*/ 246326 w 3498112"/>
                <a:gd name="connsiteY0" fmla="*/ 56707 h 1534632"/>
                <a:gd name="connsiteX1" fmla="*/ 3498112 w 3498112"/>
                <a:gd name="connsiteY1" fmla="*/ 56707 h 1534632"/>
                <a:gd name="connsiteX2" fmla="*/ 3498112 w 3498112"/>
                <a:gd name="connsiteY2" fmla="*/ 56707 h 1534632"/>
                <a:gd name="connsiteX3" fmla="*/ 3498112 w 3498112"/>
                <a:gd name="connsiteY3" fmla="*/ 1288306 h 1534632"/>
                <a:gd name="connsiteX4" fmla="*/ 3251786 w 3498112"/>
                <a:gd name="connsiteY4" fmla="*/ 1534632 h 1534632"/>
                <a:gd name="connsiteX5" fmla="*/ 0 w 3498112"/>
                <a:gd name="connsiteY5" fmla="*/ 1534632 h 1534632"/>
                <a:gd name="connsiteX6" fmla="*/ 0 w 3498112"/>
                <a:gd name="connsiteY6" fmla="*/ 1534632 h 1534632"/>
                <a:gd name="connsiteX7" fmla="*/ 0 w 3498112"/>
                <a:gd name="connsiteY7" fmla="*/ 303033 h 1534632"/>
                <a:gd name="connsiteX8" fmla="*/ 246326 w 3498112"/>
                <a:gd name="connsiteY8" fmla="*/ 56707 h 1534632"/>
                <a:gd name="connsiteX0" fmla="*/ 246326 w 3498112"/>
                <a:gd name="connsiteY0" fmla="*/ 141767 h 1619692"/>
                <a:gd name="connsiteX1" fmla="*/ 3498112 w 3498112"/>
                <a:gd name="connsiteY1" fmla="*/ 141767 h 1619692"/>
                <a:gd name="connsiteX2" fmla="*/ 3498112 w 3498112"/>
                <a:gd name="connsiteY2" fmla="*/ 141767 h 1619692"/>
                <a:gd name="connsiteX3" fmla="*/ 3498112 w 3498112"/>
                <a:gd name="connsiteY3" fmla="*/ 1373366 h 1619692"/>
                <a:gd name="connsiteX4" fmla="*/ 3251786 w 3498112"/>
                <a:gd name="connsiteY4" fmla="*/ 1619692 h 1619692"/>
                <a:gd name="connsiteX5" fmla="*/ 0 w 3498112"/>
                <a:gd name="connsiteY5" fmla="*/ 1619692 h 1619692"/>
                <a:gd name="connsiteX6" fmla="*/ 0 w 3498112"/>
                <a:gd name="connsiteY6" fmla="*/ 1619692 h 1619692"/>
                <a:gd name="connsiteX7" fmla="*/ 0 w 3498112"/>
                <a:gd name="connsiteY7" fmla="*/ 388093 h 1619692"/>
                <a:gd name="connsiteX8" fmla="*/ 246326 w 3498112"/>
                <a:gd name="connsiteY8" fmla="*/ 141767 h 1619692"/>
                <a:gd name="connsiteX0" fmla="*/ 416446 w 3668232"/>
                <a:gd name="connsiteY0" fmla="*/ 141767 h 1619692"/>
                <a:gd name="connsiteX1" fmla="*/ 3668232 w 3668232"/>
                <a:gd name="connsiteY1" fmla="*/ 141767 h 1619692"/>
                <a:gd name="connsiteX2" fmla="*/ 3668232 w 3668232"/>
                <a:gd name="connsiteY2" fmla="*/ 141767 h 1619692"/>
                <a:gd name="connsiteX3" fmla="*/ 3668232 w 3668232"/>
                <a:gd name="connsiteY3" fmla="*/ 1373366 h 1619692"/>
                <a:gd name="connsiteX4" fmla="*/ 3421906 w 3668232"/>
                <a:gd name="connsiteY4" fmla="*/ 1619692 h 1619692"/>
                <a:gd name="connsiteX5" fmla="*/ 170120 w 3668232"/>
                <a:gd name="connsiteY5" fmla="*/ 1619692 h 1619692"/>
                <a:gd name="connsiteX6" fmla="*/ 170120 w 3668232"/>
                <a:gd name="connsiteY6" fmla="*/ 1619692 h 1619692"/>
                <a:gd name="connsiteX7" fmla="*/ 170120 w 3668232"/>
                <a:gd name="connsiteY7" fmla="*/ 388093 h 1619692"/>
                <a:gd name="connsiteX8" fmla="*/ 416446 w 3668232"/>
                <a:gd name="connsiteY8" fmla="*/ 141767 h 1619692"/>
                <a:gd name="connsiteX0" fmla="*/ 378642 w 3630428"/>
                <a:gd name="connsiteY0" fmla="*/ 141767 h 1619692"/>
                <a:gd name="connsiteX1" fmla="*/ 3630428 w 3630428"/>
                <a:gd name="connsiteY1" fmla="*/ 141767 h 1619692"/>
                <a:gd name="connsiteX2" fmla="*/ 3630428 w 3630428"/>
                <a:gd name="connsiteY2" fmla="*/ 141767 h 1619692"/>
                <a:gd name="connsiteX3" fmla="*/ 3630428 w 3630428"/>
                <a:gd name="connsiteY3" fmla="*/ 1373366 h 1619692"/>
                <a:gd name="connsiteX4" fmla="*/ 3384102 w 3630428"/>
                <a:gd name="connsiteY4" fmla="*/ 1619692 h 1619692"/>
                <a:gd name="connsiteX5" fmla="*/ 132316 w 3630428"/>
                <a:gd name="connsiteY5" fmla="*/ 1619692 h 1619692"/>
                <a:gd name="connsiteX6" fmla="*/ 132316 w 3630428"/>
                <a:gd name="connsiteY6" fmla="*/ 1619692 h 1619692"/>
                <a:gd name="connsiteX7" fmla="*/ 132316 w 3630428"/>
                <a:gd name="connsiteY7" fmla="*/ 388093 h 1619692"/>
                <a:gd name="connsiteX8" fmla="*/ 378642 w 3630428"/>
                <a:gd name="connsiteY8" fmla="*/ 141767 h 1619692"/>
                <a:gd name="connsiteX0" fmla="*/ 378642 w 3630428"/>
                <a:gd name="connsiteY0" fmla="*/ 141767 h 1756734"/>
                <a:gd name="connsiteX1" fmla="*/ 3630428 w 3630428"/>
                <a:gd name="connsiteY1" fmla="*/ 141767 h 1756734"/>
                <a:gd name="connsiteX2" fmla="*/ 3630428 w 3630428"/>
                <a:gd name="connsiteY2" fmla="*/ 141767 h 1756734"/>
                <a:gd name="connsiteX3" fmla="*/ 3630428 w 3630428"/>
                <a:gd name="connsiteY3" fmla="*/ 1373366 h 1756734"/>
                <a:gd name="connsiteX4" fmla="*/ 3384102 w 3630428"/>
                <a:gd name="connsiteY4" fmla="*/ 1619692 h 1756734"/>
                <a:gd name="connsiteX5" fmla="*/ 132316 w 3630428"/>
                <a:gd name="connsiteY5" fmla="*/ 1619692 h 1756734"/>
                <a:gd name="connsiteX6" fmla="*/ 132316 w 3630428"/>
                <a:gd name="connsiteY6" fmla="*/ 1619692 h 1756734"/>
                <a:gd name="connsiteX7" fmla="*/ 132316 w 3630428"/>
                <a:gd name="connsiteY7" fmla="*/ 388093 h 1756734"/>
                <a:gd name="connsiteX8" fmla="*/ 378642 w 3630428"/>
                <a:gd name="connsiteY8" fmla="*/ 141767 h 1756734"/>
                <a:gd name="connsiteX0" fmla="*/ 378642 w 3630428"/>
                <a:gd name="connsiteY0" fmla="*/ 141767 h 1756734"/>
                <a:gd name="connsiteX1" fmla="*/ 3630428 w 3630428"/>
                <a:gd name="connsiteY1" fmla="*/ 141767 h 1756734"/>
                <a:gd name="connsiteX2" fmla="*/ 3630428 w 3630428"/>
                <a:gd name="connsiteY2" fmla="*/ 141767 h 1756734"/>
                <a:gd name="connsiteX3" fmla="*/ 3630428 w 3630428"/>
                <a:gd name="connsiteY3" fmla="*/ 1373366 h 1756734"/>
                <a:gd name="connsiteX4" fmla="*/ 3384102 w 3630428"/>
                <a:gd name="connsiteY4" fmla="*/ 1619692 h 1756734"/>
                <a:gd name="connsiteX5" fmla="*/ 132316 w 3630428"/>
                <a:gd name="connsiteY5" fmla="*/ 1619692 h 1756734"/>
                <a:gd name="connsiteX6" fmla="*/ 132316 w 3630428"/>
                <a:gd name="connsiteY6" fmla="*/ 1619692 h 1756734"/>
                <a:gd name="connsiteX7" fmla="*/ 132316 w 3630428"/>
                <a:gd name="connsiteY7" fmla="*/ 388093 h 1756734"/>
                <a:gd name="connsiteX8" fmla="*/ 378642 w 3630428"/>
                <a:gd name="connsiteY8" fmla="*/ 141767 h 1756734"/>
                <a:gd name="connsiteX0" fmla="*/ 378642 w 3791097"/>
                <a:gd name="connsiteY0" fmla="*/ 141767 h 1756734"/>
                <a:gd name="connsiteX1" fmla="*/ 3630428 w 3791097"/>
                <a:gd name="connsiteY1" fmla="*/ 141767 h 1756734"/>
                <a:gd name="connsiteX2" fmla="*/ 3630428 w 3791097"/>
                <a:gd name="connsiteY2" fmla="*/ 141767 h 1756734"/>
                <a:gd name="connsiteX3" fmla="*/ 3630428 w 3791097"/>
                <a:gd name="connsiteY3" fmla="*/ 1373366 h 1756734"/>
                <a:gd name="connsiteX4" fmla="*/ 3384102 w 3791097"/>
                <a:gd name="connsiteY4" fmla="*/ 1619692 h 1756734"/>
                <a:gd name="connsiteX5" fmla="*/ 132316 w 3791097"/>
                <a:gd name="connsiteY5" fmla="*/ 1619692 h 1756734"/>
                <a:gd name="connsiteX6" fmla="*/ 132316 w 3791097"/>
                <a:gd name="connsiteY6" fmla="*/ 1619692 h 1756734"/>
                <a:gd name="connsiteX7" fmla="*/ 132316 w 3791097"/>
                <a:gd name="connsiteY7" fmla="*/ 388093 h 1756734"/>
                <a:gd name="connsiteX8" fmla="*/ 378642 w 3791097"/>
                <a:gd name="connsiteY8" fmla="*/ 141767 h 17567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791097" h="1756734">
                  <a:moveTo>
                    <a:pt x="378642" y="141767"/>
                  </a:moveTo>
                  <a:cubicBezTo>
                    <a:pt x="2206850" y="-177210"/>
                    <a:pt x="2546499" y="141767"/>
                    <a:pt x="3630428" y="141767"/>
                  </a:cubicBezTo>
                  <a:lnTo>
                    <a:pt x="3630428" y="141767"/>
                  </a:lnTo>
                  <a:cubicBezTo>
                    <a:pt x="3630428" y="552300"/>
                    <a:pt x="3991935" y="782080"/>
                    <a:pt x="3630428" y="1373366"/>
                  </a:cubicBezTo>
                  <a:cubicBezTo>
                    <a:pt x="3630428" y="1509408"/>
                    <a:pt x="3520144" y="1619692"/>
                    <a:pt x="3384102" y="1619692"/>
                  </a:cubicBezTo>
                  <a:cubicBezTo>
                    <a:pt x="1587792" y="1928037"/>
                    <a:pt x="1216245" y="1619692"/>
                    <a:pt x="132316" y="1619692"/>
                  </a:cubicBezTo>
                  <a:lnTo>
                    <a:pt x="132316" y="1619692"/>
                  </a:lnTo>
                  <a:cubicBezTo>
                    <a:pt x="132316" y="1209159"/>
                    <a:pt x="-165395" y="1011278"/>
                    <a:pt x="132316" y="388093"/>
                  </a:cubicBezTo>
                  <a:cubicBezTo>
                    <a:pt x="132316" y="252051"/>
                    <a:pt x="242600" y="141767"/>
                    <a:pt x="378642" y="141767"/>
                  </a:cubicBezTo>
                  <a:close/>
                </a:path>
              </a:pathLst>
            </a:custGeom>
            <a:solidFill>
              <a:srgbClr val="8DD3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TextBox 44"/>
            <p:cNvSpPr txBox="1"/>
            <p:nvPr/>
          </p:nvSpPr>
          <p:spPr>
            <a:xfrm>
              <a:off x="50828" y="1899571"/>
              <a:ext cx="6888891" cy="461665"/>
            </a:xfrm>
            <a:prstGeom prst="rect">
              <a:avLst/>
            </a:prstGeom>
            <a:noFill/>
          </p:spPr>
          <p:txBody>
            <a:bodyPr wrap="square" rtlCol="0">
              <a:spAutoFit/>
            </a:bodyPr>
            <a:lstStyle/>
            <a:p>
              <a:pPr lvl="0" algn="ctr">
                <a:defRPr/>
              </a:pPr>
              <a:r>
                <a:rPr lang="en-US" sz="2400">
                  <a:solidFill>
                    <a:srgbClr val="002060"/>
                  </a:solidFill>
                  <a:latin typeface="Roboto" panose="02000000000000000000" pitchFamily="2" charset="0"/>
                  <a:ea typeface="Roboto" panose="02000000000000000000" pitchFamily="2" charset="0"/>
                </a:rPr>
                <a:t>Thế kỉ X từ năm .............. đến năm ..............</a:t>
              </a:r>
              <a:endParaRPr kumimoji="0" lang="en-US"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mn-cs"/>
              </a:endParaRPr>
            </a:p>
          </p:txBody>
        </p:sp>
      </p:grpSp>
      <p:grpSp>
        <p:nvGrpSpPr>
          <p:cNvPr id="53" name="Group 52"/>
          <p:cNvGrpSpPr/>
          <p:nvPr/>
        </p:nvGrpSpPr>
        <p:grpSpPr>
          <a:xfrm>
            <a:off x="28491" y="5302544"/>
            <a:ext cx="4977265" cy="1363143"/>
            <a:chOff x="7112088" y="1593892"/>
            <a:chExt cx="4977265" cy="1363143"/>
          </a:xfrm>
        </p:grpSpPr>
        <p:grpSp>
          <p:nvGrpSpPr>
            <p:cNvPr id="32" name="Group 31"/>
            <p:cNvGrpSpPr/>
            <p:nvPr/>
          </p:nvGrpSpPr>
          <p:grpSpPr>
            <a:xfrm>
              <a:off x="7112088" y="1593892"/>
              <a:ext cx="4977265" cy="1363143"/>
              <a:chOff x="-355076" y="1316262"/>
              <a:chExt cx="4977265" cy="1363143"/>
            </a:xfrm>
          </p:grpSpPr>
          <p:sp>
            <p:nvSpPr>
              <p:cNvPr id="34" name="Round Diagonal Corner Rectangle 4"/>
              <p:cNvSpPr/>
              <p:nvPr/>
            </p:nvSpPr>
            <p:spPr>
              <a:xfrm>
                <a:off x="-355076" y="1316262"/>
                <a:ext cx="4874939" cy="1363143"/>
              </a:xfrm>
              <a:custGeom>
                <a:avLst/>
                <a:gdLst>
                  <a:gd name="connsiteX0" fmla="*/ 246326 w 3498112"/>
                  <a:gd name="connsiteY0" fmla="*/ 0 h 1477925"/>
                  <a:gd name="connsiteX1" fmla="*/ 3498112 w 3498112"/>
                  <a:gd name="connsiteY1" fmla="*/ 0 h 1477925"/>
                  <a:gd name="connsiteX2" fmla="*/ 3498112 w 3498112"/>
                  <a:gd name="connsiteY2" fmla="*/ 0 h 1477925"/>
                  <a:gd name="connsiteX3" fmla="*/ 3498112 w 3498112"/>
                  <a:gd name="connsiteY3" fmla="*/ 1231599 h 1477925"/>
                  <a:gd name="connsiteX4" fmla="*/ 3251786 w 3498112"/>
                  <a:gd name="connsiteY4" fmla="*/ 1477925 h 1477925"/>
                  <a:gd name="connsiteX5" fmla="*/ 0 w 3498112"/>
                  <a:gd name="connsiteY5" fmla="*/ 1477925 h 1477925"/>
                  <a:gd name="connsiteX6" fmla="*/ 0 w 3498112"/>
                  <a:gd name="connsiteY6" fmla="*/ 1477925 h 1477925"/>
                  <a:gd name="connsiteX7" fmla="*/ 0 w 3498112"/>
                  <a:gd name="connsiteY7" fmla="*/ 246326 h 1477925"/>
                  <a:gd name="connsiteX8" fmla="*/ 246326 w 3498112"/>
                  <a:gd name="connsiteY8" fmla="*/ 0 h 1477925"/>
                  <a:gd name="connsiteX0" fmla="*/ 246326 w 3498112"/>
                  <a:gd name="connsiteY0" fmla="*/ 0 h 1477925"/>
                  <a:gd name="connsiteX1" fmla="*/ 3498112 w 3498112"/>
                  <a:gd name="connsiteY1" fmla="*/ 0 h 1477925"/>
                  <a:gd name="connsiteX2" fmla="*/ 3498112 w 3498112"/>
                  <a:gd name="connsiteY2" fmla="*/ 0 h 1477925"/>
                  <a:gd name="connsiteX3" fmla="*/ 3498112 w 3498112"/>
                  <a:gd name="connsiteY3" fmla="*/ 1231599 h 1477925"/>
                  <a:gd name="connsiteX4" fmla="*/ 3251786 w 3498112"/>
                  <a:gd name="connsiteY4" fmla="*/ 1477925 h 1477925"/>
                  <a:gd name="connsiteX5" fmla="*/ 0 w 3498112"/>
                  <a:gd name="connsiteY5" fmla="*/ 1477925 h 1477925"/>
                  <a:gd name="connsiteX6" fmla="*/ 0 w 3498112"/>
                  <a:gd name="connsiteY6" fmla="*/ 1477925 h 1477925"/>
                  <a:gd name="connsiteX7" fmla="*/ 0 w 3498112"/>
                  <a:gd name="connsiteY7" fmla="*/ 246326 h 1477925"/>
                  <a:gd name="connsiteX8" fmla="*/ 246326 w 3498112"/>
                  <a:gd name="connsiteY8" fmla="*/ 0 h 1477925"/>
                  <a:gd name="connsiteX0" fmla="*/ 246326 w 3498112"/>
                  <a:gd name="connsiteY0" fmla="*/ 56707 h 1534632"/>
                  <a:gd name="connsiteX1" fmla="*/ 3498112 w 3498112"/>
                  <a:gd name="connsiteY1" fmla="*/ 56707 h 1534632"/>
                  <a:gd name="connsiteX2" fmla="*/ 3498112 w 3498112"/>
                  <a:gd name="connsiteY2" fmla="*/ 56707 h 1534632"/>
                  <a:gd name="connsiteX3" fmla="*/ 3498112 w 3498112"/>
                  <a:gd name="connsiteY3" fmla="*/ 1288306 h 1534632"/>
                  <a:gd name="connsiteX4" fmla="*/ 3251786 w 3498112"/>
                  <a:gd name="connsiteY4" fmla="*/ 1534632 h 1534632"/>
                  <a:gd name="connsiteX5" fmla="*/ 0 w 3498112"/>
                  <a:gd name="connsiteY5" fmla="*/ 1534632 h 1534632"/>
                  <a:gd name="connsiteX6" fmla="*/ 0 w 3498112"/>
                  <a:gd name="connsiteY6" fmla="*/ 1534632 h 1534632"/>
                  <a:gd name="connsiteX7" fmla="*/ 0 w 3498112"/>
                  <a:gd name="connsiteY7" fmla="*/ 303033 h 1534632"/>
                  <a:gd name="connsiteX8" fmla="*/ 246326 w 3498112"/>
                  <a:gd name="connsiteY8" fmla="*/ 56707 h 1534632"/>
                  <a:gd name="connsiteX0" fmla="*/ 246326 w 3498112"/>
                  <a:gd name="connsiteY0" fmla="*/ 141767 h 1619692"/>
                  <a:gd name="connsiteX1" fmla="*/ 3498112 w 3498112"/>
                  <a:gd name="connsiteY1" fmla="*/ 141767 h 1619692"/>
                  <a:gd name="connsiteX2" fmla="*/ 3498112 w 3498112"/>
                  <a:gd name="connsiteY2" fmla="*/ 141767 h 1619692"/>
                  <a:gd name="connsiteX3" fmla="*/ 3498112 w 3498112"/>
                  <a:gd name="connsiteY3" fmla="*/ 1373366 h 1619692"/>
                  <a:gd name="connsiteX4" fmla="*/ 3251786 w 3498112"/>
                  <a:gd name="connsiteY4" fmla="*/ 1619692 h 1619692"/>
                  <a:gd name="connsiteX5" fmla="*/ 0 w 3498112"/>
                  <a:gd name="connsiteY5" fmla="*/ 1619692 h 1619692"/>
                  <a:gd name="connsiteX6" fmla="*/ 0 w 3498112"/>
                  <a:gd name="connsiteY6" fmla="*/ 1619692 h 1619692"/>
                  <a:gd name="connsiteX7" fmla="*/ 0 w 3498112"/>
                  <a:gd name="connsiteY7" fmla="*/ 388093 h 1619692"/>
                  <a:gd name="connsiteX8" fmla="*/ 246326 w 3498112"/>
                  <a:gd name="connsiteY8" fmla="*/ 141767 h 1619692"/>
                  <a:gd name="connsiteX0" fmla="*/ 416446 w 3668232"/>
                  <a:gd name="connsiteY0" fmla="*/ 141767 h 1619692"/>
                  <a:gd name="connsiteX1" fmla="*/ 3668232 w 3668232"/>
                  <a:gd name="connsiteY1" fmla="*/ 141767 h 1619692"/>
                  <a:gd name="connsiteX2" fmla="*/ 3668232 w 3668232"/>
                  <a:gd name="connsiteY2" fmla="*/ 141767 h 1619692"/>
                  <a:gd name="connsiteX3" fmla="*/ 3668232 w 3668232"/>
                  <a:gd name="connsiteY3" fmla="*/ 1373366 h 1619692"/>
                  <a:gd name="connsiteX4" fmla="*/ 3421906 w 3668232"/>
                  <a:gd name="connsiteY4" fmla="*/ 1619692 h 1619692"/>
                  <a:gd name="connsiteX5" fmla="*/ 170120 w 3668232"/>
                  <a:gd name="connsiteY5" fmla="*/ 1619692 h 1619692"/>
                  <a:gd name="connsiteX6" fmla="*/ 170120 w 3668232"/>
                  <a:gd name="connsiteY6" fmla="*/ 1619692 h 1619692"/>
                  <a:gd name="connsiteX7" fmla="*/ 170120 w 3668232"/>
                  <a:gd name="connsiteY7" fmla="*/ 388093 h 1619692"/>
                  <a:gd name="connsiteX8" fmla="*/ 416446 w 3668232"/>
                  <a:gd name="connsiteY8" fmla="*/ 141767 h 1619692"/>
                  <a:gd name="connsiteX0" fmla="*/ 378642 w 3630428"/>
                  <a:gd name="connsiteY0" fmla="*/ 141767 h 1619692"/>
                  <a:gd name="connsiteX1" fmla="*/ 3630428 w 3630428"/>
                  <a:gd name="connsiteY1" fmla="*/ 141767 h 1619692"/>
                  <a:gd name="connsiteX2" fmla="*/ 3630428 w 3630428"/>
                  <a:gd name="connsiteY2" fmla="*/ 141767 h 1619692"/>
                  <a:gd name="connsiteX3" fmla="*/ 3630428 w 3630428"/>
                  <a:gd name="connsiteY3" fmla="*/ 1373366 h 1619692"/>
                  <a:gd name="connsiteX4" fmla="*/ 3384102 w 3630428"/>
                  <a:gd name="connsiteY4" fmla="*/ 1619692 h 1619692"/>
                  <a:gd name="connsiteX5" fmla="*/ 132316 w 3630428"/>
                  <a:gd name="connsiteY5" fmla="*/ 1619692 h 1619692"/>
                  <a:gd name="connsiteX6" fmla="*/ 132316 w 3630428"/>
                  <a:gd name="connsiteY6" fmla="*/ 1619692 h 1619692"/>
                  <a:gd name="connsiteX7" fmla="*/ 132316 w 3630428"/>
                  <a:gd name="connsiteY7" fmla="*/ 388093 h 1619692"/>
                  <a:gd name="connsiteX8" fmla="*/ 378642 w 3630428"/>
                  <a:gd name="connsiteY8" fmla="*/ 141767 h 1619692"/>
                  <a:gd name="connsiteX0" fmla="*/ 378642 w 3630428"/>
                  <a:gd name="connsiteY0" fmla="*/ 141767 h 1756734"/>
                  <a:gd name="connsiteX1" fmla="*/ 3630428 w 3630428"/>
                  <a:gd name="connsiteY1" fmla="*/ 141767 h 1756734"/>
                  <a:gd name="connsiteX2" fmla="*/ 3630428 w 3630428"/>
                  <a:gd name="connsiteY2" fmla="*/ 141767 h 1756734"/>
                  <a:gd name="connsiteX3" fmla="*/ 3630428 w 3630428"/>
                  <a:gd name="connsiteY3" fmla="*/ 1373366 h 1756734"/>
                  <a:gd name="connsiteX4" fmla="*/ 3384102 w 3630428"/>
                  <a:gd name="connsiteY4" fmla="*/ 1619692 h 1756734"/>
                  <a:gd name="connsiteX5" fmla="*/ 132316 w 3630428"/>
                  <a:gd name="connsiteY5" fmla="*/ 1619692 h 1756734"/>
                  <a:gd name="connsiteX6" fmla="*/ 132316 w 3630428"/>
                  <a:gd name="connsiteY6" fmla="*/ 1619692 h 1756734"/>
                  <a:gd name="connsiteX7" fmla="*/ 132316 w 3630428"/>
                  <a:gd name="connsiteY7" fmla="*/ 388093 h 1756734"/>
                  <a:gd name="connsiteX8" fmla="*/ 378642 w 3630428"/>
                  <a:gd name="connsiteY8" fmla="*/ 141767 h 1756734"/>
                  <a:gd name="connsiteX0" fmla="*/ 378642 w 3630428"/>
                  <a:gd name="connsiteY0" fmla="*/ 141767 h 1756734"/>
                  <a:gd name="connsiteX1" fmla="*/ 3630428 w 3630428"/>
                  <a:gd name="connsiteY1" fmla="*/ 141767 h 1756734"/>
                  <a:gd name="connsiteX2" fmla="*/ 3630428 w 3630428"/>
                  <a:gd name="connsiteY2" fmla="*/ 141767 h 1756734"/>
                  <a:gd name="connsiteX3" fmla="*/ 3630428 w 3630428"/>
                  <a:gd name="connsiteY3" fmla="*/ 1373366 h 1756734"/>
                  <a:gd name="connsiteX4" fmla="*/ 3384102 w 3630428"/>
                  <a:gd name="connsiteY4" fmla="*/ 1619692 h 1756734"/>
                  <a:gd name="connsiteX5" fmla="*/ 132316 w 3630428"/>
                  <a:gd name="connsiteY5" fmla="*/ 1619692 h 1756734"/>
                  <a:gd name="connsiteX6" fmla="*/ 132316 w 3630428"/>
                  <a:gd name="connsiteY6" fmla="*/ 1619692 h 1756734"/>
                  <a:gd name="connsiteX7" fmla="*/ 132316 w 3630428"/>
                  <a:gd name="connsiteY7" fmla="*/ 388093 h 1756734"/>
                  <a:gd name="connsiteX8" fmla="*/ 378642 w 3630428"/>
                  <a:gd name="connsiteY8" fmla="*/ 141767 h 1756734"/>
                  <a:gd name="connsiteX0" fmla="*/ 378642 w 3791097"/>
                  <a:gd name="connsiteY0" fmla="*/ 141767 h 1756734"/>
                  <a:gd name="connsiteX1" fmla="*/ 3630428 w 3791097"/>
                  <a:gd name="connsiteY1" fmla="*/ 141767 h 1756734"/>
                  <a:gd name="connsiteX2" fmla="*/ 3630428 w 3791097"/>
                  <a:gd name="connsiteY2" fmla="*/ 141767 h 1756734"/>
                  <a:gd name="connsiteX3" fmla="*/ 3630428 w 3791097"/>
                  <a:gd name="connsiteY3" fmla="*/ 1373366 h 1756734"/>
                  <a:gd name="connsiteX4" fmla="*/ 3384102 w 3791097"/>
                  <a:gd name="connsiteY4" fmla="*/ 1619692 h 1756734"/>
                  <a:gd name="connsiteX5" fmla="*/ 132316 w 3791097"/>
                  <a:gd name="connsiteY5" fmla="*/ 1619692 h 1756734"/>
                  <a:gd name="connsiteX6" fmla="*/ 132316 w 3791097"/>
                  <a:gd name="connsiteY6" fmla="*/ 1619692 h 1756734"/>
                  <a:gd name="connsiteX7" fmla="*/ 132316 w 3791097"/>
                  <a:gd name="connsiteY7" fmla="*/ 388093 h 1756734"/>
                  <a:gd name="connsiteX8" fmla="*/ 378642 w 3791097"/>
                  <a:gd name="connsiteY8" fmla="*/ 141767 h 17567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791097" h="1756734">
                    <a:moveTo>
                      <a:pt x="378642" y="141767"/>
                    </a:moveTo>
                    <a:cubicBezTo>
                      <a:pt x="2206850" y="-177210"/>
                      <a:pt x="2546499" y="141767"/>
                      <a:pt x="3630428" y="141767"/>
                    </a:cubicBezTo>
                    <a:lnTo>
                      <a:pt x="3630428" y="141767"/>
                    </a:lnTo>
                    <a:cubicBezTo>
                      <a:pt x="3630428" y="552300"/>
                      <a:pt x="3991935" y="782080"/>
                      <a:pt x="3630428" y="1373366"/>
                    </a:cubicBezTo>
                    <a:cubicBezTo>
                      <a:pt x="3630428" y="1509408"/>
                      <a:pt x="3520144" y="1619692"/>
                      <a:pt x="3384102" y="1619692"/>
                    </a:cubicBezTo>
                    <a:cubicBezTo>
                      <a:pt x="1587792" y="1928037"/>
                      <a:pt x="1216245" y="1619692"/>
                      <a:pt x="132316" y="1619692"/>
                    </a:cubicBezTo>
                    <a:lnTo>
                      <a:pt x="132316" y="1619692"/>
                    </a:lnTo>
                    <a:cubicBezTo>
                      <a:pt x="132316" y="1209159"/>
                      <a:pt x="-165395" y="1011278"/>
                      <a:pt x="132316" y="388093"/>
                    </a:cubicBezTo>
                    <a:cubicBezTo>
                      <a:pt x="132316" y="252051"/>
                      <a:pt x="242600" y="141767"/>
                      <a:pt x="378642" y="141767"/>
                    </a:cubicBezTo>
                    <a:close/>
                  </a:path>
                </a:pathLst>
              </a:custGeom>
              <a:solidFill>
                <a:srgbClr val="8DD3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TextBox 34"/>
              <p:cNvSpPr txBox="1"/>
              <p:nvPr/>
            </p:nvSpPr>
            <p:spPr>
              <a:xfrm>
                <a:off x="1559370" y="1966036"/>
                <a:ext cx="3062819" cy="461665"/>
              </a:xfrm>
              <a:prstGeom prst="rect">
                <a:avLst/>
              </a:prstGeom>
              <a:noFill/>
            </p:spPr>
            <p:txBody>
              <a:bodyPr wrap="square" rtlCol="0">
                <a:spAutoFit/>
              </a:bodyPr>
              <a:lstStyle/>
              <a:p>
                <a:pPr lvl="0" algn="ctr">
                  <a:defRPr/>
                </a:pPr>
                <a:r>
                  <a:rPr lang="en-US" sz="2400">
                    <a:solidFill>
                      <a:srgbClr val="002060"/>
                    </a:solidFill>
                    <a:latin typeface="Roboto" panose="02000000000000000000" pitchFamily="2" charset="0"/>
                    <a:ea typeface="Roboto" panose="02000000000000000000" pitchFamily="2" charset="0"/>
                  </a:rPr>
                  <a:t>năm = ...... thế kỉ</a:t>
                </a:r>
                <a:endParaRPr kumimoji="0" lang="en-US"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mn-cs"/>
                </a:endParaRPr>
              </a:p>
            </p:txBody>
          </p:sp>
        </p:grpSp>
        <p:grpSp>
          <p:nvGrpSpPr>
            <p:cNvPr id="17" name="Group 16"/>
            <p:cNvGrpSpPr/>
            <p:nvPr/>
          </p:nvGrpSpPr>
          <p:grpSpPr>
            <a:xfrm>
              <a:off x="7190833" y="1759117"/>
              <a:ext cx="2299902" cy="962929"/>
              <a:chOff x="4846278" y="2830519"/>
              <a:chExt cx="2933411" cy="1393972"/>
            </a:xfrm>
          </p:grpSpPr>
          <p:pic>
            <p:nvPicPr>
              <p:cNvPr id="14" name="Picture 13"/>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820779" y="2912441"/>
                <a:ext cx="1016565" cy="1217443"/>
              </a:xfrm>
              <a:prstGeom prst="rect">
                <a:avLst/>
              </a:prstGeom>
            </p:spPr>
          </p:pic>
          <p:pic>
            <p:nvPicPr>
              <p:cNvPr id="16" name="Picture 15"/>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rot="20986293">
                <a:off x="4846278" y="2830519"/>
                <a:ext cx="1083524" cy="1393972"/>
              </a:xfrm>
              <a:prstGeom prst="rect">
                <a:avLst/>
              </a:prstGeom>
            </p:spPr>
          </p:pic>
          <p:pic>
            <p:nvPicPr>
              <p:cNvPr id="46" name="Picture 45"/>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763124" y="2894593"/>
                <a:ext cx="1016565" cy="1217443"/>
              </a:xfrm>
              <a:prstGeom prst="rect">
                <a:avLst/>
              </a:prstGeom>
            </p:spPr>
          </p:pic>
        </p:grpSp>
      </p:grpSp>
      <p:grpSp>
        <p:nvGrpSpPr>
          <p:cNvPr id="52" name="Group 51"/>
          <p:cNvGrpSpPr/>
          <p:nvPr/>
        </p:nvGrpSpPr>
        <p:grpSpPr>
          <a:xfrm>
            <a:off x="4956380" y="1360967"/>
            <a:ext cx="6976566" cy="1575579"/>
            <a:chOff x="4970435" y="3175862"/>
            <a:chExt cx="6976566" cy="1575579"/>
          </a:xfrm>
        </p:grpSpPr>
        <p:grpSp>
          <p:nvGrpSpPr>
            <p:cNvPr id="27" name="Group 26"/>
            <p:cNvGrpSpPr/>
            <p:nvPr/>
          </p:nvGrpSpPr>
          <p:grpSpPr>
            <a:xfrm>
              <a:off x="4970435" y="3175862"/>
              <a:ext cx="6976566" cy="1575579"/>
              <a:chOff x="-2456703" y="1202872"/>
              <a:chExt cx="6976566" cy="1575579"/>
            </a:xfrm>
          </p:grpSpPr>
          <p:sp>
            <p:nvSpPr>
              <p:cNvPr id="29" name="Round Diagonal Corner Rectangle 4"/>
              <p:cNvSpPr/>
              <p:nvPr/>
            </p:nvSpPr>
            <p:spPr>
              <a:xfrm>
                <a:off x="-2456703" y="1202872"/>
                <a:ext cx="6976566" cy="1575579"/>
              </a:xfrm>
              <a:custGeom>
                <a:avLst/>
                <a:gdLst>
                  <a:gd name="connsiteX0" fmla="*/ 246326 w 3498112"/>
                  <a:gd name="connsiteY0" fmla="*/ 0 h 1477925"/>
                  <a:gd name="connsiteX1" fmla="*/ 3498112 w 3498112"/>
                  <a:gd name="connsiteY1" fmla="*/ 0 h 1477925"/>
                  <a:gd name="connsiteX2" fmla="*/ 3498112 w 3498112"/>
                  <a:gd name="connsiteY2" fmla="*/ 0 h 1477925"/>
                  <a:gd name="connsiteX3" fmla="*/ 3498112 w 3498112"/>
                  <a:gd name="connsiteY3" fmla="*/ 1231599 h 1477925"/>
                  <a:gd name="connsiteX4" fmla="*/ 3251786 w 3498112"/>
                  <a:gd name="connsiteY4" fmla="*/ 1477925 h 1477925"/>
                  <a:gd name="connsiteX5" fmla="*/ 0 w 3498112"/>
                  <a:gd name="connsiteY5" fmla="*/ 1477925 h 1477925"/>
                  <a:gd name="connsiteX6" fmla="*/ 0 w 3498112"/>
                  <a:gd name="connsiteY6" fmla="*/ 1477925 h 1477925"/>
                  <a:gd name="connsiteX7" fmla="*/ 0 w 3498112"/>
                  <a:gd name="connsiteY7" fmla="*/ 246326 h 1477925"/>
                  <a:gd name="connsiteX8" fmla="*/ 246326 w 3498112"/>
                  <a:gd name="connsiteY8" fmla="*/ 0 h 1477925"/>
                  <a:gd name="connsiteX0" fmla="*/ 246326 w 3498112"/>
                  <a:gd name="connsiteY0" fmla="*/ 0 h 1477925"/>
                  <a:gd name="connsiteX1" fmla="*/ 3498112 w 3498112"/>
                  <a:gd name="connsiteY1" fmla="*/ 0 h 1477925"/>
                  <a:gd name="connsiteX2" fmla="*/ 3498112 w 3498112"/>
                  <a:gd name="connsiteY2" fmla="*/ 0 h 1477925"/>
                  <a:gd name="connsiteX3" fmla="*/ 3498112 w 3498112"/>
                  <a:gd name="connsiteY3" fmla="*/ 1231599 h 1477925"/>
                  <a:gd name="connsiteX4" fmla="*/ 3251786 w 3498112"/>
                  <a:gd name="connsiteY4" fmla="*/ 1477925 h 1477925"/>
                  <a:gd name="connsiteX5" fmla="*/ 0 w 3498112"/>
                  <a:gd name="connsiteY5" fmla="*/ 1477925 h 1477925"/>
                  <a:gd name="connsiteX6" fmla="*/ 0 w 3498112"/>
                  <a:gd name="connsiteY6" fmla="*/ 1477925 h 1477925"/>
                  <a:gd name="connsiteX7" fmla="*/ 0 w 3498112"/>
                  <a:gd name="connsiteY7" fmla="*/ 246326 h 1477925"/>
                  <a:gd name="connsiteX8" fmla="*/ 246326 w 3498112"/>
                  <a:gd name="connsiteY8" fmla="*/ 0 h 1477925"/>
                  <a:gd name="connsiteX0" fmla="*/ 246326 w 3498112"/>
                  <a:gd name="connsiteY0" fmla="*/ 56707 h 1534632"/>
                  <a:gd name="connsiteX1" fmla="*/ 3498112 w 3498112"/>
                  <a:gd name="connsiteY1" fmla="*/ 56707 h 1534632"/>
                  <a:gd name="connsiteX2" fmla="*/ 3498112 w 3498112"/>
                  <a:gd name="connsiteY2" fmla="*/ 56707 h 1534632"/>
                  <a:gd name="connsiteX3" fmla="*/ 3498112 w 3498112"/>
                  <a:gd name="connsiteY3" fmla="*/ 1288306 h 1534632"/>
                  <a:gd name="connsiteX4" fmla="*/ 3251786 w 3498112"/>
                  <a:gd name="connsiteY4" fmla="*/ 1534632 h 1534632"/>
                  <a:gd name="connsiteX5" fmla="*/ 0 w 3498112"/>
                  <a:gd name="connsiteY5" fmla="*/ 1534632 h 1534632"/>
                  <a:gd name="connsiteX6" fmla="*/ 0 w 3498112"/>
                  <a:gd name="connsiteY6" fmla="*/ 1534632 h 1534632"/>
                  <a:gd name="connsiteX7" fmla="*/ 0 w 3498112"/>
                  <a:gd name="connsiteY7" fmla="*/ 303033 h 1534632"/>
                  <a:gd name="connsiteX8" fmla="*/ 246326 w 3498112"/>
                  <a:gd name="connsiteY8" fmla="*/ 56707 h 1534632"/>
                  <a:gd name="connsiteX0" fmla="*/ 246326 w 3498112"/>
                  <a:gd name="connsiteY0" fmla="*/ 141767 h 1619692"/>
                  <a:gd name="connsiteX1" fmla="*/ 3498112 w 3498112"/>
                  <a:gd name="connsiteY1" fmla="*/ 141767 h 1619692"/>
                  <a:gd name="connsiteX2" fmla="*/ 3498112 w 3498112"/>
                  <a:gd name="connsiteY2" fmla="*/ 141767 h 1619692"/>
                  <a:gd name="connsiteX3" fmla="*/ 3498112 w 3498112"/>
                  <a:gd name="connsiteY3" fmla="*/ 1373366 h 1619692"/>
                  <a:gd name="connsiteX4" fmla="*/ 3251786 w 3498112"/>
                  <a:gd name="connsiteY4" fmla="*/ 1619692 h 1619692"/>
                  <a:gd name="connsiteX5" fmla="*/ 0 w 3498112"/>
                  <a:gd name="connsiteY5" fmla="*/ 1619692 h 1619692"/>
                  <a:gd name="connsiteX6" fmla="*/ 0 w 3498112"/>
                  <a:gd name="connsiteY6" fmla="*/ 1619692 h 1619692"/>
                  <a:gd name="connsiteX7" fmla="*/ 0 w 3498112"/>
                  <a:gd name="connsiteY7" fmla="*/ 388093 h 1619692"/>
                  <a:gd name="connsiteX8" fmla="*/ 246326 w 3498112"/>
                  <a:gd name="connsiteY8" fmla="*/ 141767 h 1619692"/>
                  <a:gd name="connsiteX0" fmla="*/ 416446 w 3668232"/>
                  <a:gd name="connsiteY0" fmla="*/ 141767 h 1619692"/>
                  <a:gd name="connsiteX1" fmla="*/ 3668232 w 3668232"/>
                  <a:gd name="connsiteY1" fmla="*/ 141767 h 1619692"/>
                  <a:gd name="connsiteX2" fmla="*/ 3668232 w 3668232"/>
                  <a:gd name="connsiteY2" fmla="*/ 141767 h 1619692"/>
                  <a:gd name="connsiteX3" fmla="*/ 3668232 w 3668232"/>
                  <a:gd name="connsiteY3" fmla="*/ 1373366 h 1619692"/>
                  <a:gd name="connsiteX4" fmla="*/ 3421906 w 3668232"/>
                  <a:gd name="connsiteY4" fmla="*/ 1619692 h 1619692"/>
                  <a:gd name="connsiteX5" fmla="*/ 170120 w 3668232"/>
                  <a:gd name="connsiteY5" fmla="*/ 1619692 h 1619692"/>
                  <a:gd name="connsiteX6" fmla="*/ 170120 w 3668232"/>
                  <a:gd name="connsiteY6" fmla="*/ 1619692 h 1619692"/>
                  <a:gd name="connsiteX7" fmla="*/ 170120 w 3668232"/>
                  <a:gd name="connsiteY7" fmla="*/ 388093 h 1619692"/>
                  <a:gd name="connsiteX8" fmla="*/ 416446 w 3668232"/>
                  <a:gd name="connsiteY8" fmla="*/ 141767 h 1619692"/>
                  <a:gd name="connsiteX0" fmla="*/ 378642 w 3630428"/>
                  <a:gd name="connsiteY0" fmla="*/ 141767 h 1619692"/>
                  <a:gd name="connsiteX1" fmla="*/ 3630428 w 3630428"/>
                  <a:gd name="connsiteY1" fmla="*/ 141767 h 1619692"/>
                  <a:gd name="connsiteX2" fmla="*/ 3630428 w 3630428"/>
                  <a:gd name="connsiteY2" fmla="*/ 141767 h 1619692"/>
                  <a:gd name="connsiteX3" fmla="*/ 3630428 w 3630428"/>
                  <a:gd name="connsiteY3" fmla="*/ 1373366 h 1619692"/>
                  <a:gd name="connsiteX4" fmla="*/ 3384102 w 3630428"/>
                  <a:gd name="connsiteY4" fmla="*/ 1619692 h 1619692"/>
                  <a:gd name="connsiteX5" fmla="*/ 132316 w 3630428"/>
                  <a:gd name="connsiteY5" fmla="*/ 1619692 h 1619692"/>
                  <a:gd name="connsiteX6" fmla="*/ 132316 w 3630428"/>
                  <a:gd name="connsiteY6" fmla="*/ 1619692 h 1619692"/>
                  <a:gd name="connsiteX7" fmla="*/ 132316 w 3630428"/>
                  <a:gd name="connsiteY7" fmla="*/ 388093 h 1619692"/>
                  <a:gd name="connsiteX8" fmla="*/ 378642 w 3630428"/>
                  <a:gd name="connsiteY8" fmla="*/ 141767 h 1619692"/>
                  <a:gd name="connsiteX0" fmla="*/ 378642 w 3630428"/>
                  <a:gd name="connsiteY0" fmla="*/ 141767 h 1756734"/>
                  <a:gd name="connsiteX1" fmla="*/ 3630428 w 3630428"/>
                  <a:gd name="connsiteY1" fmla="*/ 141767 h 1756734"/>
                  <a:gd name="connsiteX2" fmla="*/ 3630428 w 3630428"/>
                  <a:gd name="connsiteY2" fmla="*/ 141767 h 1756734"/>
                  <a:gd name="connsiteX3" fmla="*/ 3630428 w 3630428"/>
                  <a:gd name="connsiteY3" fmla="*/ 1373366 h 1756734"/>
                  <a:gd name="connsiteX4" fmla="*/ 3384102 w 3630428"/>
                  <a:gd name="connsiteY4" fmla="*/ 1619692 h 1756734"/>
                  <a:gd name="connsiteX5" fmla="*/ 132316 w 3630428"/>
                  <a:gd name="connsiteY5" fmla="*/ 1619692 h 1756734"/>
                  <a:gd name="connsiteX6" fmla="*/ 132316 w 3630428"/>
                  <a:gd name="connsiteY6" fmla="*/ 1619692 h 1756734"/>
                  <a:gd name="connsiteX7" fmla="*/ 132316 w 3630428"/>
                  <a:gd name="connsiteY7" fmla="*/ 388093 h 1756734"/>
                  <a:gd name="connsiteX8" fmla="*/ 378642 w 3630428"/>
                  <a:gd name="connsiteY8" fmla="*/ 141767 h 1756734"/>
                  <a:gd name="connsiteX0" fmla="*/ 378642 w 3630428"/>
                  <a:gd name="connsiteY0" fmla="*/ 141767 h 1756734"/>
                  <a:gd name="connsiteX1" fmla="*/ 3630428 w 3630428"/>
                  <a:gd name="connsiteY1" fmla="*/ 141767 h 1756734"/>
                  <a:gd name="connsiteX2" fmla="*/ 3630428 w 3630428"/>
                  <a:gd name="connsiteY2" fmla="*/ 141767 h 1756734"/>
                  <a:gd name="connsiteX3" fmla="*/ 3630428 w 3630428"/>
                  <a:gd name="connsiteY3" fmla="*/ 1373366 h 1756734"/>
                  <a:gd name="connsiteX4" fmla="*/ 3384102 w 3630428"/>
                  <a:gd name="connsiteY4" fmla="*/ 1619692 h 1756734"/>
                  <a:gd name="connsiteX5" fmla="*/ 132316 w 3630428"/>
                  <a:gd name="connsiteY5" fmla="*/ 1619692 h 1756734"/>
                  <a:gd name="connsiteX6" fmla="*/ 132316 w 3630428"/>
                  <a:gd name="connsiteY6" fmla="*/ 1619692 h 1756734"/>
                  <a:gd name="connsiteX7" fmla="*/ 132316 w 3630428"/>
                  <a:gd name="connsiteY7" fmla="*/ 388093 h 1756734"/>
                  <a:gd name="connsiteX8" fmla="*/ 378642 w 3630428"/>
                  <a:gd name="connsiteY8" fmla="*/ 141767 h 1756734"/>
                  <a:gd name="connsiteX0" fmla="*/ 378642 w 3791097"/>
                  <a:gd name="connsiteY0" fmla="*/ 141767 h 1756734"/>
                  <a:gd name="connsiteX1" fmla="*/ 3630428 w 3791097"/>
                  <a:gd name="connsiteY1" fmla="*/ 141767 h 1756734"/>
                  <a:gd name="connsiteX2" fmla="*/ 3630428 w 3791097"/>
                  <a:gd name="connsiteY2" fmla="*/ 141767 h 1756734"/>
                  <a:gd name="connsiteX3" fmla="*/ 3630428 w 3791097"/>
                  <a:gd name="connsiteY3" fmla="*/ 1373366 h 1756734"/>
                  <a:gd name="connsiteX4" fmla="*/ 3384102 w 3791097"/>
                  <a:gd name="connsiteY4" fmla="*/ 1619692 h 1756734"/>
                  <a:gd name="connsiteX5" fmla="*/ 132316 w 3791097"/>
                  <a:gd name="connsiteY5" fmla="*/ 1619692 h 1756734"/>
                  <a:gd name="connsiteX6" fmla="*/ 132316 w 3791097"/>
                  <a:gd name="connsiteY6" fmla="*/ 1619692 h 1756734"/>
                  <a:gd name="connsiteX7" fmla="*/ 132316 w 3791097"/>
                  <a:gd name="connsiteY7" fmla="*/ 388093 h 1756734"/>
                  <a:gd name="connsiteX8" fmla="*/ 378642 w 3791097"/>
                  <a:gd name="connsiteY8" fmla="*/ 141767 h 17567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791097" h="1756734">
                    <a:moveTo>
                      <a:pt x="378642" y="141767"/>
                    </a:moveTo>
                    <a:cubicBezTo>
                      <a:pt x="2206850" y="-177210"/>
                      <a:pt x="2546499" y="141767"/>
                      <a:pt x="3630428" y="141767"/>
                    </a:cubicBezTo>
                    <a:lnTo>
                      <a:pt x="3630428" y="141767"/>
                    </a:lnTo>
                    <a:cubicBezTo>
                      <a:pt x="3630428" y="552300"/>
                      <a:pt x="3991935" y="782080"/>
                      <a:pt x="3630428" y="1373366"/>
                    </a:cubicBezTo>
                    <a:cubicBezTo>
                      <a:pt x="3630428" y="1509408"/>
                      <a:pt x="3520144" y="1619692"/>
                      <a:pt x="3384102" y="1619692"/>
                    </a:cubicBezTo>
                    <a:cubicBezTo>
                      <a:pt x="1587792" y="1928037"/>
                      <a:pt x="1216245" y="1619692"/>
                      <a:pt x="132316" y="1619692"/>
                    </a:cubicBezTo>
                    <a:lnTo>
                      <a:pt x="132316" y="1619692"/>
                    </a:lnTo>
                    <a:cubicBezTo>
                      <a:pt x="132316" y="1209159"/>
                      <a:pt x="-165395" y="1011278"/>
                      <a:pt x="132316" y="388093"/>
                    </a:cubicBezTo>
                    <a:cubicBezTo>
                      <a:pt x="132316" y="252051"/>
                      <a:pt x="242600" y="141767"/>
                      <a:pt x="378642" y="141767"/>
                    </a:cubicBezTo>
                    <a:close/>
                  </a:path>
                </a:pathLst>
              </a:custGeom>
              <a:solidFill>
                <a:srgbClr val="8DD3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TextBox 29"/>
              <p:cNvSpPr txBox="1"/>
              <p:nvPr/>
            </p:nvSpPr>
            <p:spPr>
              <a:xfrm>
                <a:off x="1457043" y="1732121"/>
                <a:ext cx="3062819" cy="461665"/>
              </a:xfrm>
              <a:prstGeom prst="rect">
                <a:avLst/>
              </a:prstGeom>
              <a:noFill/>
            </p:spPr>
            <p:txBody>
              <a:bodyPr wrap="square" rtlCol="0">
                <a:spAutoFit/>
              </a:bodyPr>
              <a:lstStyle/>
              <a:p>
                <a:pPr lvl="0" algn="ctr">
                  <a:defRPr/>
                </a:pPr>
                <a:r>
                  <a:rPr lang="en-US" sz="2400">
                    <a:solidFill>
                      <a:srgbClr val="002060"/>
                    </a:solidFill>
                    <a:latin typeface="Roboto" panose="02000000000000000000" pitchFamily="2" charset="0"/>
                    <a:ea typeface="Roboto" panose="02000000000000000000" pitchFamily="2" charset="0"/>
                  </a:rPr>
                  <a:t>năm = .............. thế kỉ</a:t>
                </a:r>
                <a:endParaRPr kumimoji="0" lang="en-US"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mn-cs"/>
                </a:endParaRPr>
              </a:p>
            </p:txBody>
          </p:sp>
        </p:grpSp>
        <p:grpSp>
          <p:nvGrpSpPr>
            <p:cNvPr id="49" name="Group 48"/>
            <p:cNvGrpSpPr/>
            <p:nvPr/>
          </p:nvGrpSpPr>
          <p:grpSpPr>
            <a:xfrm>
              <a:off x="5287550" y="3291009"/>
              <a:ext cx="3696576" cy="1289867"/>
              <a:chOff x="4777188" y="2716913"/>
              <a:chExt cx="3696576" cy="1289867"/>
            </a:xfrm>
          </p:grpSpPr>
          <p:pic>
            <p:nvPicPr>
              <p:cNvPr id="47" name="Picture 46"/>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680410" y="2796293"/>
                <a:ext cx="983597" cy="1177960"/>
              </a:xfrm>
              <a:prstGeom prst="rect">
                <a:avLst/>
              </a:prstGeom>
            </p:spPr>
          </p:pic>
          <p:pic>
            <p:nvPicPr>
              <p:cNvPr id="48" name="Picture 4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777188" y="2716913"/>
                <a:ext cx="1077834" cy="1289867"/>
              </a:xfrm>
              <a:prstGeom prst="rect">
                <a:avLst/>
              </a:prstGeom>
            </p:spPr>
          </p:pic>
          <p:pic>
            <p:nvPicPr>
              <p:cNvPr id="50" name="Picture 49"/>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596558" y="2807344"/>
                <a:ext cx="983597" cy="1177960"/>
              </a:xfrm>
              <a:prstGeom prst="rect">
                <a:avLst/>
              </a:prstGeom>
            </p:spPr>
          </p:pic>
          <p:pic>
            <p:nvPicPr>
              <p:cNvPr id="51" name="Picture 50"/>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490167" y="2796293"/>
                <a:ext cx="983597" cy="1177960"/>
              </a:xfrm>
              <a:prstGeom prst="rect">
                <a:avLst/>
              </a:prstGeom>
            </p:spPr>
          </p:pic>
        </p:grpSp>
      </p:grpSp>
      <p:grpSp>
        <p:nvGrpSpPr>
          <p:cNvPr id="55" name="Group 54"/>
          <p:cNvGrpSpPr/>
          <p:nvPr/>
        </p:nvGrpSpPr>
        <p:grpSpPr>
          <a:xfrm>
            <a:off x="4771316" y="5167754"/>
            <a:ext cx="7433289" cy="1522606"/>
            <a:chOff x="50828" y="1316262"/>
            <a:chExt cx="6888891" cy="1363143"/>
          </a:xfrm>
        </p:grpSpPr>
        <p:sp>
          <p:nvSpPr>
            <p:cNvPr id="56" name="Round Diagonal Corner Rectangle 4"/>
            <p:cNvSpPr/>
            <p:nvPr/>
          </p:nvSpPr>
          <p:spPr>
            <a:xfrm>
              <a:off x="382055" y="1316262"/>
              <a:ext cx="6443708" cy="1363143"/>
            </a:xfrm>
            <a:custGeom>
              <a:avLst/>
              <a:gdLst>
                <a:gd name="connsiteX0" fmla="*/ 246326 w 3498112"/>
                <a:gd name="connsiteY0" fmla="*/ 0 h 1477925"/>
                <a:gd name="connsiteX1" fmla="*/ 3498112 w 3498112"/>
                <a:gd name="connsiteY1" fmla="*/ 0 h 1477925"/>
                <a:gd name="connsiteX2" fmla="*/ 3498112 w 3498112"/>
                <a:gd name="connsiteY2" fmla="*/ 0 h 1477925"/>
                <a:gd name="connsiteX3" fmla="*/ 3498112 w 3498112"/>
                <a:gd name="connsiteY3" fmla="*/ 1231599 h 1477925"/>
                <a:gd name="connsiteX4" fmla="*/ 3251786 w 3498112"/>
                <a:gd name="connsiteY4" fmla="*/ 1477925 h 1477925"/>
                <a:gd name="connsiteX5" fmla="*/ 0 w 3498112"/>
                <a:gd name="connsiteY5" fmla="*/ 1477925 h 1477925"/>
                <a:gd name="connsiteX6" fmla="*/ 0 w 3498112"/>
                <a:gd name="connsiteY6" fmla="*/ 1477925 h 1477925"/>
                <a:gd name="connsiteX7" fmla="*/ 0 w 3498112"/>
                <a:gd name="connsiteY7" fmla="*/ 246326 h 1477925"/>
                <a:gd name="connsiteX8" fmla="*/ 246326 w 3498112"/>
                <a:gd name="connsiteY8" fmla="*/ 0 h 1477925"/>
                <a:gd name="connsiteX0" fmla="*/ 246326 w 3498112"/>
                <a:gd name="connsiteY0" fmla="*/ 0 h 1477925"/>
                <a:gd name="connsiteX1" fmla="*/ 3498112 w 3498112"/>
                <a:gd name="connsiteY1" fmla="*/ 0 h 1477925"/>
                <a:gd name="connsiteX2" fmla="*/ 3498112 w 3498112"/>
                <a:gd name="connsiteY2" fmla="*/ 0 h 1477925"/>
                <a:gd name="connsiteX3" fmla="*/ 3498112 w 3498112"/>
                <a:gd name="connsiteY3" fmla="*/ 1231599 h 1477925"/>
                <a:gd name="connsiteX4" fmla="*/ 3251786 w 3498112"/>
                <a:gd name="connsiteY4" fmla="*/ 1477925 h 1477925"/>
                <a:gd name="connsiteX5" fmla="*/ 0 w 3498112"/>
                <a:gd name="connsiteY5" fmla="*/ 1477925 h 1477925"/>
                <a:gd name="connsiteX6" fmla="*/ 0 w 3498112"/>
                <a:gd name="connsiteY6" fmla="*/ 1477925 h 1477925"/>
                <a:gd name="connsiteX7" fmla="*/ 0 w 3498112"/>
                <a:gd name="connsiteY7" fmla="*/ 246326 h 1477925"/>
                <a:gd name="connsiteX8" fmla="*/ 246326 w 3498112"/>
                <a:gd name="connsiteY8" fmla="*/ 0 h 1477925"/>
                <a:gd name="connsiteX0" fmla="*/ 246326 w 3498112"/>
                <a:gd name="connsiteY0" fmla="*/ 56707 h 1534632"/>
                <a:gd name="connsiteX1" fmla="*/ 3498112 w 3498112"/>
                <a:gd name="connsiteY1" fmla="*/ 56707 h 1534632"/>
                <a:gd name="connsiteX2" fmla="*/ 3498112 w 3498112"/>
                <a:gd name="connsiteY2" fmla="*/ 56707 h 1534632"/>
                <a:gd name="connsiteX3" fmla="*/ 3498112 w 3498112"/>
                <a:gd name="connsiteY3" fmla="*/ 1288306 h 1534632"/>
                <a:gd name="connsiteX4" fmla="*/ 3251786 w 3498112"/>
                <a:gd name="connsiteY4" fmla="*/ 1534632 h 1534632"/>
                <a:gd name="connsiteX5" fmla="*/ 0 w 3498112"/>
                <a:gd name="connsiteY5" fmla="*/ 1534632 h 1534632"/>
                <a:gd name="connsiteX6" fmla="*/ 0 w 3498112"/>
                <a:gd name="connsiteY6" fmla="*/ 1534632 h 1534632"/>
                <a:gd name="connsiteX7" fmla="*/ 0 w 3498112"/>
                <a:gd name="connsiteY7" fmla="*/ 303033 h 1534632"/>
                <a:gd name="connsiteX8" fmla="*/ 246326 w 3498112"/>
                <a:gd name="connsiteY8" fmla="*/ 56707 h 1534632"/>
                <a:gd name="connsiteX0" fmla="*/ 246326 w 3498112"/>
                <a:gd name="connsiteY0" fmla="*/ 141767 h 1619692"/>
                <a:gd name="connsiteX1" fmla="*/ 3498112 w 3498112"/>
                <a:gd name="connsiteY1" fmla="*/ 141767 h 1619692"/>
                <a:gd name="connsiteX2" fmla="*/ 3498112 w 3498112"/>
                <a:gd name="connsiteY2" fmla="*/ 141767 h 1619692"/>
                <a:gd name="connsiteX3" fmla="*/ 3498112 w 3498112"/>
                <a:gd name="connsiteY3" fmla="*/ 1373366 h 1619692"/>
                <a:gd name="connsiteX4" fmla="*/ 3251786 w 3498112"/>
                <a:gd name="connsiteY4" fmla="*/ 1619692 h 1619692"/>
                <a:gd name="connsiteX5" fmla="*/ 0 w 3498112"/>
                <a:gd name="connsiteY5" fmla="*/ 1619692 h 1619692"/>
                <a:gd name="connsiteX6" fmla="*/ 0 w 3498112"/>
                <a:gd name="connsiteY6" fmla="*/ 1619692 h 1619692"/>
                <a:gd name="connsiteX7" fmla="*/ 0 w 3498112"/>
                <a:gd name="connsiteY7" fmla="*/ 388093 h 1619692"/>
                <a:gd name="connsiteX8" fmla="*/ 246326 w 3498112"/>
                <a:gd name="connsiteY8" fmla="*/ 141767 h 1619692"/>
                <a:gd name="connsiteX0" fmla="*/ 416446 w 3668232"/>
                <a:gd name="connsiteY0" fmla="*/ 141767 h 1619692"/>
                <a:gd name="connsiteX1" fmla="*/ 3668232 w 3668232"/>
                <a:gd name="connsiteY1" fmla="*/ 141767 h 1619692"/>
                <a:gd name="connsiteX2" fmla="*/ 3668232 w 3668232"/>
                <a:gd name="connsiteY2" fmla="*/ 141767 h 1619692"/>
                <a:gd name="connsiteX3" fmla="*/ 3668232 w 3668232"/>
                <a:gd name="connsiteY3" fmla="*/ 1373366 h 1619692"/>
                <a:gd name="connsiteX4" fmla="*/ 3421906 w 3668232"/>
                <a:gd name="connsiteY4" fmla="*/ 1619692 h 1619692"/>
                <a:gd name="connsiteX5" fmla="*/ 170120 w 3668232"/>
                <a:gd name="connsiteY5" fmla="*/ 1619692 h 1619692"/>
                <a:gd name="connsiteX6" fmla="*/ 170120 w 3668232"/>
                <a:gd name="connsiteY6" fmla="*/ 1619692 h 1619692"/>
                <a:gd name="connsiteX7" fmla="*/ 170120 w 3668232"/>
                <a:gd name="connsiteY7" fmla="*/ 388093 h 1619692"/>
                <a:gd name="connsiteX8" fmla="*/ 416446 w 3668232"/>
                <a:gd name="connsiteY8" fmla="*/ 141767 h 1619692"/>
                <a:gd name="connsiteX0" fmla="*/ 378642 w 3630428"/>
                <a:gd name="connsiteY0" fmla="*/ 141767 h 1619692"/>
                <a:gd name="connsiteX1" fmla="*/ 3630428 w 3630428"/>
                <a:gd name="connsiteY1" fmla="*/ 141767 h 1619692"/>
                <a:gd name="connsiteX2" fmla="*/ 3630428 w 3630428"/>
                <a:gd name="connsiteY2" fmla="*/ 141767 h 1619692"/>
                <a:gd name="connsiteX3" fmla="*/ 3630428 w 3630428"/>
                <a:gd name="connsiteY3" fmla="*/ 1373366 h 1619692"/>
                <a:gd name="connsiteX4" fmla="*/ 3384102 w 3630428"/>
                <a:gd name="connsiteY4" fmla="*/ 1619692 h 1619692"/>
                <a:gd name="connsiteX5" fmla="*/ 132316 w 3630428"/>
                <a:gd name="connsiteY5" fmla="*/ 1619692 h 1619692"/>
                <a:gd name="connsiteX6" fmla="*/ 132316 w 3630428"/>
                <a:gd name="connsiteY6" fmla="*/ 1619692 h 1619692"/>
                <a:gd name="connsiteX7" fmla="*/ 132316 w 3630428"/>
                <a:gd name="connsiteY7" fmla="*/ 388093 h 1619692"/>
                <a:gd name="connsiteX8" fmla="*/ 378642 w 3630428"/>
                <a:gd name="connsiteY8" fmla="*/ 141767 h 1619692"/>
                <a:gd name="connsiteX0" fmla="*/ 378642 w 3630428"/>
                <a:gd name="connsiteY0" fmla="*/ 141767 h 1756734"/>
                <a:gd name="connsiteX1" fmla="*/ 3630428 w 3630428"/>
                <a:gd name="connsiteY1" fmla="*/ 141767 h 1756734"/>
                <a:gd name="connsiteX2" fmla="*/ 3630428 w 3630428"/>
                <a:gd name="connsiteY2" fmla="*/ 141767 h 1756734"/>
                <a:gd name="connsiteX3" fmla="*/ 3630428 w 3630428"/>
                <a:gd name="connsiteY3" fmla="*/ 1373366 h 1756734"/>
                <a:gd name="connsiteX4" fmla="*/ 3384102 w 3630428"/>
                <a:gd name="connsiteY4" fmla="*/ 1619692 h 1756734"/>
                <a:gd name="connsiteX5" fmla="*/ 132316 w 3630428"/>
                <a:gd name="connsiteY5" fmla="*/ 1619692 h 1756734"/>
                <a:gd name="connsiteX6" fmla="*/ 132316 w 3630428"/>
                <a:gd name="connsiteY6" fmla="*/ 1619692 h 1756734"/>
                <a:gd name="connsiteX7" fmla="*/ 132316 w 3630428"/>
                <a:gd name="connsiteY7" fmla="*/ 388093 h 1756734"/>
                <a:gd name="connsiteX8" fmla="*/ 378642 w 3630428"/>
                <a:gd name="connsiteY8" fmla="*/ 141767 h 1756734"/>
                <a:gd name="connsiteX0" fmla="*/ 378642 w 3630428"/>
                <a:gd name="connsiteY0" fmla="*/ 141767 h 1756734"/>
                <a:gd name="connsiteX1" fmla="*/ 3630428 w 3630428"/>
                <a:gd name="connsiteY1" fmla="*/ 141767 h 1756734"/>
                <a:gd name="connsiteX2" fmla="*/ 3630428 w 3630428"/>
                <a:gd name="connsiteY2" fmla="*/ 141767 h 1756734"/>
                <a:gd name="connsiteX3" fmla="*/ 3630428 w 3630428"/>
                <a:gd name="connsiteY3" fmla="*/ 1373366 h 1756734"/>
                <a:gd name="connsiteX4" fmla="*/ 3384102 w 3630428"/>
                <a:gd name="connsiteY4" fmla="*/ 1619692 h 1756734"/>
                <a:gd name="connsiteX5" fmla="*/ 132316 w 3630428"/>
                <a:gd name="connsiteY5" fmla="*/ 1619692 h 1756734"/>
                <a:gd name="connsiteX6" fmla="*/ 132316 w 3630428"/>
                <a:gd name="connsiteY6" fmla="*/ 1619692 h 1756734"/>
                <a:gd name="connsiteX7" fmla="*/ 132316 w 3630428"/>
                <a:gd name="connsiteY7" fmla="*/ 388093 h 1756734"/>
                <a:gd name="connsiteX8" fmla="*/ 378642 w 3630428"/>
                <a:gd name="connsiteY8" fmla="*/ 141767 h 1756734"/>
                <a:gd name="connsiteX0" fmla="*/ 378642 w 3791097"/>
                <a:gd name="connsiteY0" fmla="*/ 141767 h 1756734"/>
                <a:gd name="connsiteX1" fmla="*/ 3630428 w 3791097"/>
                <a:gd name="connsiteY1" fmla="*/ 141767 h 1756734"/>
                <a:gd name="connsiteX2" fmla="*/ 3630428 w 3791097"/>
                <a:gd name="connsiteY2" fmla="*/ 141767 h 1756734"/>
                <a:gd name="connsiteX3" fmla="*/ 3630428 w 3791097"/>
                <a:gd name="connsiteY3" fmla="*/ 1373366 h 1756734"/>
                <a:gd name="connsiteX4" fmla="*/ 3384102 w 3791097"/>
                <a:gd name="connsiteY4" fmla="*/ 1619692 h 1756734"/>
                <a:gd name="connsiteX5" fmla="*/ 132316 w 3791097"/>
                <a:gd name="connsiteY5" fmla="*/ 1619692 h 1756734"/>
                <a:gd name="connsiteX6" fmla="*/ 132316 w 3791097"/>
                <a:gd name="connsiteY6" fmla="*/ 1619692 h 1756734"/>
                <a:gd name="connsiteX7" fmla="*/ 132316 w 3791097"/>
                <a:gd name="connsiteY7" fmla="*/ 388093 h 1756734"/>
                <a:gd name="connsiteX8" fmla="*/ 378642 w 3791097"/>
                <a:gd name="connsiteY8" fmla="*/ 141767 h 17567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791097" h="1756734">
                  <a:moveTo>
                    <a:pt x="378642" y="141767"/>
                  </a:moveTo>
                  <a:cubicBezTo>
                    <a:pt x="2206850" y="-177210"/>
                    <a:pt x="2546499" y="141767"/>
                    <a:pt x="3630428" y="141767"/>
                  </a:cubicBezTo>
                  <a:lnTo>
                    <a:pt x="3630428" y="141767"/>
                  </a:lnTo>
                  <a:cubicBezTo>
                    <a:pt x="3630428" y="552300"/>
                    <a:pt x="3991935" y="782080"/>
                    <a:pt x="3630428" y="1373366"/>
                  </a:cubicBezTo>
                  <a:cubicBezTo>
                    <a:pt x="3630428" y="1509408"/>
                    <a:pt x="3520144" y="1619692"/>
                    <a:pt x="3384102" y="1619692"/>
                  </a:cubicBezTo>
                  <a:cubicBezTo>
                    <a:pt x="1587792" y="1928037"/>
                    <a:pt x="1216245" y="1619692"/>
                    <a:pt x="132316" y="1619692"/>
                  </a:cubicBezTo>
                  <a:lnTo>
                    <a:pt x="132316" y="1619692"/>
                  </a:lnTo>
                  <a:cubicBezTo>
                    <a:pt x="132316" y="1209159"/>
                    <a:pt x="-165395" y="1011278"/>
                    <a:pt x="132316" y="388093"/>
                  </a:cubicBezTo>
                  <a:cubicBezTo>
                    <a:pt x="132316" y="252051"/>
                    <a:pt x="242600" y="141767"/>
                    <a:pt x="378642" y="141767"/>
                  </a:cubicBezTo>
                  <a:close/>
                </a:path>
              </a:pathLst>
            </a:custGeom>
            <a:solidFill>
              <a:srgbClr val="8DD3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TextBox 56"/>
            <p:cNvSpPr txBox="1"/>
            <p:nvPr/>
          </p:nvSpPr>
          <p:spPr>
            <a:xfrm>
              <a:off x="50828" y="1946085"/>
              <a:ext cx="6888891" cy="413315"/>
            </a:xfrm>
            <a:prstGeom prst="rect">
              <a:avLst/>
            </a:prstGeom>
            <a:noFill/>
          </p:spPr>
          <p:txBody>
            <a:bodyPr wrap="square" rtlCol="0">
              <a:spAutoFit/>
            </a:bodyPr>
            <a:lstStyle/>
            <a:p>
              <a:pPr lvl="0" algn="ctr">
                <a:defRPr/>
              </a:pPr>
              <a:r>
                <a:rPr lang="en-US" sz="2400">
                  <a:solidFill>
                    <a:srgbClr val="002060"/>
                  </a:solidFill>
                  <a:latin typeface="Roboto" panose="02000000000000000000" pitchFamily="2" charset="0"/>
                  <a:ea typeface="Roboto" panose="02000000000000000000" pitchFamily="2" charset="0"/>
                </a:rPr>
                <a:t>Thế kỉ XIX từ năm .............. đến năm ..............</a:t>
              </a:r>
              <a:endParaRPr kumimoji="0" lang="en-US"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mn-cs"/>
              </a:endParaRPr>
            </a:p>
          </p:txBody>
        </p:sp>
      </p:grpSp>
      <p:grpSp>
        <p:nvGrpSpPr>
          <p:cNvPr id="87" name="Group 86"/>
          <p:cNvGrpSpPr/>
          <p:nvPr/>
        </p:nvGrpSpPr>
        <p:grpSpPr>
          <a:xfrm>
            <a:off x="7510018" y="3478650"/>
            <a:ext cx="1416328" cy="697969"/>
            <a:chOff x="7510018" y="3291612"/>
            <a:chExt cx="1416328" cy="697969"/>
          </a:xfrm>
        </p:grpSpPr>
        <p:pic>
          <p:nvPicPr>
            <p:cNvPr id="54" name="Picture 53"/>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974332" y="3386473"/>
              <a:ext cx="503595" cy="603108"/>
            </a:xfrm>
            <a:prstGeom prst="rect">
              <a:avLst/>
            </a:prstGeom>
          </p:spPr>
        </p:pic>
        <p:pic>
          <p:nvPicPr>
            <p:cNvPr id="58" name="Picture 5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374503" y="3312735"/>
              <a:ext cx="551843" cy="660403"/>
            </a:xfrm>
            <a:prstGeom prst="rect">
              <a:avLst/>
            </a:prstGeom>
          </p:spPr>
        </p:pic>
        <p:pic>
          <p:nvPicPr>
            <p:cNvPr id="59" name="Picture 58"/>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7510018" y="3291612"/>
              <a:ext cx="476456" cy="693574"/>
            </a:xfrm>
            <a:prstGeom prst="rect">
              <a:avLst/>
            </a:prstGeom>
          </p:spPr>
        </p:pic>
      </p:grpSp>
      <p:grpSp>
        <p:nvGrpSpPr>
          <p:cNvPr id="88" name="Group 87"/>
          <p:cNvGrpSpPr/>
          <p:nvPr/>
        </p:nvGrpSpPr>
        <p:grpSpPr>
          <a:xfrm>
            <a:off x="10045066" y="3499773"/>
            <a:ext cx="1653252" cy="711272"/>
            <a:chOff x="10045066" y="3312735"/>
            <a:chExt cx="1653252" cy="711272"/>
          </a:xfrm>
        </p:grpSpPr>
        <p:pic>
          <p:nvPicPr>
            <p:cNvPr id="61" name="Picture 60"/>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438440" y="3365196"/>
              <a:ext cx="503595" cy="603108"/>
            </a:xfrm>
            <a:prstGeom prst="rect">
              <a:avLst/>
            </a:prstGeom>
          </p:spPr>
        </p:pic>
        <p:pic>
          <p:nvPicPr>
            <p:cNvPr id="62" name="Picture 6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045066" y="3312735"/>
              <a:ext cx="551843" cy="660403"/>
            </a:xfrm>
            <a:prstGeom prst="rect">
              <a:avLst/>
            </a:prstGeom>
          </p:spPr>
        </p:pic>
        <p:pic>
          <p:nvPicPr>
            <p:cNvPr id="63" name="Picture 62"/>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797885" y="3420899"/>
              <a:ext cx="503595" cy="603108"/>
            </a:xfrm>
            <a:prstGeom prst="rect">
              <a:avLst/>
            </a:prstGeom>
          </p:spPr>
        </p:pic>
        <p:pic>
          <p:nvPicPr>
            <p:cNvPr id="64" name="Picture 63"/>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1194723" y="3337224"/>
              <a:ext cx="503595" cy="603108"/>
            </a:xfrm>
            <a:prstGeom prst="rect">
              <a:avLst/>
            </a:prstGeom>
          </p:spPr>
        </p:pic>
      </p:grpSp>
      <p:grpSp>
        <p:nvGrpSpPr>
          <p:cNvPr id="73" name="Group 72"/>
          <p:cNvGrpSpPr/>
          <p:nvPr/>
        </p:nvGrpSpPr>
        <p:grpSpPr>
          <a:xfrm>
            <a:off x="10278162" y="5423738"/>
            <a:ext cx="1731140" cy="717134"/>
            <a:chOff x="10267771" y="5215918"/>
            <a:chExt cx="1731140" cy="717134"/>
          </a:xfrm>
        </p:grpSpPr>
        <p:pic>
          <p:nvPicPr>
            <p:cNvPr id="65" name="Picture 64"/>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1082056" y="5319692"/>
              <a:ext cx="503595" cy="603108"/>
            </a:xfrm>
            <a:prstGeom prst="rect">
              <a:avLst/>
            </a:prstGeom>
          </p:spPr>
        </p:pic>
        <p:pic>
          <p:nvPicPr>
            <p:cNvPr id="66" name="Picture 6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267771" y="5215918"/>
              <a:ext cx="551843" cy="660403"/>
            </a:xfrm>
            <a:prstGeom prst="rect">
              <a:avLst/>
            </a:prstGeom>
          </p:spPr>
        </p:pic>
        <p:pic>
          <p:nvPicPr>
            <p:cNvPr id="67" name="Picture 66"/>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0688483" y="5239478"/>
              <a:ext cx="476456" cy="693574"/>
            </a:xfrm>
            <a:prstGeom prst="rect">
              <a:avLst/>
            </a:prstGeom>
          </p:spPr>
        </p:pic>
        <p:pic>
          <p:nvPicPr>
            <p:cNvPr id="68" name="Picture 67"/>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1495316" y="5329711"/>
              <a:ext cx="503595" cy="603108"/>
            </a:xfrm>
            <a:prstGeom prst="rect">
              <a:avLst/>
            </a:prstGeom>
          </p:spPr>
        </p:pic>
      </p:grpSp>
      <p:grpSp>
        <p:nvGrpSpPr>
          <p:cNvPr id="72" name="Group 71"/>
          <p:cNvGrpSpPr/>
          <p:nvPr/>
        </p:nvGrpSpPr>
        <p:grpSpPr>
          <a:xfrm>
            <a:off x="7687926" y="5355145"/>
            <a:ext cx="1577762" cy="688375"/>
            <a:chOff x="7677535" y="5147325"/>
            <a:chExt cx="1577762" cy="688375"/>
          </a:xfrm>
        </p:grpSpPr>
        <p:pic>
          <p:nvPicPr>
            <p:cNvPr id="69" name="Picture 68"/>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353382" y="5220712"/>
              <a:ext cx="503595" cy="603108"/>
            </a:xfrm>
            <a:prstGeom prst="rect">
              <a:avLst/>
            </a:prstGeom>
          </p:spPr>
        </p:pic>
        <p:pic>
          <p:nvPicPr>
            <p:cNvPr id="70" name="Picture 6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677535" y="5147325"/>
              <a:ext cx="565290" cy="676495"/>
            </a:xfrm>
            <a:prstGeom prst="rect">
              <a:avLst/>
            </a:prstGeom>
          </p:spPr>
        </p:pic>
        <p:pic>
          <p:nvPicPr>
            <p:cNvPr id="71" name="Picture 7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703454" y="5175297"/>
              <a:ext cx="551843" cy="660403"/>
            </a:xfrm>
            <a:prstGeom prst="rect">
              <a:avLst/>
            </a:prstGeom>
          </p:spPr>
        </p:pic>
        <p:pic>
          <p:nvPicPr>
            <p:cNvPr id="60" name="Picture 59"/>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rot="670821">
              <a:off x="8057341" y="5216874"/>
              <a:ext cx="426620" cy="595606"/>
            </a:xfrm>
            <a:prstGeom prst="rect">
              <a:avLst/>
            </a:prstGeom>
          </p:spPr>
        </p:pic>
      </p:grpSp>
      <p:grpSp>
        <p:nvGrpSpPr>
          <p:cNvPr id="74" name="Group 73"/>
          <p:cNvGrpSpPr/>
          <p:nvPr/>
        </p:nvGrpSpPr>
        <p:grpSpPr>
          <a:xfrm>
            <a:off x="2585635" y="1693260"/>
            <a:ext cx="1256414" cy="711272"/>
            <a:chOff x="2523740" y="1055867"/>
            <a:chExt cx="1256414" cy="711272"/>
          </a:xfrm>
        </p:grpSpPr>
        <p:pic>
          <p:nvPicPr>
            <p:cNvPr id="75" name="Picture 74"/>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917114" y="1108328"/>
              <a:ext cx="503595" cy="603108"/>
            </a:xfrm>
            <a:prstGeom prst="rect">
              <a:avLst/>
            </a:prstGeom>
          </p:spPr>
        </p:pic>
        <p:pic>
          <p:nvPicPr>
            <p:cNvPr id="76" name="Picture 7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523740" y="1055867"/>
              <a:ext cx="551843" cy="660403"/>
            </a:xfrm>
            <a:prstGeom prst="rect">
              <a:avLst/>
            </a:prstGeom>
          </p:spPr>
        </p:pic>
        <p:pic>
          <p:nvPicPr>
            <p:cNvPr id="77" name="Picture 76"/>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276559" y="1164031"/>
              <a:ext cx="503595" cy="603108"/>
            </a:xfrm>
            <a:prstGeom prst="rect">
              <a:avLst/>
            </a:prstGeom>
          </p:spPr>
        </p:pic>
      </p:grpSp>
      <p:grpSp>
        <p:nvGrpSpPr>
          <p:cNvPr id="79" name="Group 78"/>
          <p:cNvGrpSpPr/>
          <p:nvPr/>
        </p:nvGrpSpPr>
        <p:grpSpPr>
          <a:xfrm>
            <a:off x="2671815" y="3569744"/>
            <a:ext cx="1170234" cy="700556"/>
            <a:chOff x="2609920" y="1066583"/>
            <a:chExt cx="1170234" cy="700556"/>
          </a:xfrm>
        </p:grpSpPr>
        <p:pic>
          <p:nvPicPr>
            <p:cNvPr id="80" name="Picture 79"/>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917114" y="1098898"/>
              <a:ext cx="503595" cy="603108"/>
            </a:xfrm>
            <a:prstGeom prst="rect">
              <a:avLst/>
            </a:prstGeom>
          </p:spPr>
        </p:pic>
        <p:pic>
          <p:nvPicPr>
            <p:cNvPr id="81" name="Picture 80"/>
            <p:cNvPicPr>
              <a:picLocks noChangeAspect="1"/>
            </p:cNvPicPr>
            <p:nvPr/>
          </p:nvPicPr>
          <p:blipFill>
            <a:blip r:embed="rId10" cstate="hqprint">
              <a:extLst>
                <a:ext uri="{28A0092B-C50C-407E-A947-70E740481C1C}">
                  <a14:useLocalDpi xmlns:a14="http://schemas.microsoft.com/office/drawing/2010/main" val="0"/>
                </a:ext>
              </a:extLst>
            </a:blip>
            <a:stretch>
              <a:fillRect/>
            </a:stretch>
          </p:blipFill>
          <p:spPr>
            <a:xfrm rot="1021313">
              <a:off x="2609920" y="1066583"/>
              <a:ext cx="461122" cy="582616"/>
            </a:xfrm>
            <a:prstGeom prst="rect">
              <a:avLst/>
            </a:prstGeom>
          </p:spPr>
        </p:pic>
        <p:pic>
          <p:nvPicPr>
            <p:cNvPr id="82" name="Picture 81"/>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276559" y="1164031"/>
              <a:ext cx="503595" cy="603108"/>
            </a:xfrm>
            <a:prstGeom prst="rect">
              <a:avLst/>
            </a:prstGeom>
          </p:spPr>
        </p:pic>
      </p:grpSp>
      <p:grpSp>
        <p:nvGrpSpPr>
          <p:cNvPr id="83" name="Group 82"/>
          <p:cNvGrpSpPr/>
          <p:nvPr/>
        </p:nvGrpSpPr>
        <p:grpSpPr>
          <a:xfrm>
            <a:off x="9778841" y="1381328"/>
            <a:ext cx="1289302" cy="811897"/>
            <a:chOff x="2523740" y="1055867"/>
            <a:chExt cx="896969" cy="660403"/>
          </a:xfrm>
        </p:grpSpPr>
        <p:pic>
          <p:nvPicPr>
            <p:cNvPr id="84" name="Picture 83"/>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917114" y="1108328"/>
              <a:ext cx="503595" cy="603108"/>
            </a:xfrm>
            <a:prstGeom prst="rect">
              <a:avLst/>
            </a:prstGeom>
          </p:spPr>
        </p:pic>
        <p:pic>
          <p:nvPicPr>
            <p:cNvPr id="85" name="Picture 8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523740" y="1055867"/>
              <a:ext cx="551843" cy="660403"/>
            </a:xfrm>
            <a:prstGeom prst="rect">
              <a:avLst/>
            </a:prstGeom>
          </p:spPr>
        </p:pic>
      </p:grpSp>
      <p:pic>
        <p:nvPicPr>
          <p:cNvPr id="78" name="Picture 77"/>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rot="20656647">
            <a:off x="3194252" y="5464124"/>
            <a:ext cx="605311" cy="778744"/>
          </a:xfrm>
          <a:prstGeom prst="rect">
            <a:avLst/>
          </a:prstGeom>
        </p:spPr>
      </p:pic>
    </p:spTree>
    <p:extLst>
      <p:ext uri="{BB962C8B-B14F-4D97-AF65-F5344CB8AC3E}">
        <p14:creationId xmlns:p14="http://schemas.microsoft.com/office/powerpoint/2010/main" val="1954743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17"/>
                                        </p:tgtEl>
                                        <p:attrNameLst>
                                          <p:attrName>style.visibility</p:attrName>
                                        </p:attrNameLst>
                                      </p:cBhvr>
                                      <p:to>
                                        <p:strVal val="visible"/>
                                      </p:to>
                                    </p:set>
                                    <p:animEffect transition="in" filter="fade">
                                      <p:cBhvr>
                                        <p:cTn id="7" dur="500"/>
                                        <p:tgtEl>
                                          <p:spTgt spid="117"/>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1000"/>
                                        <p:tgtEl>
                                          <p:spTgt spid="10"/>
                                        </p:tgtEl>
                                      </p:cBhvr>
                                    </p:animEffect>
                                    <p:anim calcmode="lin" valueType="num">
                                      <p:cBhvr>
                                        <p:cTn id="13" dur="1000" fill="hold"/>
                                        <p:tgtEl>
                                          <p:spTgt spid="10"/>
                                        </p:tgtEl>
                                        <p:attrNameLst>
                                          <p:attrName>ppt_x</p:attrName>
                                        </p:attrNameLst>
                                      </p:cBhvr>
                                      <p:tavLst>
                                        <p:tav tm="0">
                                          <p:val>
                                            <p:strVal val="#ppt_x"/>
                                          </p:val>
                                        </p:tav>
                                        <p:tav tm="100000">
                                          <p:val>
                                            <p:strVal val="#ppt_x"/>
                                          </p:val>
                                        </p:tav>
                                      </p:tavLst>
                                    </p:anim>
                                    <p:anim calcmode="lin" valueType="num">
                                      <p:cBhvr>
                                        <p:cTn id="14"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74"/>
                                        </p:tgtEl>
                                        <p:attrNameLst>
                                          <p:attrName>style.visibility</p:attrName>
                                        </p:attrNameLst>
                                      </p:cBhvr>
                                      <p:to>
                                        <p:strVal val="visible"/>
                                      </p:to>
                                    </p:set>
                                    <p:animEffect transition="in" filter="fade">
                                      <p:cBhvr>
                                        <p:cTn id="19" dur="1000"/>
                                        <p:tgtEl>
                                          <p:spTgt spid="74"/>
                                        </p:tgtEl>
                                      </p:cBhvr>
                                    </p:animEffect>
                                    <p:anim calcmode="lin" valueType="num">
                                      <p:cBhvr>
                                        <p:cTn id="20" dur="1000" fill="hold"/>
                                        <p:tgtEl>
                                          <p:spTgt spid="74"/>
                                        </p:tgtEl>
                                        <p:attrNameLst>
                                          <p:attrName>ppt_x</p:attrName>
                                        </p:attrNameLst>
                                      </p:cBhvr>
                                      <p:tavLst>
                                        <p:tav tm="0">
                                          <p:val>
                                            <p:strVal val="#ppt_x"/>
                                          </p:val>
                                        </p:tav>
                                        <p:tav tm="100000">
                                          <p:val>
                                            <p:strVal val="#ppt_x"/>
                                          </p:val>
                                        </p:tav>
                                      </p:tavLst>
                                    </p:anim>
                                    <p:anim calcmode="lin" valueType="num">
                                      <p:cBhvr>
                                        <p:cTn id="21" dur="1000" fill="hold"/>
                                        <p:tgtEl>
                                          <p:spTgt spid="74"/>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nodeType="clickEffect">
                                  <p:stCondLst>
                                    <p:cond delay="0"/>
                                  </p:stCondLst>
                                  <p:childTnLst>
                                    <p:set>
                                      <p:cBhvr>
                                        <p:cTn id="25" dur="1" fill="hold">
                                          <p:stCondLst>
                                            <p:cond delay="0"/>
                                          </p:stCondLst>
                                        </p:cTn>
                                        <p:tgtEl>
                                          <p:spTgt spid="21"/>
                                        </p:tgtEl>
                                        <p:attrNameLst>
                                          <p:attrName>style.visibility</p:attrName>
                                        </p:attrNameLst>
                                      </p:cBhvr>
                                      <p:to>
                                        <p:strVal val="visible"/>
                                      </p:to>
                                    </p:set>
                                    <p:animEffect transition="in" filter="fade">
                                      <p:cBhvr>
                                        <p:cTn id="26" dur="1000"/>
                                        <p:tgtEl>
                                          <p:spTgt spid="21"/>
                                        </p:tgtEl>
                                      </p:cBhvr>
                                    </p:animEffect>
                                    <p:anim calcmode="lin" valueType="num">
                                      <p:cBhvr>
                                        <p:cTn id="27" dur="1000" fill="hold"/>
                                        <p:tgtEl>
                                          <p:spTgt spid="21"/>
                                        </p:tgtEl>
                                        <p:attrNameLst>
                                          <p:attrName>ppt_x</p:attrName>
                                        </p:attrNameLst>
                                      </p:cBhvr>
                                      <p:tavLst>
                                        <p:tav tm="0">
                                          <p:val>
                                            <p:strVal val="#ppt_x"/>
                                          </p:val>
                                        </p:tav>
                                        <p:tav tm="100000">
                                          <p:val>
                                            <p:strVal val="#ppt_x"/>
                                          </p:val>
                                        </p:tav>
                                      </p:tavLst>
                                    </p:anim>
                                    <p:anim calcmode="lin" valueType="num">
                                      <p:cBhvr>
                                        <p:cTn id="28"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nodeType="clickEffect">
                                  <p:stCondLst>
                                    <p:cond delay="0"/>
                                  </p:stCondLst>
                                  <p:childTnLst>
                                    <p:set>
                                      <p:cBhvr>
                                        <p:cTn id="32" dur="1" fill="hold">
                                          <p:stCondLst>
                                            <p:cond delay="0"/>
                                          </p:stCondLst>
                                        </p:cTn>
                                        <p:tgtEl>
                                          <p:spTgt spid="79"/>
                                        </p:tgtEl>
                                        <p:attrNameLst>
                                          <p:attrName>style.visibility</p:attrName>
                                        </p:attrNameLst>
                                      </p:cBhvr>
                                      <p:to>
                                        <p:strVal val="visible"/>
                                      </p:to>
                                    </p:set>
                                    <p:animEffect transition="in" filter="fade">
                                      <p:cBhvr>
                                        <p:cTn id="33" dur="1000"/>
                                        <p:tgtEl>
                                          <p:spTgt spid="79"/>
                                        </p:tgtEl>
                                      </p:cBhvr>
                                    </p:animEffect>
                                    <p:anim calcmode="lin" valueType="num">
                                      <p:cBhvr>
                                        <p:cTn id="34" dur="1000" fill="hold"/>
                                        <p:tgtEl>
                                          <p:spTgt spid="79"/>
                                        </p:tgtEl>
                                        <p:attrNameLst>
                                          <p:attrName>ppt_x</p:attrName>
                                        </p:attrNameLst>
                                      </p:cBhvr>
                                      <p:tavLst>
                                        <p:tav tm="0">
                                          <p:val>
                                            <p:strVal val="#ppt_x"/>
                                          </p:val>
                                        </p:tav>
                                        <p:tav tm="100000">
                                          <p:val>
                                            <p:strVal val="#ppt_x"/>
                                          </p:val>
                                        </p:tav>
                                      </p:tavLst>
                                    </p:anim>
                                    <p:anim calcmode="lin" valueType="num">
                                      <p:cBhvr>
                                        <p:cTn id="35" dur="1000" fill="hold"/>
                                        <p:tgtEl>
                                          <p:spTgt spid="79"/>
                                        </p:tgtEl>
                                        <p:attrNameLst>
                                          <p:attrName>ppt_y</p:attrName>
                                        </p:attrNameLst>
                                      </p:cBhvr>
                                      <p:tavLst>
                                        <p:tav tm="0">
                                          <p:val>
                                            <p:strVal val="#ppt_y+.1"/>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42" presetClass="entr" presetSubtype="0" fill="hold" nodeType="clickEffect">
                                  <p:stCondLst>
                                    <p:cond delay="0"/>
                                  </p:stCondLst>
                                  <p:childTnLst>
                                    <p:set>
                                      <p:cBhvr>
                                        <p:cTn id="39" dur="1" fill="hold">
                                          <p:stCondLst>
                                            <p:cond delay="0"/>
                                          </p:stCondLst>
                                        </p:cTn>
                                        <p:tgtEl>
                                          <p:spTgt spid="53"/>
                                        </p:tgtEl>
                                        <p:attrNameLst>
                                          <p:attrName>style.visibility</p:attrName>
                                        </p:attrNameLst>
                                      </p:cBhvr>
                                      <p:to>
                                        <p:strVal val="visible"/>
                                      </p:to>
                                    </p:set>
                                    <p:animEffect transition="in" filter="fade">
                                      <p:cBhvr>
                                        <p:cTn id="40" dur="1000"/>
                                        <p:tgtEl>
                                          <p:spTgt spid="53"/>
                                        </p:tgtEl>
                                      </p:cBhvr>
                                    </p:animEffect>
                                    <p:anim calcmode="lin" valueType="num">
                                      <p:cBhvr>
                                        <p:cTn id="41" dur="1000" fill="hold"/>
                                        <p:tgtEl>
                                          <p:spTgt spid="53"/>
                                        </p:tgtEl>
                                        <p:attrNameLst>
                                          <p:attrName>ppt_x</p:attrName>
                                        </p:attrNameLst>
                                      </p:cBhvr>
                                      <p:tavLst>
                                        <p:tav tm="0">
                                          <p:val>
                                            <p:strVal val="#ppt_x"/>
                                          </p:val>
                                        </p:tav>
                                        <p:tav tm="100000">
                                          <p:val>
                                            <p:strVal val="#ppt_x"/>
                                          </p:val>
                                        </p:tav>
                                      </p:tavLst>
                                    </p:anim>
                                    <p:anim calcmode="lin" valueType="num">
                                      <p:cBhvr>
                                        <p:cTn id="42" dur="1000" fill="hold"/>
                                        <p:tgtEl>
                                          <p:spTgt spid="53"/>
                                        </p:tgtEl>
                                        <p:attrNameLst>
                                          <p:attrName>ppt_y</p:attrName>
                                        </p:attrNameLst>
                                      </p:cBhvr>
                                      <p:tavLst>
                                        <p:tav tm="0">
                                          <p:val>
                                            <p:strVal val="#ppt_y+.1"/>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42" presetClass="entr" presetSubtype="0" fill="hold" nodeType="clickEffect">
                                  <p:stCondLst>
                                    <p:cond delay="0"/>
                                  </p:stCondLst>
                                  <p:childTnLst>
                                    <p:set>
                                      <p:cBhvr>
                                        <p:cTn id="46" dur="1" fill="hold">
                                          <p:stCondLst>
                                            <p:cond delay="0"/>
                                          </p:stCondLst>
                                        </p:cTn>
                                        <p:tgtEl>
                                          <p:spTgt spid="78"/>
                                        </p:tgtEl>
                                        <p:attrNameLst>
                                          <p:attrName>style.visibility</p:attrName>
                                        </p:attrNameLst>
                                      </p:cBhvr>
                                      <p:to>
                                        <p:strVal val="visible"/>
                                      </p:to>
                                    </p:set>
                                    <p:animEffect transition="in" filter="fade">
                                      <p:cBhvr>
                                        <p:cTn id="47" dur="1000"/>
                                        <p:tgtEl>
                                          <p:spTgt spid="78"/>
                                        </p:tgtEl>
                                      </p:cBhvr>
                                    </p:animEffect>
                                    <p:anim calcmode="lin" valueType="num">
                                      <p:cBhvr>
                                        <p:cTn id="48" dur="1000" fill="hold"/>
                                        <p:tgtEl>
                                          <p:spTgt spid="78"/>
                                        </p:tgtEl>
                                        <p:attrNameLst>
                                          <p:attrName>ppt_x</p:attrName>
                                        </p:attrNameLst>
                                      </p:cBhvr>
                                      <p:tavLst>
                                        <p:tav tm="0">
                                          <p:val>
                                            <p:strVal val="#ppt_x"/>
                                          </p:val>
                                        </p:tav>
                                        <p:tav tm="100000">
                                          <p:val>
                                            <p:strVal val="#ppt_x"/>
                                          </p:val>
                                        </p:tav>
                                      </p:tavLst>
                                    </p:anim>
                                    <p:anim calcmode="lin" valueType="num">
                                      <p:cBhvr>
                                        <p:cTn id="49" dur="1000" fill="hold"/>
                                        <p:tgtEl>
                                          <p:spTgt spid="78"/>
                                        </p:tgtEl>
                                        <p:attrNameLst>
                                          <p:attrName>ppt_y</p:attrName>
                                        </p:attrNameLst>
                                      </p:cBhvr>
                                      <p:tavLst>
                                        <p:tav tm="0">
                                          <p:val>
                                            <p:strVal val="#ppt_y+.1"/>
                                          </p:val>
                                        </p:tav>
                                        <p:tav tm="100000">
                                          <p:val>
                                            <p:strVal val="#ppt_y"/>
                                          </p:val>
                                        </p:tav>
                                      </p:tavLst>
                                    </p:anim>
                                  </p:childTnLst>
                                </p:cTn>
                              </p:par>
                            </p:childTnLst>
                          </p:cTn>
                        </p:par>
                      </p:childTnLst>
                    </p:cTn>
                  </p:par>
                  <p:par>
                    <p:cTn id="50" fill="hold">
                      <p:stCondLst>
                        <p:cond delay="indefinite"/>
                      </p:stCondLst>
                      <p:childTnLst>
                        <p:par>
                          <p:cTn id="51" fill="hold">
                            <p:stCondLst>
                              <p:cond delay="0"/>
                            </p:stCondLst>
                            <p:childTnLst>
                              <p:par>
                                <p:cTn id="52" presetID="42" presetClass="entr" presetSubtype="0" fill="hold" nodeType="clickEffect">
                                  <p:stCondLst>
                                    <p:cond delay="0"/>
                                  </p:stCondLst>
                                  <p:childTnLst>
                                    <p:set>
                                      <p:cBhvr>
                                        <p:cTn id="53" dur="1" fill="hold">
                                          <p:stCondLst>
                                            <p:cond delay="0"/>
                                          </p:stCondLst>
                                        </p:cTn>
                                        <p:tgtEl>
                                          <p:spTgt spid="52"/>
                                        </p:tgtEl>
                                        <p:attrNameLst>
                                          <p:attrName>style.visibility</p:attrName>
                                        </p:attrNameLst>
                                      </p:cBhvr>
                                      <p:to>
                                        <p:strVal val="visible"/>
                                      </p:to>
                                    </p:set>
                                    <p:animEffect transition="in" filter="fade">
                                      <p:cBhvr>
                                        <p:cTn id="54" dur="1000"/>
                                        <p:tgtEl>
                                          <p:spTgt spid="52"/>
                                        </p:tgtEl>
                                      </p:cBhvr>
                                    </p:animEffect>
                                    <p:anim calcmode="lin" valueType="num">
                                      <p:cBhvr>
                                        <p:cTn id="55" dur="1000" fill="hold"/>
                                        <p:tgtEl>
                                          <p:spTgt spid="52"/>
                                        </p:tgtEl>
                                        <p:attrNameLst>
                                          <p:attrName>ppt_x</p:attrName>
                                        </p:attrNameLst>
                                      </p:cBhvr>
                                      <p:tavLst>
                                        <p:tav tm="0">
                                          <p:val>
                                            <p:strVal val="#ppt_x"/>
                                          </p:val>
                                        </p:tav>
                                        <p:tav tm="100000">
                                          <p:val>
                                            <p:strVal val="#ppt_x"/>
                                          </p:val>
                                        </p:tav>
                                      </p:tavLst>
                                    </p:anim>
                                    <p:anim calcmode="lin" valueType="num">
                                      <p:cBhvr>
                                        <p:cTn id="56" dur="1000" fill="hold"/>
                                        <p:tgtEl>
                                          <p:spTgt spid="52"/>
                                        </p:tgtEl>
                                        <p:attrNameLst>
                                          <p:attrName>ppt_y</p:attrName>
                                        </p:attrNameLst>
                                      </p:cBhvr>
                                      <p:tavLst>
                                        <p:tav tm="0">
                                          <p:val>
                                            <p:strVal val="#ppt_y+.1"/>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42" presetClass="entr" presetSubtype="0" fill="hold" nodeType="clickEffect">
                                  <p:stCondLst>
                                    <p:cond delay="0"/>
                                  </p:stCondLst>
                                  <p:childTnLst>
                                    <p:set>
                                      <p:cBhvr>
                                        <p:cTn id="60" dur="1" fill="hold">
                                          <p:stCondLst>
                                            <p:cond delay="0"/>
                                          </p:stCondLst>
                                        </p:cTn>
                                        <p:tgtEl>
                                          <p:spTgt spid="83"/>
                                        </p:tgtEl>
                                        <p:attrNameLst>
                                          <p:attrName>style.visibility</p:attrName>
                                        </p:attrNameLst>
                                      </p:cBhvr>
                                      <p:to>
                                        <p:strVal val="visible"/>
                                      </p:to>
                                    </p:set>
                                    <p:animEffect transition="in" filter="fade">
                                      <p:cBhvr>
                                        <p:cTn id="61" dur="1000"/>
                                        <p:tgtEl>
                                          <p:spTgt spid="83"/>
                                        </p:tgtEl>
                                      </p:cBhvr>
                                    </p:animEffect>
                                    <p:anim calcmode="lin" valueType="num">
                                      <p:cBhvr>
                                        <p:cTn id="62" dur="1000" fill="hold"/>
                                        <p:tgtEl>
                                          <p:spTgt spid="83"/>
                                        </p:tgtEl>
                                        <p:attrNameLst>
                                          <p:attrName>ppt_x</p:attrName>
                                        </p:attrNameLst>
                                      </p:cBhvr>
                                      <p:tavLst>
                                        <p:tav tm="0">
                                          <p:val>
                                            <p:strVal val="#ppt_x"/>
                                          </p:val>
                                        </p:tav>
                                        <p:tav tm="100000">
                                          <p:val>
                                            <p:strVal val="#ppt_x"/>
                                          </p:val>
                                        </p:tav>
                                      </p:tavLst>
                                    </p:anim>
                                    <p:anim calcmode="lin" valueType="num">
                                      <p:cBhvr>
                                        <p:cTn id="63" dur="1000" fill="hold"/>
                                        <p:tgtEl>
                                          <p:spTgt spid="83"/>
                                        </p:tgtEl>
                                        <p:attrNameLst>
                                          <p:attrName>ppt_y</p:attrName>
                                        </p:attrNameLst>
                                      </p:cBhvr>
                                      <p:tavLst>
                                        <p:tav tm="0">
                                          <p:val>
                                            <p:strVal val="#ppt_y+.1"/>
                                          </p:val>
                                        </p:tav>
                                        <p:tav tm="100000">
                                          <p:val>
                                            <p:strVal val="#ppt_y"/>
                                          </p:val>
                                        </p:tav>
                                      </p:tavLst>
                                    </p:anim>
                                  </p:childTnLst>
                                </p:cTn>
                              </p:par>
                            </p:childTnLst>
                          </p:cTn>
                        </p:par>
                      </p:childTnLst>
                    </p:cTn>
                  </p:par>
                  <p:par>
                    <p:cTn id="64" fill="hold">
                      <p:stCondLst>
                        <p:cond delay="indefinite"/>
                      </p:stCondLst>
                      <p:childTnLst>
                        <p:par>
                          <p:cTn id="65" fill="hold">
                            <p:stCondLst>
                              <p:cond delay="0"/>
                            </p:stCondLst>
                            <p:childTnLst>
                              <p:par>
                                <p:cTn id="66" presetID="42" presetClass="entr" presetSubtype="0" fill="hold" nodeType="clickEffect">
                                  <p:stCondLst>
                                    <p:cond delay="0"/>
                                  </p:stCondLst>
                                  <p:childTnLst>
                                    <p:set>
                                      <p:cBhvr>
                                        <p:cTn id="67" dur="1" fill="hold">
                                          <p:stCondLst>
                                            <p:cond delay="0"/>
                                          </p:stCondLst>
                                        </p:cTn>
                                        <p:tgtEl>
                                          <p:spTgt spid="42"/>
                                        </p:tgtEl>
                                        <p:attrNameLst>
                                          <p:attrName>style.visibility</p:attrName>
                                        </p:attrNameLst>
                                      </p:cBhvr>
                                      <p:to>
                                        <p:strVal val="visible"/>
                                      </p:to>
                                    </p:set>
                                    <p:animEffect transition="in" filter="fade">
                                      <p:cBhvr>
                                        <p:cTn id="68" dur="1000"/>
                                        <p:tgtEl>
                                          <p:spTgt spid="42"/>
                                        </p:tgtEl>
                                      </p:cBhvr>
                                    </p:animEffect>
                                    <p:anim calcmode="lin" valueType="num">
                                      <p:cBhvr>
                                        <p:cTn id="69" dur="1000" fill="hold"/>
                                        <p:tgtEl>
                                          <p:spTgt spid="42"/>
                                        </p:tgtEl>
                                        <p:attrNameLst>
                                          <p:attrName>ppt_x</p:attrName>
                                        </p:attrNameLst>
                                      </p:cBhvr>
                                      <p:tavLst>
                                        <p:tav tm="0">
                                          <p:val>
                                            <p:strVal val="#ppt_x"/>
                                          </p:val>
                                        </p:tav>
                                        <p:tav tm="100000">
                                          <p:val>
                                            <p:strVal val="#ppt_x"/>
                                          </p:val>
                                        </p:tav>
                                      </p:tavLst>
                                    </p:anim>
                                    <p:anim calcmode="lin" valueType="num">
                                      <p:cBhvr>
                                        <p:cTn id="70" dur="1000" fill="hold"/>
                                        <p:tgtEl>
                                          <p:spTgt spid="42"/>
                                        </p:tgtEl>
                                        <p:attrNameLst>
                                          <p:attrName>ppt_y</p:attrName>
                                        </p:attrNameLst>
                                      </p:cBhvr>
                                      <p:tavLst>
                                        <p:tav tm="0">
                                          <p:val>
                                            <p:strVal val="#ppt_y+.1"/>
                                          </p:val>
                                        </p:tav>
                                        <p:tav tm="100000">
                                          <p:val>
                                            <p:strVal val="#ppt_y"/>
                                          </p:val>
                                        </p:tav>
                                      </p:tavLst>
                                    </p:anim>
                                  </p:childTnLst>
                                </p:cTn>
                              </p:par>
                            </p:childTnLst>
                          </p:cTn>
                        </p:par>
                      </p:childTnLst>
                    </p:cTn>
                  </p:par>
                  <p:par>
                    <p:cTn id="71" fill="hold">
                      <p:stCondLst>
                        <p:cond delay="indefinite"/>
                      </p:stCondLst>
                      <p:childTnLst>
                        <p:par>
                          <p:cTn id="72" fill="hold">
                            <p:stCondLst>
                              <p:cond delay="0"/>
                            </p:stCondLst>
                            <p:childTnLst>
                              <p:par>
                                <p:cTn id="73" presetID="42" presetClass="entr" presetSubtype="0" fill="hold" nodeType="clickEffect">
                                  <p:stCondLst>
                                    <p:cond delay="0"/>
                                  </p:stCondLst>
                                  <p:childTnLst>
                                    <p:set>
                                      <p:cBhvr>
                                        <p:cTn id="74" dur="1" fill="hold">
                                          <p:stCondLst>
                                            <p:cond delay="0"/>
                                          </p:stCondLst>
                                        </p:cTn>
                                        <p:tgtEl>
                                          <p:spTgt spid="88"/>
                                        </p:tgtEl>
                                        <p:attrNameLst>
                                          <p:attrName>style.visibility</p:attrName>
                                        </p:attrNameLst>
                                      </p:cBhvr>
                                      <p:to>
                                        <p:strVal val="visible"/>
                                      </p:to>
                                    </p:set>
                                    <p:animEffect transition="in" filter="fade">
                                      <p:cBhvr>
                                        <p:cTn id="75" dur="1000"/>
                                        <p:tgtEl>
                                          <p:spTgt spid="88"/>
                                        </p:tgtEl>
                                      </p:cBhvr>
                                    </p:animEffect>
                                    <p:anim calcmode="lin" valueType="num">
                                      <p:cBhvr>
                                        <p:cTn id="76" dur="1000" fill="hold"/>
                                        <p:tgtEl>
                                          <p:spTgt spid="88"/>
                                        </p:tgtEl>
                                        <p:attrNameLst>
                                          <p:attrName>ppt_x</p:attrName>
                                        </p:attrNameLst>
                                      </p:cBhvr>
                                      <p:tavLst>
                                        <p:tav tm="0">
                                          <p:val>
                                            <p:strVal val="#ppt_x"/>
                                          </p:val>
                                        </p:tav>
                                        <p:tav tm="100000">
                                          <p:val>
                                            <p:strVal val="#ppt_x"/>
                                          </p:val>
                                        </p:tav>
                                      </p:tavLst>
                                    </p:anim>
                                    <p:anim calcmode="lin" valueType="num">
                                      <p:cBhvr>
                                        <p:cTn id="77" dur="1000" fill="hold"/>
                                        <p:tgtEl>
                                          <p:spTgt spid="88"/>
                                        </p:tgtEl>
                                        <p:attrNameLst>
                                          <p:attrName>ppt_y</p:attrName>
                                        </p:attrNameLst>
                                      </p:cBhvr>
                                      <p:tavLst>
                                        <p:tav tm="0">
                                          <p:val>
                                            <p:strVal val="#ppt_y+.1"/>
                                          </p:val>
                                        </p:tav>
                                        <p:tav tm="100000">
                                          <p:val>
                                            <p:strVal val="#ppt_y"/>
                                          </p:val>
                                        </p:tav>
                                      </p:tavLst>
                                    </p:anim>
                                  </p:childTnLst>
                                </p:cTn>
                              </p:par>
                              <p:par>
                                <p:cTn id="78" presetID="42" presetClass="entr" presetSubtype="0" fill="hold" nodeType="withEffect">
                                  <p:stCondLst>
                                    <p:cond delay="0"/>
                                  </p:stCondLst>
                                  <p:childTnLst>
                                    <p:set>
                                      <p:cBhvr>
                                        <p:cTn id="79" dur="1" fill="hold">
                                          <p:stCondLst>
                                            <p:cond delay="0"/>
                                          </p:stCondLst>
                                        </p:cTn>
                                        <p:tgtEl>
                                          <p:spTgt spid="87"/>
                                        </p:tgtEl>
                                        <p:attrNameLst>
                                          <p:attrName>style.visibility</p:attrName>
                                        </p:attrNameLst>
                                      </p:cBhvr>
                                      <p:to>
                                        <p:strVal val="visible"/>
                                      </p:to>
                                    </p:set>
                                    <p:animEffect transition="in" filter="fade">
                                      <p:cBhvr>
                                        <p:cTn id="80" dur="1000"/>
                                        <p:tgtEl>
                                          <p:spTgt spid="87"/>
                                        </p:tgtEl>
                                      </p:cBhvr>
                                    </p:animEffect>
                                    <p:anim calcmode="lin" valueType="num">
                                      <p:cBhvr>
                                        <p:cTn id="81" dur="1000" fill="hold"/>
                                        <p:tgtEl>
                                          <p:spTgt spid="87"/>
                                        </p:tgtEl>
                                        <p:attrNameLst>
                                          <p:attrName>ppt_x</p:attrName>
                                        </p:attrNameLst>
                                      </p:cBhvr>
                                      <p:tavLst>
                                        <p:tav tm="0">
                                          <p:val>
                                            <p:strVal val="#ppt_x"/>
                                          </p:val>
                                        </p:tav>
                                        <p:tav tm="100000">
                                          <p:val>
                                            <p:strVal val="#ppt_x"/>
                                          </p:val>
                                        </p:tav>
                                      </p:tavLst>
                                    </p:anim>
                                    <p:anim calcmode="lin" valueType="num">
                                      <p:cBhvr>
                                        <p:cTn id="82" dur="1000" fill="hold"/>
                                        <p:tgtEl>
                                          <p:spTgt spid="87"/>
                                        </p:tgtEl>
                                        <p:attrNameLst>
                                          <p:attrName>ppt_y</p:attrName>
                                        </p:attrNameLst>
                                      </p:cBhvr>
                                      <p:tavLst>
                                        <p:tav tm="0">
                                          <p:val>
                                            <p:strVal val="#ppt_y+.1"/>
                                          </p:val>
                                        </p:tav>
                                        <p:tav tm="100000">
                                          <p:val>
                                            <p:strVal val="#ppt_y"/>
                                          </p:val>
                                        </p:tav>
                                      </p:tavLst>
                                    </p:anim>
                                  </p:childTnLst>
                                </p:cTn>
                              </p:par>
                            </p:childTnLst>
                          </p:cTn>
                        </p:par>
                      </p:childTnLst>
                    </p:cTn>
                  </p:par>
                  <p:par>
                    <p:cTn id="83" fill="hold">
                      <p:stCondLst>
                        <p:cond delay="indefinite"/>
                      </p:stCondLst>
                      <p:childTnLst>
                        <p:par>
                          <p:cTn id="84" fill="hold">
                            <p:stCondLst>
                              <p:cond delay="0"/>
                            </p:stCondLst>
                            <p:childTnLst>
                              <p:par>
                                <p:cTn id="85" presetID="42" presetClass="entr" presetSubtype="0" fill="hold" nodeType="clickEffect">
                                  <p:stCondLst>
                                    <p:cond delay="0"/>
                                  </p:stCondLst>
                                  <p:childTnLst>
                                    <p:set>
                                      <p:cBhvr>
                                        <p:cTn id="86" dur="1" fill="hold">
                                          <p:stCondLst>
                                            <p:cond delay="0"/>
                                          </p:stCondLst>
                                        </p:cTn>
                                        <p:tgtEl>
                                          <p:spTgt spid="55"/>
                                        </p:tgtEl>
                                        <p:attrNameLst>
                                          <p:attrName>style.visibility</p:attrName>
                                        </p:attrNameLst>
                                      </p:cBhvr>
                                      <p:to>
                                        <p:strVal val="visible"/>
                                      </p:to>
                                    </p:set>
                                    <p:animEffect transition="in" filter="fade">
                                      <p:cBhvr>
                                        <p:cTn id="87" dur="1000"/>
                                        <p:tgtEl>
                                          <p:spTgt spid="55"/>
                                        </p:tgtEl>
                                      </p:cBhvr>
                                    </p:animEffect>
                                    <p:anim calcmode="lin" valueType="num">
                                      <p:cBhvr>
                                        <p:cTn id="88" dur="1000" fill="hold"/>
                                        <p:tgtEl>
                                          <p:spTgt spid="55"/>
                                        </p:tgtEl>
                                        <p:attrNameLst>
                                          <p:attrName>ppt_x</p:attrName>
                                        </p:attrNameLst>
                                      </p:cBhvr>
                                      <p:tavLst>
                                        <p:tav tm="0">
                                          <p:val>
                                            <p:strVal val="#ppt_x"/>
                                          </p:val>
                                        </p:tav>
                                        <p:tav tm="100000">
                                          <p:val>
                                            <p:strVal val="#ppt_x"/>
                                          </p:val>
                                        </p:tav>
                                      </p:tavLst>
                                    </p:anim>
                                    <p:anim calcmode="lin" valueType="num">
                                      <p:cBhvr>
                                        <p:cTn id="89" dur="1000" fill="hold"/>
                                        <p:tgtEl>
                                          <p:spTgt spid="55"/>
                                        </p:tgtEl>
                                        <p:attrNameLst>
                                          <p:attrName>ppt_y</p:attrName>
                                        </p:attrNameLst>
                                      </p:cBhvr>
                                      <p:tavLst>
                                        <p:tav tm="0">
                                          <p:val>
                                            <p:strVal val="#ppt_y+.1"/>
                                          </p:val>
                                        </p:tav>
                                        <p:tav tm="100000">
                                          <p:val>
                                            <p:strVal val="#ppt_y"/>
                                          </p:val>
                                        </p:tav>
                                      </p:tavLst>
                                    </p:anim>
                                  </p:childTnLst>
                                </p:cTn>
                              </p:par>
                            </p:childTnLst>
                          </p:cTn>
                        </p:par>
                      </p:childTnLst>
                    </p:cTn>
                  </p:par>
                  <p:par>
                    <p:cTn id="90" fill="hold">
                      <p:stCondLst>
                        <p:cond delay="indefinite"/>
                      </p:stCondLst>
                      <p:childTnLst>
                        <p:par>
                          <p:cTn id="91" fill="hold">
                            <p:stCondLst>
                              <p:cond delay="0"/>
                            </p:stCondLst>
                            <p:childTnLst>
                              <p:par>
                                <p:cTn id="92" presetID="42" presetClass="entr" presetSubtype="0" fill="hold" nodeType="clickEffect">
                                  <p:stCondLst>
                                    <p:cond delay="0"/>
                                  </p:stCondLst>
                                  <p:childTnLst>
                                    <p:set>
                                      <p:cBhvr>
                                        <p:cTn id="93" dur="1" fill="hold">
                                          <p:stCondLst>
                                            <p:cond delay="0"/>
                                          </p:stCondLst>
                                        </p:cTn>
                                        <p:tgtEl>
                                          <p:spTgt spid="73"/>
                                        </p:tgtEl>
                                        <p:attrNameLst>
                                          <p:attrName>style.visibility</p:attrName>
                                        </p:attrNameLst>
                                      </p:cBhvr>
                                      <p:to>
                                        <p:strVal val="visible"/>
                                      </p:to>
                                    </p:set>
                                    <p:animEffect transition="in" filter="fade">
                                      <p:cBhvr>
                                        <p:cTn id="94" dur="1000"/>
                                        <p:tgtEl>
                                          <p:spTgt spid="73"/>
                                        </p:tgtEl>
                                      </p:cBhvr>
                                    </p:animEffect>
                                    <p:anim calcmode="lin" valueType="num">
                                      <p:cBhvr>
                                        <p:cTn id="95" dur="1000" fill="hold"/>
                                        <p:tgtEl>
                                          <p:spTgt spid="73"/>
                                        </p:tgtEl>
                                        <p:attrNameLst>
                                          <p:attrName>ppt_x</p:attrName>
                                        </p:attrNameLst>
                                      </p:cBhvr>
                                      <p:tavLst>
                                        <p:tav tm="0">
                                          <p:val>
                                            <p:strVal val="#ppt_x"/>
                                          </p:val>
                                        </p:tav>
                                        <p:tav tm="100000">
                                          <p:val>
                                            <p:strVal val="#ppt_x"/>
                                          </p:val>
                                        </p:tav>
                                      </p:tavLst>
                                    </p:anim>
                                    <p:anim calcmode="lin" valueType="num">
                                      <p:cBhvr>
                                        <p:cTn id="96" dur="1000" fill="hold"/>
                                        <p:tgtEl>
                                          <p:spTgt spid="73"/>
                                        </p:tgtEl>
                                        <p:attrNameLst>
                                          <p:attrName>ppt_y</p:attrName>
                                        </p:attrNameLst>
                                      </p:cBhvr>
                                      <p:tavLst>
                                        <p:tav tm="0">
                                          <p:val>
                                            <p:strVal val="#ppt_y+.1"/>
                                          </p:val>
                                        </p:tav>
                                        <p:tav tm="100000">
                                          <p:val>
                                            <p:strVal val="#ppt_y"/>
                                          </p:val>
                                        </p:tav>
                                      </p:tavLst>
                                    </p:anim>
                                  </p:childTnLst>
                                </p:cTn>
                              </p:par>
                              <p:par>
                                <p:cTn id="97" presetID="42" presetClass="entr" presetSubtype="0" fill="hold" nodeType="withEffect">
                                  <p:stCondLst>
                                    <p:cond delay="0"/>
                                  </p:stCondLst>
                                  <p:childTnLst>
                                    <p:set>
                                      <p:cBhvr>
                                        <p:cTn id="98" dur="1" fill="hold">
                                          <p:stCondLst>
                                            <p:cond delay="0"/>
                                          </p:stCondLst>
                                        </p:cTn>
                                        <p:tgtEl>
                                          <p:spTgt spid="72"/>
                                        </p:tgtEl>
                                        <p:attrNameLst>
                                          <p:attrName>style.visibility</p:attrName>
                                        </p:attrNameLst>
                                      </p:cBhvr>
                                      <p:to>
                                        <p:strVal val="visible"/>
                                      </p:to>
                                    </p:set>
                                    <p:animEffect transition="in" filter="fade">
                                      <p:cBhvr>
                                        <p:cTn id="99" dur="1000"/>
                                        <p:tgtEl>
                                          <p:spTgt spid="72"/>
                                        </p:tgtEl>
                                      </p:cBhvr>
                                    </p:animEffect>
                                    <p:anim calcmode="lin" valueType="num">
                                      <p:cBhvr>
                                        <p:cTn id="100" dur="1000" fill="hold"/>
                                        <p:tgtEl>
                                          <p:spTgt spid="72"/>
                                        </p:tgtEl>
                                        <p:attrNameLst>
                                          <p:attrName>ppt_x</p:attrName>
                                        </p:attrNameLst>
                                      </p:cBhvr>
                                      <p:tavLst>
                                        <p:tav tm="0">
                                          <p:val>
                                            <p:strVal val="#ppt_x"/>
                                          </p:val>
                                        </p:tav>
                                        <p:tav tm="100000">
                                          <p:val>
                                            <p:strVal val="#ppt_x"/>
                                          </p:val>
                                        </p:tav>
                                      </p:tavLst>
                                    </p:anim>
                                    <p:anim calcmode="lin" valueType="num">
                                      <p:cBhvr>
                                        <p:cTn id="101" dur="1000" fill="hold"/>
                                        <p:tgtEl>
                                          <p:spTgt spid="7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7"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p:nvPr/>
        </p:nvSpPr>
        <p:spPr>
          <a:xfrm>
            <a:off x="3432932" y="2585901"/>
            <a:ext cx="5265298" cy="707886"/>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4000" b="1" i="0" u="none" strike="noStrike" kern="1200" cap="none" spc="0" normalizeH="0" baseline="0" noProof="0">
                <a:ln>
                  <a:noFill/>
                </a:ln>
                <a:solidFill>
                  <a:srgbClr val="00B050"/>
                </a:solidFill>
                <a:effectLst/>
                <a:uLnTx/>
                <a:uFillTx/>
                <a:latin typeface="Pangolin" panose="00000500000000000000" pitchFamily="2" charset="0"/>
                <a:ea typeface="Roboto" panose="02000000000000000000" pitchFamily="2" charset="0"/>
                <a:cs typeface="+mn-cs"/>
              </a:rPr>
              <a:t>PHIẾU HỌC TẬP SỐ 2</a:t>
            </a:r>
            <a:endParaRPr kumimoji="0" lang="en-US" altLang="zh-CN" sz="4000" b="1" i="0" u="none" strike="noStrike" kern="1200" cap="none" spc="0" normalizeH="0" baseline="0" noProof="0" dirty="0">
              <a:ln>
                <a:noFill/>
              </a:ln>
              <a:solidFill>
                <a:srgbClr val="00B050"/>
              </a:solidFill>
              <a:effectLst/>
              <a:uLnTx/>
              <a:uFillTx/>
              <a:latin typeface="Pangolin" panose="00000500000000000000" pitchFamily="2" charset="0"/>
              <a:ea typeface="Roboto" panose="02000000000000000000" pitchFamily="2" charset="0"/>
              <a:cs typeface="+mn-cs"/>
            </a:endParaRPr>
          </a:p>
        </p:txBody>
      </p:sp>
      <p:pic>
        <p:nvPicPr>
          <p:cNvPr id="6" name="Picture 5">
            <a:extLst>
              <a:ext uri="{FF2B5EF4-FFF2-40B4-BE49-F238E27FC236}">
                <a16:creationId xmlns:a16="http://schemas.microsoft.com/office/drawing/2014/main" id="{4FACDEB0-4136-02B1-00C5-D1D8C06FB63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045066" y="-34304"/>
            <a:ext cx="2246550" cy="1550366"/>
          </a:xfrm>
          <a:prstGeom prst="rect">
            <a:avLst/>
          </a:prstGeom>
        </p:spPr>
      </p:pic>
    </p:spTree>
    <p:extLst>
      <p:ext uri="{BB962C8B-B14F-4D97-AF65-F5344CB8AC3E}">
        <p14:creationId xmlns:p14="http://schemas.microsoft.com/office/powerpoint/2010/main" val="152643463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 name="TextBox 116"/>
          <p:cNvSpPr txBox="1"/>
          <p:nvPr/>
        </p:nvSpPr>
        <p:spPr>
          <a:xfrm>
            <a:off x="2524387" y="395269"/>
            <a:ext cx="6772838" cy="584775"/>
          </a:xfrm>
          <a:prstGeom prst="rect">
            <a:avLst/>
          </a:prstGeom>
          <a:noFill/>
        </p:spPr>
        <p:txBody>
          <a:bodyPr wrap="square" rtlCol="0">
            <a:spAutoFit/>
          </a:bodyPr>
          <a:lstStyle/>
          <a:p>
            <a:pPr lvl="0" algn="ctr">
              <a:defRPr/>
            </a:pPr>
            <a:r>
              <a:rPr lang="en-US" altLang="zh-CN" sz="3200" b="1">
                <a:solidFill>
                  <a:srgbClr val="002060"/>
                </a:solidFill>
                <a:latin typeface="Roboto" panose="02000000000000000000" pitchFamily="2" charset="0"/>
                <a:ea typeface="Roboto" panose="02000000000000000000" pitchFamily="2" charset="0"/>
              </a:rPr>
              <a:t>TRẢ LỜI CÂU HỎI SAU</a:t>
            </a:r>
            <a:endParaRPr kumimoji="0" lang="en-US" altLang="zh-CN" sz="3200" b="1"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mn-cs"/>
            </a:endParaRPr>
          </a:p>
        </p:txBody>
      </p:sp>
      <p:sp>
        <p:nvSpPr>
          <p:cNvPr id="13" name="TextBox 12"/>
          <p:cNvSpPr txBox="1"/>
          <p:nvPr/>
        </p:nvSpPr>
        <p:spPr>
          <a:xfrm>
            <a:off x="5773287" y="2534027"/>
            <a:ext cx="6079567" cy="830997"/>
          </a:xfrm>
          <a:prstGeom prst="rect">
            <a:avLst/>
          </a:prstGeom>
          <a:noFill/>
        </p:spPr>
        <p:txBody>
          <a:bodyPr wrap="square" rtlCol="0">
            <a:spAutoFit/>
          </a:bodyPr>
          <a:lstStyle/>
          <a:p>
            <a:pPr lvl="0">
              <a:defRPr/>
            </a:pPr>
            <a:r>
              <a:rPr lang="vi-VN" sz="2400">
                <a:solidFill>
                  <a:srgbClr val="002060"/>
                </a:solidFill>
                <a:latin typeface="Roboto" panose="02000000000000000000" pitchFamily="2" charset="0"/>
                <a:ea typeface="Roboto" panose="02000000000000000000" pitchFamily="2" charset="0"/>
              </a:rPr>
              <a:t>Năm 1879, Ê-đi-xơn là người phát minh ra đèn sợi đốt. Năm đó thuộc thế kỉ nào?</a:t>
            </a:r>
            <a:endParaRPr kumimoji="0" lang="en-US" altLang="zh-CN"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mn-cs"/>
            </a:endParaRPr>
          </a:p>
        </p:txBody>
      </p:sp>
      <p:sp>
        <p:nvSpPr>
          <p:cNvPr id="116" name="TextBox 115"/>
          <p:cNvSpPr txBox="1"/>
          <p:nvPr/>
        </p:nvSpPr>
        <p:spPr>
          <a:xfrm>
            <a:off x="515125" y="4919008"/>
            <a:ext cx="4877757" cy="461665"/>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en-US" altLang="zh-CN" sz="2400" b="0" i="0" u="none" strike="noStrike" kern="1200" cap="none" spc="0" normalizeH="0" baseline="0" noProof="0" dirty="0">
              <a:ln>
                <a:noFill/>
              </a:ln>
              <a:solidFill>
                <a:srgbClr val="FF0000"/>
              </a:solidFill>
              <a:effectLst/>
              <a:uLnTx/>
              <a:uFillTx/>
              <a:latin typeface="Roboto" panose="02000000000000000000" pitchFamily="2" charset="0"/>
              <a:ea typeface="Roboto" panose="02000000000000000000" pitchFamily="2" charset="0"/>
              <a:cs typeface="+mn-cs"/>
            </a:endParaRPr>
          </a:p>
        </p:txBody>
      </p:sp>
      <p:pic>
        <p:nvPicPr>
          <p:cNvPr id="16" name="Picture 15">
            <a:extLst>
              <a:ext uri="{FF2B5EF4-FFF2-40B4-BE49-F238E27FC236}">
                <a16:creationId xmlns:a16="http://schemas.microsoft.com/office/drawing/2014/main" id="{4FACDEB0-4136-02B1-00C5-D1D8C06FB63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045066" y="-3131"/>
            <a:ext cx="2246550" cy="1550366"/>
          </a:xfrm>
          <a:prstGeom prst="rect">
            <a:avLst/>
          </a:prstGeom>
        </p:spPr>
      </p:pic>
      <p:sp>
        <p:nvSpPr>
          <p:cNvPr id="19" name="TextBox 18"/>
          <p:cNvSpPr txBox="1"/>
          <p:nvPr/>
        </p:nvSpPr>
        <p:spPr>
          <a:xfrm>
            <a:off x="7140963" y="4098126"/>
            <a:ext cx="3520109" cy="923330"/>
          </a:xfrm>
          <a:prstGeom prst="rect">
            <a:avLst/>
          </a:prstGeom>
          <a:noFill/>
        </p:spPr>
        <p:txBody>
          <a:bodyPr wrap="square" rtlCol="0">
            <a:spAutoFit/>
          </a:bodyPr>
          <a:lstStyle/>
          <a:p>
            <a:pPr lvl="0">
              <a:defRPr/>
            </a:pPr>
            <a:r>
              <a:rPr lang="en-US" sz="2400">
                <a:solidFill>
                  <a:srgbClr val="FF0000"/>
                </a:solidFill>
                <a:latin typeface="Roboto" panose="02000000000000000000" pitchFamily="2" charset="0"/>
                <a:ea typeface="Roboto" panose="02000000000000000000" pitchFamily="2" charset="0"/>
              </a:rPr>
              <a:t>Thế kỉ </a:t>
            </a:r>
            <a:r>
              <a:rPr lang="en-US" sz="5400" b="1">
                <a:solidFill>
                  <a:srgbClr val="FF0000"/>
                </a:solidFill>
                <a:latin typeface="MV Boli" panose="02000500030200090000" pitchFamily="2" charset="0"/>
                <a:ea typeface="Roboto" panose="02000000000000000000" pitchFamily="2" charset="0"/>
                <a:cs typeface="MV Boli" panose="02000500030200090000" pitchFamily="2" charset="0"/>
              </a:rPr>
              <a:t>XIX</a:t>
            </a:r>
            <a:endParaRPr kumimoji="0" lang="en-US" altLang="zh-CN" sz="5400" b="1" i="0" u="none" strike="noStrike" kern="1200" cap="none" spc="0" normalizeH="0" baseline="0" noProof="0" dirty="0">
              <a:ln>
                <a:noFill/>
              </a:ln>
              <a:solidFill>
                <a:srgbClr val="FF0000"/>
              </a:solidFill>
              <a:effectLst/>
              <a:uLnTx/>
              <a:uFillTx/>
              <a:latin typeface="MV Boli" panose="02000500030200090000" pitchFamily="2" charset="0"/>
              <a:ea typeface="Roboto" panose="02000000000000000000" pitchFamily="2" charset="0"/>
              <a:cs typeface="MV Boli" panose="02000500030200090000" pitchFamily="2" charset="0"/>
            </a:endParaRPr>
          </a:p>
        </p:txBody>
      </p:sp>
      <p:pic>
        <p:nvPicPr>
          <p:cNvPr id="2" name="Picture 1"/>
          <p:cNvPicPr>
            <a:picLocks noChangeAspect="1"/>
          </p:cNvPicPr>
          <p:nvPr/>
        </p:nvPicPr>
        <p:blipFill>
          <a:blip r:embed="rId4"/>
          <a:stretch>
            <a:fillRect/>
          </a:stretch>
        </p:blipFill>
        <p:spPr>
          <a:xfrm>
            <a:off x="733580" y="2095485"/>
            <a:ext cx="4440845" cy="3289296"/>
          </a:xfrm>
          <a:prstGeom prst="rect">
            <a:avLst/>
          </a:prstGeom>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pic>
    </p:spTree>
    <p:extLst>
      <p:ext uri="{BB962C8B-B14F-4D97-AF65-F5344CB8AC3E}">
        <p14:creationId xmlns:p14="http://schemas.microsoft.com/office/powerpoint/2010/main" val="4193029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17"/>
                                        </p:tgtEl>
                                        <p:attrNameLst>
                                          <p:attrName>style.visibility</p:attrName>
                                        </p:attrNameLst>
                                      </p:cBhvr>
                                      <p:to>
                                        <p:strVal val="visible"/>
                                      </p:to>
                                    </p:set>
                                    <p:animEffect transition="in" filter="fade">
                                      <p:cBhvr>
                                        <p:cTn id="7" dur="500"/>
                                        <p:tgtEl>
                                          <p:spTgt spid="117"/>
                                        </p:tgtEl>
                                      </p:cBhvr>
                                    </p:animEffect>
                                  </p:childTnLst>
                                </p:cTn>
                              </p:par>
                              <p:par>
                                <p:cTn id="8" presetID="42" presetClass="entr" presetSubtype="0" fill="hold" grpId="0"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fade">
                                      <p:cBhvr>
                                        <p:cTn id="10" dur="1000"/>
                                        <p:tgtEl>
                                          <p:spTgt spid="13"/>
                                        </p:tgtEl>
                                      </p:cBhvr>
                                    </p:animEffect>
                                    <p:anim calcmode="lin" valueType="num">
                                      <p:cBhvr>
                                        <p:cTn id="11" dur="1000" fill="hold"/>
                                        <p:tgtEl>
                                          <p:spTgt spid="13"/>
                                        </p:tgtEl>
                                        <p:attrNameLst>
                                          <p:attrName>ppt_x</p:attrName>
                                        </p:attrNameLst>
                                      </p:cBhvr>
                                      <p:tavLst>
                                        <p:tav tm="0">
                                          <p:val>
                                            <p:strVal val="#ppt_x"/>
                                          </p:val>
                                        </p:tav>
                                        <p:tav tm="100000">
                                          <p:val>
                                            <p:strVal val="#ppt_x"/>
                                          </p:val>
                                        </p:tav>
                                      </p:tavLst>
                                    </p:anim>
                                    <p:anim calcmode="lin" valueType="num">
                                      <p:cBhvr>
                                        <p:cTn id="12" dur="1000" fill="hold"/>
                                        <p:tgtEl>
                                          <p:spTgt spid="13"/>
                                        </p:tgtEl>
                                        <p:attrNameLst>
                                          <p:attrName>ppt_y</p:attrName>
                                        </p:attrNameLst>
                                      </p:cBhvr>
                                      <p:tavLst>
                                        <p:tav tm="0">
                                          <p:val>
                                            <p:strVal val="#ppt_y+.1"/>
                                          </p:val>
                                        </p:tav>
                                        <p:tav tm="100000">
                                          <p:val>
                                            <p:strVal val="#ppt_y"/>
                                          </p:val>
                                        </p:tav>
                                      </p:tavLst>
                                    </p:anim>
                                  </p:childTnLst>
                                </p:cTn>
                              </p:par>
                              <p:par>
                                <p:cTn id="13" presetID="21" presetClass="entr" presetSubtype="1" fill="hold" nodeType="with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wheel(1)">
                                      <p:cBhvr>
                                        <p:cTn id="15" dur="2000"/>
                                        <p:tgtEl>
                                          <p:spTgt spid="2"/>
                                        </p:tgtEl>
                                      </p:cBhvr>
                                    </p:animEffect>
                                  </p:childTnLst>
                                </p:cTn>
                              </p:par>
                            </p:childTnLst>
                          </p:cTn>
                        </p:par>
                      </p:childTnLst>
                    </p:cTn>
                  </p:par>
                  <p:par>
                    <p:cTn id="16" fill="hold">
                      <p:stCondLst>
                        <p:cond delay="indefinite"/>
                      </p:stCondLst>
                      <p:childTnLst>
                        <p:par>
                          <p:cTn id="17" fill="hold">
                            <p:stCondLst>
                              <p:cond delay="0"/>
                            </p:stCondLst>
                            <p:childTnLst>
                              <p:par>
                                <p:cTn id="18" presetID="42" presetClass="entr" presetSubtype="0" fill="hold" grpId="0" nodeType="clickEffect">
                                  <p:stCondLst>
                                    <p:cond delay="0"/>
                                  </p:stCondLst>
                                  <p:childTnLst>
                                    <p:set>
                                      <p:cBhvr>
                                        <p:cTn id="19" dur="1" fill="hold">
                                          <p:stCondLst>
                                            <p:cond delay="0"/>
                                          </p:stCondLst>
                                        </p:cTn>
                                        <p:tgtEl>
                                          <p:spTgt spid="19"/>
                                        </p:tgtEl>
                                        <p:attrNameLst>
                                          <p:attrName>style.visibility</p:attrName>
                                        </p:attrNameLst>
                                      </p:cBhvr>
                                      <p:to>
                                        <p:strVal val="visible"/>
                                      </p:to>
                                    </p:set>
                                    <p:animEffect transition="in" filter="fade">
                                      <p:cBhvr>
                                        <p:cTn id="20" dur="1000"/>
                                        <p:tgtEl>
                                          <p:spTgt spid="19"/>
                                        </p:tgtEl>
                                      </p:cBhvr>
                                    </p:animEffect>
                                    <p:anim calcmode="lin" valueType="num">
                                      <p:cBhvr>
                                        <p:cTn id="21" dur="1000" fill="hold"/>
                                        <p:tgtEl>
                                          <p:spTgt spid="19"/>
                                        </p:tgtEl>
                                        <p:attrNameLst>
                                          <p:attrName>ppt_x</p:attrName>
                                        </p:attrNameLst>
                                      </p:cBhvr>
                                      <p:tavLst>
                                        <p:tav tm="0">
                                          <p:val>
                                            <p:strVal val="#ppt_x"/>
                                          </p:val>
                                        </p:tav>
                                        <p:tav tm="100000">
                                          <p:val>
                                            <p:strVal val="#ppt_x"/>
                                          </p:val>
                                        </p:tav>
                                      </p:tavLst>
                                    </p:anim>
                                    <p:anim calcmode="lin" valueType="num">
                                      <p:cBhvr>
                                        <p:cTn id="22"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7" grpId="0"/>
      <p:bldP spid="13" grpId="0"/>
      <p:bldP spid="19"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 name="TextBox 116"/>
          <p:cNvSpPr txBox="1"/>
          <p:nvPr/>
        </p:nvSpPr>
        <p:spPr>
          <a:xfrm>
            <a:off x="2524387" y="395269"/>
            <a:ext cx="6772838" cy="584775"/>
          </a:xfrm>
          <a:prstGeom prst="rect">
            <a:avLst/>
          </a:prstGeom>
          <a:noFill/>
        </p:spPr>
        <p:txBody>
          <a:bodyPr wrap="square" rtlCol="0">
            <a:spAutoFit/>
          </a:bodyPr>
          <a:lstStyle/>
          <a:p>
            <a:pPr lvl="0" algn="ctr">
              <a:defRPr/>
            </a:pPr>
            <a:r>
              <a:rPr lang="en-US" altLang="zh-CN" sz="3200" b="1">
                <a:solidFill>
                  <a:srgbClr val="002060"/>
                </a:solidFill>
                <a:latin typeface="Roboto" panose="02000000000000000000" pitchFamily="2" charset="0"/>
                <a:ea typeface="Roboto" panose="02000000000000000000" pitchFamily="2" charset="0"/>
              </a:rPr>
              <a:t>TRẢ LỜI CÂU HỎI SAU</a:t>
            </a:r>
            <a:endParaRPr kumimoji="0" lang="en-US" altLang="zh-CN" sz="3200" b="1"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mn-cs"/>
            </a:endParaRPr>
          </a:p>
        </p:txBody>
      </p:sp>
      <p:sp>
        <p:nvSpPr>
          <p:cNvPr id="13" name="TextBox 12"/>
          <p:cNvSpPr txBox="1"/>
          <p:nvPr/>
        </p:nvSpPr>
        <p:spPr>
          <a:xfrm>
            <a:off x="1059873" y="2349361"/>
            <a:ext cx="4623954" cy="1200329"/>
          </a:xfrm>
          <a:prstGeom prst="rect">
            <a:avLst/>
          </a:prstGeom>
          <a:noFill/>
        </p:spPr>
        <p:txBody>
          <a:bodyPr wrap="square" rtlCol="0">
            <a:spAutoFit/>
          </a:bodyPr>
          <a:lstStyle/>
          <a:p>
            <a:pPr lvl="0">
              <a:defRPr/>
            </a:pPr>
            <a:r>
              <a:rPr lang="vi-VN" sz="2400">
                <a:solidFill>
                  <a:srgbClr val="002060"/>
                </a:solidFill>
                <a:latin typeface="Roboto" panose="02000000000000000000" pitchFamily="2" charset="0"/>
                <a:ea typeface="Roboto" panose="02000000000000000000" pitchFamily="2" charset="0"/>
              </a:rPr>
              <a:t>Năm 1926, chương trình truyền hình đầu tiên được phát sóng. Năm đó thuộc</a:t>
            </a:r>
            <a:r>
              <a:rPr lang="en-US" sz="2400">
                <a:solidFill>
                  <a:srgbClr val="002060"/>
                </a:solidFill>
                <a:latin typeface="Roboto" panose="02000000000000000000" pitchFamily="2" charset="0"/>
                <a:ea typeface="Roboto" panose="02000000000000000000" pitchFamily="2" charset="0"/>
              </a:rPr>
              <a:t> </a:t>
            </a:r>
            <a:r>
              <a:rPr lang="vi-VN" sz="2400">
                <a:solidFill>
                  <a:srgbClr val="002060"/>
                </a:solidFill>
                <a:latin typeface="Roboto" panose="02000000000000000000" pitchFamily="2" charset="0"/>
                <a:ea typeface="Roboto" panose="02000000000000000000" pitchFamily="2" charset="0"/>
              </a:rPr>
              <a:t>thế kỉ nào?</a:t>
            </a:r>
            <a:endParaRPr kumimoji="0" lang="en-US" altLang="zh-CN"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mn-cs"/>
            </a:endParaRPr>
          </a:p>
        </p:txBody>
      </p:sp>
      <p:sp>
        <p:nvSpPr>
          <p:cNvPr id="116" name="TextBox 115"/>
          <p:cNvSpPr txBox="1"/>
          <p:nvPr/>
        </p:nvSpPr>
        <p:spPr>
          <a:xfrm>
            <a:off x="515125" y="4919008"/>
            <a:ext cx="4877757" cy="461665"/>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en-US" altLang="zh-CN" sz="2400" b="0" i="0" u="none" strike="noStrike" kern="1200" cap="none" spc="0" normalizeH="0" baseline="0" noProof="0" dirty="0">
              <a:ln>
                <a:noFill/>
              </a:ln>
              <a:solidFill>
                <a:srgbClr val="FF0000"/>
              </a:solidFill>
              <a:effectLst/>
              <a:uLnTx/>
              <a:uFillTx/>
              <a:latin typeface="Roboto" panose="02000000000000000000" pitchFamily="2" charset="0"/>
              <a:ea typeface="Roboto" panose="02000000000000000000" pitchFamily="2" charset="0"/>
              <a:cs typeface="+mn-cs"/>
            </a:endParaRPr>
          </a:p>
        </p:txBody>
      </p:sp>
      <p:pic>
        <p:nvPicPr>
          <p:cNvPr id="16" name="Picture 15">
            <a:extLst>
              <a:ext uri="{FF2B5EF4-FFF2-40B4-BE49-F238E27FC236}">
                <a16:creationId xmlns:a16="http://schemas.microsoft.com/office/drawing/2014/main" id="{4FACDEB0-4136-02B1-00C5-D1D8C06FB63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045066" y="-3131"/>
            <a:ext cx="2246550" cy="1550366"/>
          </a:xfrm>
          <a:prstGeom prst="rect">
            <a:avLst/>
          </a:prstGeom>
        </p:spPr>
      </p:pic>
      <p:sp>
        <p:nvSpPr>
          <p:cNvPr id="19" name="TextBox 18"/>
          <p:cNvSpPr txBox="1"/>
          <p:nvPr/>
        </p:nvSpPr>
        <p:spPr>
          <a:xfrm>
            <a:off x="2130530" y="4311871"/>
            <a:ext cx="2482639" cy="923330"/>
          </a:xfrm>
          <a:prstGeom prst="rect">
            <a:avLst/>
          </a:prstGeom>
          <a:noFill/>
        </p:spPr>
        <p:txBody>
          <a:bodyPr wrap="square" rtlCol="0">
            <a:spAutoFit/>
          </a:bodyPr>
          <a:lstStyle/>
          <a:p>
            <a:pPr lvl="0">
              <a:defRPr/>
            </a:pPr>
            <a:r>
              <a:rPr lang="en-US" sz="2400">
                <a:solidFill>
                  <a:srgbClr val="FF0000"/>
                </a:solidFill>
                <a:latin typeface="Roboto" panose="02000000000000000000" pitchFamily="2" charset="0"/>
                <a:ea typeface="Roboto" panose="02000000000000000000" pitchFamily="2" charset="0"/>
              </a:rPr>
              <a:t>Thế kỉ </a:t>
            </a:r>
            <a:r>
              <a:rPr lang="en-US" sz="5400" b="1">
                <a:solidFill>
                  <a:srgbClr val="FF0000"/>
                </a:solidFill>
                <a:latin typeface="MV Boli" panose="02000500030200090000" pitchFamily="2" charset="0"/>
                <a:ea typeface="Roboto" panose="02000000000000000000" pitchFamily="2" charset="0"/>
                <a:cs typeface="MV Boli" panose="02000500030200090000" pitchFamily="2" charset="0"/>
              </a:rPr>
              <a:t>XX</a:t>
            </a:r>
            <a:endParaRPr kumimoji="0" lang="en-US" altLang="zh-CN" sz="5400" b="1" i="0" u="none" strike="noStrike" kern="1200" cap="none" spc="0" normalizeH="0" baseline="0" noProof="0" dirty="0">
              <a:ln>
                <a:noFill/>
              </a:ln>
              <a:solidFill>
                <a:srgbClr val="FF0000"/>
              </a:solidFill>
              <a:effectLst/>
              <a:uLnTx/>
              <a:uFillTx/>
              <a:latin typeface="MV Boli" panose="02000500030200090000" pitchFamily="2" charset="0"/>
              <a:ea typeface="Roboto" panose="02000000000000000000" pitchFamily="2" charset="0"/>
              <a:cs typeface="MV Boli" panose="02000500030200090000" pitchFamily="2" charset="0"/>
            </a:endParaRPr>
          </a:p>
        </p:txBody>
      </p:sp>
      <p:pic>
        <p:nvPicPr>
          <p:cNvPr id="3" name="Picture 2"/>
          <p:cNvPicPr>
            <a:picLocks noChangeAspect="1"/>
          </p:cNvPicPr>
          <p:nvPr/>
        </p:nvPicPr>
        <p:blipFill>
          <a:blip r:embed="rId4"/>
          <a:stretch>
            <a:fillRect/>
          </a:stretch>
        </p:blipFill>
        <p:spPr>
          <a:xfrm>
            <a:off x="5910806" y="1870607"/>
            <a:ext cx="5819048" cy="3885714"/>
          </a:xfrm>
          <a:prstGeom prst="rect">
            <a:avLst/>
          </a:prstGeom>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pic>
    </p:spTree>
    <p:extLst>
      <p:ext uri="{BB962C8B-B14F-4D97-AF65-F5344CB8AC3E}">
        <p14:creationId xmlns:p14="http://schemas.microsoft.com/office/powerpoint/2010/main" val="1476035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17"/>
                                        </p:tgtEl>
                                        <p:attrNameLst>
                                          <p:attrName>style.visibility</p:attrName>
                                        </p:attrNameLst>
                                      </p:cBhvr>
                                      <p:to>
                                        <p:strVal val="visible"/>
                                      </p:to>
                                    </p:set>
                                    <p:animEffect transition="in" filter="fade">
                                      <p:cBhvr>
                                        <p:cTn id="7" dur="500"/>
                                        <p:tgtEl>
                                          <p:spTgt spid="117"/>
                                        </p:tgtEl>
                                      </p:cBhvr>
                                    </p:animEffect>
                                  </p:childTnLst>
                                </p:cTn>
                              </p:par>
                              <p:par>
                                <p:cTn id="8" presetID="42" presetClass="entr" presetSubtype="0" fill="hold" grpId="0"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fade">
                                      <p:cBhvr>
                                        <p:cTn id="10" dur="1000"/>
                                        <p:tgtEl>
                                          <p:spTgt spid="13"/>
                                        </p:tgtEl>
                                      </p:cBhvr>
                                    </p:animEffect>
                                    <p:anim calcmode="lin" valueType="num">
                                      <p:cBhvr>
                                        <p:cTn id="11" dur="1000" fill="hold"/>
                                        <p:tgtEl>
                                          <p:spTgt spid="13"/>
                                        </p:tgtEl>
                                        <p:attrNameLst>
                                          <p:attrName>ppt_x</p:attrName>
                                        </p:attrNameLst>
                                      </p:cBhvr>
                                      <p:tavLst>
                                        <p:tav tm="0">
                                          <p:val>
                                            <p:strVal val="#ppt_x"/>
                                          </p:val>
                                        </p:tav>
                                        <p:tav tm="100000">
                                          <p:val>
                                            <p:strVal val="#ppt_x"/>
                                          </p:val>
                                        </p:tav>
                                      </p:tavLst>
                                    </p:anim>
                                    <p:anim calcmode="lin" valueType="num">
                                      <p:cBhvr>
                                        <p:cTn id="12" dur="1000" fill="hold"/>
                                        <p:tgtEl>
                                          <p:spTgt spid="13"/>
                                        </p:tgtEl>
                                        <p:attrNameLst>
                                          <p:attrName>ppt_y</p:attrName>
                                        </p:attrNameLst>
                                      </p:cBhvr>
                                      <p:tavLst>
                                        <p:tav tm="0">
                                          <p:val>
                                            <p:strVal val="#ppt_y+.1"/>
                                          </p:val>
                                        </p:tav>
                                        <p:tav tm="100000">
                                          <p:val>
                                            <p:strVal val="#ppt_y"/>
                                          </p:val>
                                        </p:tav>
                                      </p:tavLst>
                                    </p:anim>
                                  </p:childTnLst>
                                </p:cTn>
                              </p:par>
                              <p:par>
                                <p:cTn id="13" presetID="21" presetClass="entr" presetSubtype="1" fill="hold" nodeType="with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wheel(1)">
                                      <p:cBhvr>
                                        <p:cTn id="15" dur="2000"/>
                                        <p:tgtEl>
                                          <p:spTgt spid="3"/>
                                        </p:tgtEl>
                                      </p:cBhvr>
                                    </p:animEffect>
                                  </p:childTnLst>
                                </p:cTn>
                              </p:par>
                            </p:childTnLst>
                          </p:cTn>
                        </p:par>
                      </p:childTnLst>
                    </p:cTn>
                  </p:par>
                  <p:par>
                    <p:cTn id="16" fill="hold">
                      <p:stCondLst>
                        <p:cond delay="indefinite"/>
                      </p:stCondLst>
                      <p:childTnLst>
                        <p:par>
                          <p:cTn id="17" fill="hold">
                            <p:stCondLst>
                              <p:cond delay="0"/>
                            </p:stCondLst>
                            <p:childTnLst>
                              <p:par>
                                <p:cTn id="18" presetID="42" presetClass="entr" presetSubtype="0" fill="hold" grpId="0" nodeType="clickEffect">
                                  <p:stCondLst>
                                    <p:cond delay="0"/>
                                  </p:stCondLst>
                                  <p:childTnLst>
                                    <p:set>
                                      <p:cBhvr>
                                        <p:cTn id="19" dur="1" fill="hold">
                                          <p:stCondLst>
                                            <p:cond delay="0"/>
                                          </p:stCondLst>
                                        </p:cTn>
                                        <p:tgtEl>
                                          <p:spTgt spid="19"/>
                                        </p:tgtEl>
                                        <p:attrNameLst>
                                          <p:attrName>style.visibility</p:attrName>
                                        </p:attrNameLst>
                                      </p:cBhvr>
                                      <p:to>
                                        <p:strVal val="visible"/>
                                      </p:to>
                                    </p:set>
                                    <p:animEffect transition="in" filter="fade">
                                      <p:cBhvr>
                                        <p:cTn id="20" dur="1000"/>
                                        <p:tgtEl>
                                          <p:spTgt spid="19"/>
                                        </p:tgtEl>
                                      </p:cBhvr>
                                    </p:animEffect>
                                    <p:anim calcmode="lin" valueType="num">
                                      <p:cBhvr>
                                        <p:cTn id="21" dur="1000" fill="hold"/>
                                        <p:tgtEl>
                                          <p:spTgt spid="19"/>
                                        </p:tgtEl>
                                        <p:attrNameLst>
                                          <p:attrName>ppt_x</p:attrName>
                                        </p:attrNameLst>
                                      </p:cBhvr>
                                      <p:tavLst>
                                        <p:tav tm="0">
                                          <p:val>
                                            <p:strVal val="#ppt_x"/>
                                          </p:val>
                                        </p:tav>
                                        <p:tav tm="100000">
                                          <p:val>
                                            <p:strVal val="#ppt_x"/>
                                          </p:val>
                                        </p:tav>
                                      </p:tavLst>
                                    </p:anim>
                                    <p:anim calcmode="lin" valueType="num">
                                      <p:cBhvr>
                                        <p:cTn id="22"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7" grpId="0"/>
      <p:bldP spid="13" grpId="0"/>
      <p:bldP spid="19"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2B75ED06-7668-8675-6C84-803F94A3BA5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281549" y="-55179"/>
            <a:ext cx="2246550" cy="1550366"/>
          </a:xfrm>
          <a:prstGeom prst="rect">
            <a:avLst/>
          </a:prstGeom>
        </p:spPr>
      </p:pic>
      <p:grpSp>
        <p:nvGrpSpPr>
          <p:cNvPr id="6" name="Group 5">
            <a:extLst>
              <a:ext uri="{FF2B5EF4-FFF2-40B4-BE49-F238E27FC236}">
                <a16:creationId xmlns:a16="http://schemas.microsoft.com/office/drawing/2014/main" id="{E14DC05E-B9EF-979E-09B6-9AE9D163BC30}"/>
              </a:ext>
            </a:extLst>
          </p:cNvPr>
          <p:cNvGrpSpPr/>
          <p:nvPr/>
        </p:nvGrpSpPr>
        <p:grpSpPr>
          <a:xfrm>
            <a:off x="127887" y="1543748"/>
            <a:ext cx="10153662" cy="5246299"/>
            <a:chOff x="-269578" y="782011"/>
            <a:chExt cx="10830121" cy="6565774"/>
          </a:xfrm>
        </p:grpSpPr>
        <p:grpSp>
          <p:nvGrpSpPr>
            <p:cNvPr id="7" name="Group 6">
              <a:extLst>
                <a:ext uri="{FF2B5EF4-FFF2-40B4-BE49-F238E27FC236}">
                  <a16:creationId xmlns:a16="http://schemas.microsoft.com/office/drawing/2014/main" id="{11B57C03-0D5E-01DF-F1EC-9CB0E689A1AB}"/>
                </a:ext>
              </a:extLst>
            </p:cNvPr>
            <p:cNvGrpSpPr/>
            <p:nvPr/>
          </p:nvGrpSpPr>
          <p:grpSpPr>
            <a:xfrm>
              <a:off x="-269578" y="782011"/>
              <a:ext cx="2640009" cy="2278897"/>
              <a:chOff x="-269578" y="782011"/>
              <a:chExt cx="2640009" cy="2278897"/>
            </a:xfrm>
          </p:grpSpPr>
          <p:pic>
            <p:nvPicPr>
              <p:cNvPr id="26" name="Picture 25" descr="A statue of a person in a robe&#10;&#10;Description automatically generated">
                <a:extLst>
                  <a:ext uri="{FF2B5EF4-FFF2-40B4-BE49-F238E27FC236}">
                    <a16:creationId xmlns:a16="http://schemas.microsoft.com/office/drawing/2014/main" id="{40AE8D1D-D6E0-7602-6364-8305F821B552}"/>
                  </a:ext>
                </a:extLst>
              </p:cNvPr>
              <p:cNvPicPr>
                <a:picLocks noChangeAspect="1"/>
              </p:cNvPicPr>
              <p:nvPr/>
            </p:nvPicPr>
            <p:blipFill>
              <a:blip r:embed="rId4" cstate="hqprint">
                <a:extLst>
                  <a:ext uri="{28A0092B-C50C-407E-A947-70E740481C1C}">
                    <a14:useLocalDpi xmlns:a14="http://schemas.microsoft.com/office/drawing/2010/main" val="0"/>
                  </a:ext>
                </a:extLst>
              </a:blip>
              <a:srcRect/>
              <a:stretch>
                <a:fillRect/>
              </a:stretch>
            </p:blipFill>
            <p:spPr bwMode="auto">
              <a:xfrm>
                <a:off x="-269578" y="782011"/>
                <a:ext cx="2640009" cy="1758455"/>
              </a:xfrm>
              <a:prstGeom prst="rect">
                <a:avLst/>
              </a:prstGeom>
              <a:noFill/>
              <a:ln>
                <a:noFill/>
              </a:ln>
            </p:spPr>
          </p:pic>
          <p:sp>
            <p:nvSpPr>
              <p:cNvPr id="27" name="TextBox 26">
                <a:extLst>
                  <a:ext uri="{FF2B5EF4-FFF2-40B4-BE49-F238E27FC236}">
                    <a16:creationId xmlns:a16="http://schemas.microsoft.com/office/drawing/2014/main" id="{BFDC0C41-171F-2233-196F-D0FAEE138E1D}"/>
                  </a:ext>
                </a:extLst>
              </p:cNvPr>
              <p:cNvSpPr txBox="1"/>
              <p:nvPr/>
            </p:nvSpPr>
            <p:spPr>
              <a:xfrm>
                <a:off x="356832" y="2545530"/>
                <a:ext cx="973945" cy="515378"/>
              </a:xfrm>
              <a:prstGeom prst="rect">
                <a:avLst/>
              </a:prstGeom>
              <a:solidFill>
                <a:schemeClr val="accent6">
                  <a:lumMod val="40000"/>
                  <a:lumOff val="60000"/>
                </a:schemeClr>
              </a:solidFill>
              <a:ln>
                <a:solidFill>
                  <a:schemeClr val="tx1"/>
                </a:solidFill>
              </a:ln>
            </p:spPr>
            <p:txBody>
              <a:bodyPr wrap="square" rtlCol="0">
                <a:spAutoFit/>
              </a:bodyPr>
              <a:lstStyle/>
              <a:p>
                <a:r>
                  <a:rPr lang="en-US" sz="2200" b="1"/>
                  <a:t>1010</a:t>
                </a:r>
              </a:p>
            </p:txBody>
          </p:sp>
        </p:grpSp>
        <p:grpSp>
          <p:nvGrpSpPr>
            <p:cNvPr id="8" name="Group 7">
              <a:extLst>
                <a:ext uri="{FF2B5EF4-FFF2-40B4-BE49-F238E27FC236}">
                  <a16:creationId xmlns:a16="http://schemas.microsoft.com/office/drawing/2014/main" id="{C0DFF35B-9EE8-30BE-BDF3-6240F69007B5}"/>
                </a:ext>
              </a:extLst>
            </p:cNvPr>
            <p:cNvGrpSpPr/>
            <p:nvPr/>
          </p:nvGrpSpPr>
          <p:grpSpPr>
            <a:xfrm>
              <a:off x="8089749" y="4192226"/>
              <a:ext cx="2470794" cy="2528430"/>
              <a:chOff x="8198743" y="4173833"/>
              <a:chExt cx="2470794" cy="2528430"/>
            </a:xfrm>
          </p:grpSpPr>
          <p:pic>
            <p:nvPicPr>
              <p:cNvPr id="24" name="Picture 23" descr="A stone building with a gate and trees&#10;&#10;Description automatically generated">
                <a:extLst>
                  <a:ext uri="{FF2B5EF4-FFF2-40B4-BE49-F238E27FC236}">
                    <a16:creationId xmlns:a16="http://schemas.microsoft.com/office/drawing/2014/main" id="{61F65B7B-BD25-CD6D-8148-96C5E6EC342E}"/>
                  </a:ext>
                </a:extLst>
              </p:cNvPr>
              <p:cNvPicPr>
                <a:picLocks noChangeAspect="1"/>
              </p:cNvPicPr>
              <p:nvPr/>
            </p:nvPicPr>
            <p:blipFill>
              <a:blip r:embed="rId5" cstate="hqprint">
                <a:extLst>
                  <a:ext uri="{28A0092B-C50C-407E-A947-70E740481C1C}">
                    <a14:useLocalDpi xmlns:a14="http://schemas.microsoft.com/office/drawing/2010/main" val="0"/>
                  </a:ext>
                </a:extLst>
              </a:blip>
              <a:srcRect/>
              <a:stretch>
                <a:fillRect/>
              </a:stretch>
            </p:blipFill>
            <p:spPr bwMode="auto">
              <a:xfrm>
                <a:off x="8198743" y="4689211"/>
                <a:ext cx="2470794" cy="2013052"/>
              </a:xfrm>
              <a:prstGeom prst="rect">
                <a:avLst/>
              </a:prstGeom>
              <a:noFill/>
              <a:ln>
                <a:noFill/>
              </a:ln>
            </p:spPr>
          </p:pic>
          <p:sp>
            <p:nvSpPr>
              <p:cNvPr id="25" name="TextBox 24">
                <a:extLst>
                  <a:ext uri="{FF2B5EF4-FFF2-40B4-BE49-F238E27FC236}">
                    <a16:creationId xmlns:a16="http://schemas.microsoft.com/office/drawing/2014/main" id="{263CB5E0-3D5D-4F75-B66A-0F169DD32259}"/>
                  </a:ext>
                </a:extLst>
              </p:cNvPr>
              <p:cNvSpPr txBox="1"/>
              <p:nvPr/>
            </p:nvSpPr>
            <p:spPr>
              <a:xfrm>
                <a:off x="9018529" y="4173833"/>
                <a:ext cx="933215" cy="515378"/>
              </a:xfrm>
              <a:prstGeom prst="rect">
                <a:avLst/>
              </a:prstGeom>
              <a:solidFill>
                <a:schemeClr val="accent6">
                  <a:lumMod val="40000"/>
                  <a:lumOff val="60000"/>
                </a:schemeClr>
              </a:solidFill>
              <a:ln>
                <a:solidFill>
                  <a:schemeClr val="tx1"/>
                </a:solidFill>
              </a:ln>
            </p:spPr>
            <p:txBody>
              <a:bodyPr wrap="square" rtlCol="0">
                <a:spAutoFit/>
              </a:bodyPr>
              <a:lstStyle/>
              <a:p>
                <a:r>
                  <a:rPr lang="en-US" sz="2200" b="1"/>
                  <a:t>2012</a:t>
                </a:r>
              </a:p>
            </p:txBody>
          </p:sp>
        </p:grpSp>
        <p:sp>
          <p:nvSpPr>
            <p:cNvPr id="9" name="TextBox 8">
              <a:extLst>
                <a:ext uri="{FF2B5EF4-FFF2-40B4-BE49-F238E27FC236}">
                  <a16:creationId xmlns:a16="http://schemas.microsoft.com/office/drawing/2014/main" id="{09B763EB-1787-0CD0-49AF-EBA1C3F84621}"/>
                </a:ext>
              </a:extLst>
            </p:cNvPr>
            <p:cNvSpPr txBox="1"/>
            <p:nvPr/>
          </p:nvSpPr>
          <p:spPr>
            <a:xfrm>
              <a:off x="7129460" y="2596474"/>
              <a:ext cx="995952" cy="515378"/>
            </a:xfrm>
            <a:prstGeom prst="rect">
              <a:avLst/>
            </a:prstGeom>
            <a:solidFill>
              <a:schemeClr val="accent6">
                <a:lumMod val="40000"/>
                <a:lumOff val="60000"/>
              </a:schemeClr>
            </a:solidFill>
            <a:ln>
              <a:solidFill>
                <a:schemeClr val="tx1"/>
              </a:solidFill>
            </a:ln>
          </p:spPr>
          <p:txBody>
            <a:bodyPr wrap="square" rtlCol="0">
              <a:spAutoFit/>
            </a:bodyPr>
            <a:lstStyle/>
            <a:p>
              <a:r>
                <a:rPr lang="en-US" sz="2200" b="1"/>
                <a:t>1945</a:t>
              </a:r>
            </a:p>
          </p:txBody>
        </p:sp>
        <p:grpSp>
          <p:nvGrpSpPr>
            <p:cNvPr id="10" name="Group 9">
              <a:extLst>
                <a:ext uri="{FF2B5EF4-FFF2-40B4-BE49-F238E27FC236}">
                  <a16:creationId xmlns:a16="http://schemas.microsoft.com/office/drawing/2014/main" id="{3DD4BC86-A824-2DAB-8E1F-996F9E840AB6}"/>
                </a:ext>
              </a:extLst>
            </p:cNvPr>
            <p:cNvGrpSpPr/>
            <p:nvPr/>
          </p:nvGrpSpPr>
          <p:grpSpPr>
            <a:xfrm>
              <a:off x="2794925" y="782011"/>
              <a:ext cx="2640010" cy="2287439"/>
              <a:chOff x="2774829" y="782011"/>
              <a:chExt cx="2640010" cy="2287439"/>
            </a:xfrm>
          </p:grpSpPr>
          <p:pic>
            <p:nvPicPr>
              <p:cNvPr id="22" name="Picture 21" descr="A building with a pond and trees&#10;&#10;Description automatically generated">
                <a:extLst>
                  <a:ext uri="{FF2B5EF4-FFF2-40B4-BE49-F238E27FC236}">
                    <a16:creationId xmlns:a16="http://schemas.microsoft.com/office/drawing/2014/main" id="{84FD58DB-1B9C-EA00-926E-161C976A4CDB}"/>
                  </a:ext>
                </a:extLst>
              </p:cNvPr>
              <p:cNvPicPr>
                <a:picLocks noChangeAspect="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2774829" y="782011"/>
                <a:ext cx="2640010" cy="1758457"/>
              </a:xfrm>
              <a:prstGeom prst="rect">
                <a:avLst/>
              </a:prstGeom>
              <a:noFill/>
              <a:ln>
                <a:noFill/>
              </a:ln>
            </p:spPr>
          </p:pic>
          <p:sp>
            <p:nvSpPr>
              <p:cNvPr id="23" name="TextBox 22">
                <a:extLst>
                  <a:ext uri="{FF2B5EF4-FFF2-40B4-BE49-F238E27FC236}">
                    <a16:creationId xmlns:a16="http://schemas.microsoft.com/office/drawing/2014/main" id="{86BE2B85-1363-ADF4-074B-05F1DB94BF10}"/>
                  </a:ext>
                </a:extLst>
              </p:cNvPr>
              <p:cNvSpPr txBox="1"/>
              <p:nvPr/>
            </p:nvSpPr>
            <p:spPr>
              <a:xfrm>
                <a:off x="3491189" y="2554072"/>
                <a:ext cx="973945" cy="515378"/>
              </a:xfrm>
              <a:prstGeom prst="rect">
                <a:avLst/>
              </a:prstGeom>
              <a:solidFill>
                <a:schemeClr val="accent6">
                  <a:lumMod val="40000"/>
                  <a:lumOff val="60000"/>
                </a:schemeClr>
              </a:solidFill>
              <a:ln>
                <a:solidFill>
                  <a:schemeClr val="tx1"/>
                </a:solidFill>
              </a:ln>
            </p:spPr>
            <p:txBody>
              <a:bodyPr wrap="square" rtlCol="0">
                <a:spAutoFit/>
              </a:bodyPr>
              <a:lstStyle/>
              <a:p>
                <a:r>
                  <a:rPr lang="en-US" sz="2200" b="1"/>
                  <a:t>1885</a:t>
                </a:r>
              </a:p>
            </p:txBody>
          </p:sp>
        </p:grpSp>
        <p:sp>
          <p:nvSpPr>
            <p:cNvPr id="11" name="TextBox 10">
              <a:extLst>
                <a:ext uri="{FF2B5EF4-FFF2-40B4-BE49-F238E27FC236}">
                  <a16:creationId xmlns:a16="http://schemas.microsoft.com/office/drawing/2014/main" id="{093A5213-A005-67EE-20B1-0D4723A844E6}"/>
                </a:ext>
              </a:extLst>
            </p:cNvPr>
            <p:cNvSpPr txBox="1"/>
            <p:nvPr/>
          </p:nvSpPr>
          <p:spPr>
            <a:xfrm>
              <a:off x="5291249" y="4250537"/>
              <a:ext cx="933215" cy="515378"/>
            </a:xfrm>
            <a:prstGeom prst="rect">
              <a:avLst/>
            </a:prstGeom>
            <a:solidFill>
              <a:schemeClr val="accent6">
                <a:lumMod val="40000"/>
                <a:lumOff val="60000"/>
              </a:schemeClr>
            </a:solidFill>
            <a:ln>
              <a:solidFill>
                <a:schemeClr val="tx1"/>
              </a:solidFill>
            </a:ln>
          </p:spPr>
          <p:txBody>
            <a:bodyPr wrap="square" rtlCol="0">
              <a:spAutoFit/>
            </a:bodyPr>
            <a:lstStyle/>
            <a:p>
              <a:r>
                <a:rPr lang="en-US" sz="2200" b="1"/>
                <a:t>1911</a:t>
              </a:r>
            </a:p>
          </p:txBody>
        </p:sp>
        <p:grpSp>
          <p:nvGrpSpPr>
            <p:cNvPr id="12" name="Group 11">
              <a:extLst>
                <a:ext uri="{FF2B5EF4-FFF2-40B4-BE49-F238E27FC236}">
                  <a16:creationId xmlns:a16="http://schemas.microsoft.com/office/drawing/2014/main" id="{D7EF3D3F-CFB7-6BF5-20D0-0C101E5D6C92}"/>
                </a:ext>
              </a:extLst>
            </p:cNvPr>
            <p:cNvGrpSpPr/>
            <p:nvPr/>
          </p:nvGrpSpPr>
          <p:grpSpPr>
            <a:xfrm>
              <a:off x="1313257" y="4272654"/>
              <a:ext cx="1952460" cy="3075131"/>
              <a:chOff x="1313257" y="4272654"/>
              <a:chExt cx="1952460" cy="3075131"/>
            </a:xfrm>
          </p:grpSpPr>
          <p:pic>
            <p:nvPicPr>
              <p:cNvPr id="20" name="Picture 4" descr="Lễ Thành Hầu Nguyễn Hữu Cảnh và lăng mộ nằm trên núi An Mã, Quảng Bình">
                <a:extLst>
                  <a:ext uri="{FF2B5EF4-FFF2-40B4-BE49-F238E27FC236}">
                    <a16:creationId xmlns:a16="http://schemas.microsoft.com/office/drawing/2014/main" id="{87A3B4B7-2041-74FF-0D28-9EFD1EC833E3}"/>
                  </a:ext>
                </a:extLst>
              </p:cNvPr>
              <p:cNvPicPr>
                <a:picLocks noChangeAspect="1" noChangeArrowheads="1"/>
              </p:cNvPicPr>
              <p:nvPr/>
            </p:nvPicPr>
            <p:blipFill>
              <a:blip r:embed="rId7" cstate="hqprint">
                <a:extLst>
                  <a:ext uri="{28A0092B-C50C-407E-A947-70E740481C1C}">
                    <a14:useLocalDpi xmlns:a14="http://schemas.microsoft.com/office/drawing/2010/main" val="0"/>
                  </a:ext>
                </a:extLst>
              </a:blip>
              <a:srcRect/>
              <a:stretch>
                <a:fillRect/>
              </a:stretch>
            </p:blipFill>
            <p:spPr bwMode="auto">
              <a:xfrm>
                <a:off x="1313257" y="4811190"/>
                <a:ext cx="1952460" cy="2536595"/>
              </a:xfrm>
              <a:prstGeom prst="rect">
                <a:avLst/>
              </a:prstGeom>
              <a:noFill/>
              <a:extLst>
                <a:ext uri="{909E8E84-426E-40DD-AFC4-6F175D3DCCD1}">
                  <a14:hiddenFill xmlns:a14="http://schemas.microsoft.com/office/drawing/2010/main">
                    <a:solidFill>
                      <a:srgbClr val="FFFFFF"/>
                    </a:solidFill>
                  </a14:hiddenFill>
                </a:ext>
              </a:extLst>
            </p:spPr>
          </p:pic>
          <p:sp>
            <p:nvSpPr>
              <p:cNvPr id="21" name="TextBox 20">
                <a:extLst>
                  <a:ext uri="{FF2B5EF4-FFF2-40B4-BE49-F238E27FC236}">
                    <a16:creationId xmlns:a16="http://schemas.microsoft.com/office/drawing/2014/main" id="{CD6E0028-B5FE-39E3-3837-AC4858A985FD}"/>
                  </a:ext>
                </a:extLst>
              </p:cNvPr>
              <p:cNvSpPr txBox="1"/>
              <p:nvPr/>
            </p:nvSpPr>
            <p:spPr>
              <a:xfrm>
                <a:off x="1774635" y="4272654"/>
                <a:ext cx="1065272" cy="515378"/>
              </a:xfrm>
              <a:prstGeom prst="rect">
                <a:avLst/>
              </a:prstGeom>
              <a:solidFill>
                <a:schemeClr val="accent6">
                  <a:lumMod val="40000"/>
                  <a:lumOff val="60000"/>
                </a:schemeClr>
              </a:solidFill>
              <a:ln>
                <a:solidFill>
                  <a:schemeClr val="tx1"/>
                </a:solidFill>
              </a:ln>
            </p:spPr>
            <p:txBody>
              <a:bodyPr wrap="square" rtlCol="0">
                <a:spAutoFit/>
              </a:bodyPr>
              <a:lstStyle/>
              <a:p>
                <a:r>
                  <a:rPr lang="en-US" sz="2200" b="1"/>
                  <a:t>1698</a:t>
                </a:r>
              </a:p>
            </p:txBody>
          </p:sp>
        </p:grpSp>
        <p:sp>
          <p:nvSpPr>
            <p:cNvPr id="13" name="Arrow: Right 12">
              <a:extLst>
                <a:ext uri="{FF2B5EF4-FFF2-40B4-BE49-F238E27FC236}">
                  <a16:creationId xmlns:a16="http://schemas.microsoft.com/office/drawing/2014/main" id="{19397B9E-7B82-3059-1E13-F1CBBFB1F6F6}"/>
                </a:ext>
              </a:extLst>
            </p:cNvPr>
            <p:cNvSpPr/>
            <p:nvPr/>
          </p:nvSpPr>
          <p:spPr>
            <a:xfrm>
              <a:off x="75615" y="3407819"/>
              <a:ext cx="10484926" cy="501891"/>
            </a:xfrm>
            <a:prstGeom prst="rightArrow">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Arrow: Up 13">
              <a:extLst>
                <a:ext uri="{FF2B5EF4-FFF2-40B4-BE49-F238E27FC236}">
                  <a16:creationId xmlns:a16="http://schemas.microsoft.com/office/drawing/2014/main" id="{9E762FC6-CDEA-437C-A109-5F4A70E7F54A}"/>
                </a:ext>
              </a:extLst>
            </p:cNvPr>
            <p:cNvSpPr/>
            <p:nvPr/>
          </p:nvSpPr>
          <p:spPr>
            <a:xfrm>
              <a:off x="742768" y="3095418"/>
              <a:ext cx="110944" cy="501891"/>
            </a:xfrm>
            <a:prstGeom prst="upArrow">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Arrow: Up 14">
              <a:extLst>
                <a:ext uri="{FF2B5EF4-FFF2-40B4-BE49-F238E27FC236}">
                  <a16:creationId xmlns:a16="http://schemas.microsoft.com/office/drawing/2014/main" id="{151E40C5-3B9D-6AFB-BCAD-7DF69319EB18}"/>
                </a:ext>
              </a:extLst>
            </p:cNvPr>
            <p:cNvSpPr/>
            <p:nvPr/>
          </p:nvSpPr>
          <p:spPr>
            <a:xfrm>
              <a:off x="3916837" y="3096663"/>
              <a:ext cx="110944" cy="501891"/>
            </a:xfrm>
            <a:prstGeom prst="upArrow">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Arrow: Up 15">
              <a:extLst>
                <a:ext uri="{FF2B5EF4-FFF2-40B4-BE49-F238E27FC236}">
                  <a16:creationId xmlns:a16="http://schemas.microsoft.com/office/drawing/2014/main" id="{DC4FD0A8-6670-7DFD-C1F2-950FE1F3A650}"/>
                </a:ext>
              </a:extLst>
            </p:cNvPr>
            <p:cNvSpPr/>
            <p:nvPr/>
          </p:nvSpPr>
          <p:spPr>
            <a:xfrm>
              <a:off x="7522518" y="3142932"/>
              <a:ext cx="110944" cy="501891"/>
            </a:xfrm>
            <a:prstGeom prst="upArrow">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Arrow: Up 16">
              <a:extLst>
                <a:ext uri="{FF2B5EF4-FFF2-40B4-BE49-F238E27FC236}">
                  <a16:creationId xmlns:a16="http://schemas.microsoft.com/office/drawing/2014/main" id="{97D45A43-D934-B464-B3B6-9F1F032352A1}"/>
                </a:ext>
              </a:extLst>
            </p:cNvPr>
            <p:cNvSpPr/>
            <p:nvPr/>
          </p:nvSpPr>
          <p:spPr>
            <a:xfrm flipV="1">
              <a:off x="2249909" y="3747606"/>
              <a:ext cx="110944" cy="501891"/>
            </a:xfrm>
            <a:prstGeom prst="upArrow">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Arrow: Up 17">
              <a:extLst>
                <a:ext uri="{FF2B5EF4-FFF2-40B4-BE49-F238E27FC236}">
                  <a16:creationId xmlns:a16="http://schemas.microsoft.com/office/drawing/2014/main" id="{4E635B93-A0A7-5206-2E5A-7C93DE6090F8}"/>
                </a:ext>
              </a:extLst>
            </p:cNvPr>
            <p:cNvSpPr/>
            <p:nvPr/>
          </p:nvSpPr>
          <p:spPr>
            <a:xfrm flipV="1">
              <a:off x="5696922" y="3752455"/>
              <a:ext cx="110944" cy="501891"/>
            </a:xfrm>
            <a:prstGeom prst="upArrow">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Arrow: Up 18">
              <a:extLst>
                <a:ext uri="{FF2B5EF4-FFF2-40B4-BE49-F238E27FC236}">
                  <a16:creationId xmlns:a16="http://schemas.microsoft.com/office/drawing/2014/main" id="{82409DB7-F3B1-AA3A-517A-63E8797D94CA}"/>
                </a:ext>
              </a:extLst>
            </p:cNvPr>
            <p:cNvSpPr/>
            <p:nvPr/>
          </p:nvSpPr>
          <p:spPr>
            <a:xfrm flipV="1">
              <a:off x="9332010" y="3690335"/>
              <a:ext cx="110944" cy="501891"/>
            </a:xfrm>
            <a:prstGeom prst="upArrow">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28" name="Picture 27">
            <a:extLst>
              <a:ext uri="{FF2B5EF4-FFF2-40B4-BE49-F238E27FC236}">
                <a16:creationId xmlns:a16="http://schemas.microsoft.com/office/drawing/2014/main" id="{7CC31728-61C4-C8CA-E38B-55C002F51DF9}"/>
              </a:ext>
            </a:extLst>
          </p:cNvPr>
          <p:cNvPicPr>
            <a:picLocks noChangeAspect="1"/>
          </p:cNvPicPr>
          <p:nvPr/>
        </p:nvPicPr>
        <p:blipFill>
          <a:blip r:embed="rId8"/>
          <a:stretch>
            <a:fillRect/>
          </a:stretch>
        </p:blipFill>
        <p:spPr>
          <a:xfrm>
            <a:off x="4910475" y="4752721"/>
            <a:ext cx="1830506" cy="2003826"/>
          </a:xfrm>
          <a:prstGeom prst="rect">
            <a:avLst/>
          </a:prstGeom>
          <a:effectLst>
            <a:outerShdw blurRad="63500" sx="102000" sy="102000" algn="ctr" rotWithShape="0">
              <a:prstClr val="black">
                <a:alpha val="40000"/>
              </a:prstClr>
            </a:outerShdw>
          </a:effectLst>
        </p:spPr>
      </p:pic>
      <p:pic>
        <p:nvPicPr>
          <p:cNvPr id="29" name="Picture 28">
            <a:extLst>
              <a:ext uri="{FF2B5EF4-FFF2-40B4-BE49-F238E27FC236}">
                <a16:creationId xmlns:a16="http://schemas.microsoft.com/office/drawing/2014/main" id="{C56529F7-7500-7A07-4E27-213E5A7AF11B}"/>
              </a:ext>
            </a:extLst>
          </p:cNvPr>
          <p:cNvPicPr>
            <a:picLocks noChangeAspect="1"/>
          </p:cNvPicPr>
          <p:nvPr/>
        </p:nvPicPr>
        <p:blipFill>
          <a:blip r:embed="rId9"/>
          <a:stretch>
            <a:fillRect/>
          </a:stretch>
        </p:blipFill>
        <p:spPr>
          <a:xfrm>
            <a:off x="6738191" y="1304693"/>
            <a:ext cx="1494196" cy="1649442"/>
          </a:xfrm>
          <a:prstGeom prst="rect">
            <a:avLst/>
          </a:prstGeom>
          <a:effectLst>
            <a:outerShdw blurRad="63500" sx="102000" sy="102000" algn="ctr" rotWithShape="0">
              <a:prstClr val="black">
                <a:alpha val="40000"/>
              </a:prstClr>
            </a:outerShdw>
          </a:effectLst>
        </p:spPr>
      </p:pic>
      <p:sp>
        <p:nvSpPr>
          <p:cNvPr id="30" name="TextBox 29">
            <a:extLst>
              <a:ext uri="{FF2B5EF4-FFF2-40B4-BE49-F238E27FC236}">
                <a16:creationId xmlns:a16="http://schemas.microsoft.com/office/drawing/2014/main" id="{1F78E52F-E499-B383-9874-DCB77A265085}"/>
              </a:ext>
            </a:extLst>
          </p:cNvPr>
          <p:cNvSpPr txBox="1"/>
          <p:nvPr/>
        </p:nvSpPr>
        <p:spPr>
          <a:xfrm>
            <a:off x="1130636" y="3442830"/>
            <a:ext cx="1371915" cy="365980"/>
          </a:xfrm>
          <a:prstGeom prst="rect">
            <a:avLst/>
          </a:prstGeom>
          <a:noFill/>
        </p:spPr>
        <p:txBody>
          <a:bodyPr wrap="square" rtlCol="0">
            <a:spAutoFit/>
          </a:bodyPr>
          <a:lstStyle/>
          <a:p>
            <a:pPr lvl="0">
              <a:defRPr/>
            </a:pPr>
            <a:r>
              <a:rPr lang="en-US" sz="2200" b="1">
                <a:solidFill>
                  <a:srgbClr val="FF0000"/>
                </a:solidFill>
                <a:latin typeface="MV Boli" panose="02000500030200090000" pitchFamily="2" charset="0"/>
                <a:ea typeface="Roboto" panose="02000000000000000000" pitchFamily="2" charset="0"/>
                <a:cs typeface="MV Boli" panose="02000500030200090000" pitchFamily="2" charset="0"/>
              </a:rPr>
              <a:t>XI</a:t>
            </a:r>
            <a:endParaRPr kumimoji="0" lang="en-US" altLang="zh-CN" sz="2200" b="1" i="0" u="none" strike="noStrike" kern="1200" cap="none" spc="0" normalizeH="0" baseline="0" noProof="0" dirty="0">
              <a:ln>
                <a:noFill/>
              </a:ln>
              <a:solidFill>
                <a:srgbClr val="FF0000"/>
              </a:solidFill>
              <a:effectLst/>
              <a:uLnTx/>
              <a:uFillTx/>
              <a:latin typeface="MV Boli" panose="02000500030200090000" pitchFamily="2" charset="0"/>
              <a:ea typeface="Roboto" panose="02000000000000000000" pitchFamily="2" charset="0"/>
              <a:cs typeface="MV Boli" panose="02000500030200090000" pitchFamily="2" charset="0"/>
            </a:endParaRPr>
          </a:p>
        </p:txBody>
      </p:sp>
      <p:sp>
        <p:nvSpPr>
          <p:cNvPr id="31" name="TextBox 30">
            <a:extLst>
              <a:ext uri="{FF2B5EF4-FFF2-40B4-BE49-F238E27FC236}">
                <a16:creationId xmlns:a16="http://schemas.microsoft.com/office/drawing/2014/main" id="{8E681A99-A17E-EBF8-2DDD-EB4DD9473C7B}"/>
              </a:ext>
            </a:extLst>
          </p:cNvPr>
          <p:cNvSpPr txBox="1"/>
          <p:nvPr/>
        </p:nvSpPr>
        <p:spPr>
          <a:xfrm>
            <a:off x="2553174" y="3995689"/>
            <a:ext cx="943017" cy="365980"/>
          </a:xfrm>
          <a:prstGeom prst="rect">
            <a:avLst/>
          </a:prstGeom>
          <a:noFill/>
        </p:spPr>
        <p:txBody>
          <a:bodyPr wrap="square" rtlCol="0">
            <a:spAutoFit/>
          </a:bodyPr>
          <a:lstStyle/>
          <a:p>
            <a:pPr lvl="0">
              <a:defRPr/>
            </a:pPr>
            <a:r>
              <a:rPr lang="en-US" sz="2200" b="1">
                <a:solidFill>
                  <a:srgbClr val="FF0000"/>
                </a:solidFill>
                <a:latin typeface="MV Boli" panose="02000500030200090000" pitchFamily="2" charset="0"/>
                <a:ea typeface="Roboto" panose="02000000000000000000" pitchFamily="2" charset="0"/>
                <a:cs typeface="MV Boli" panose="02000500030200090000" pitchFamily="2" charset="0"/>
              </a:rPr>
              <a:t>XVII</a:t>
            </a:r>
            <a:endParaRPr kumimoji="0" lang="en-US" altLang="zh-CN" sz="2200" b="1" i="0" u="none" strike="noStrike" kern="1200" cap="none" spc="0" normalizeH="0" baseline="0" noProof="0" dirty="0">
              <a:ln>
                <a:noFill/>
              </a:ln>
              <a:solidFill>
                <a:srgbClr val="FF0000"/>
              </a:solidFill>
              <a:effectLst/>
              <a:uLnTx/>
              <a:uFillTx/>
              <a:latin typeface="MV Boli" panose="02000500030200090000" pitchFamily="2" charset="0"/>
              <a:ea typeface="Roboto" panose="02000000000000000000" pitchFamily="2" charset="0"/>
              <a:cs typeface="MV Boli" panose="02000500030200090000" pitchFamily="2" charset="0"/>
            </a:endParaRPr>
          </a:p>
        </p:txBody>
      </p:sp>
      <p:sp>
        <p:nvSpPr>
          <p:cNvPr id="32" name="TextBox 31">
            <a:extLst>
              <a:ext uri="{FF2B5EF4-FFF2-40B4-BE49-F238E27FC236}">
                <a16:creationId xmlns:a16="http://schemas.microsoft.com/office/drawing/2014/main" id="{57107B00-4ECE-2717-B9A1-D0A24F27BA4D}"/>
              </a:ext>
            </a:extLst>
          </p:cNvPr>
          <p:cNvSpPr txBox="1"/>
          <p:nvPr/>
        </p:nvSpPr>
        <p:spPr>
          <a:xfrm>
            <a:off x="4167929" y="3430212"/>
            <a:ext cx="762196" cy="365980"/>
          </a:xfrm>
          <a:prstGeom prst="rect">
            <a:avLst/>
          </a:prstGeom>
          <a:noFill/>
        </p:spPr>
        <p:txBody>
          <a:bodyPr wrap="square" rtlCol="0">
            <a:spAutoFit/>
          </a:bodyPr>
          <a:lstStyle/>
          <a:p>
            <a:pPr lvl="0">
              <a:defRPr/>
            </a:pPr>
            <a:r>
              <a:rPr lang="en-US" sz="2200" b="1">
                <a:solidFill>
                  <a:srgbClr val="FF0000"/>
                </a:solidFill>
                <a:latin typeface="MV Boli" panose="02000500030200090000" pitchFamily="2" charset="0"/>
                <a:ea typeface="Roboto" panose="02000000000000000000" pitchFamily="2" charset="0"/>
                <a:cs typeface="MV Boli" panose="02000500030200090000" pitchFamily="2" charset="0"/>
              </a:rPr>
              <a:t>XIX</a:t>
            </a:r>
            <a:endParaRPr kumimoji="0" lang="en-US" altLang="zh-CN" sz="2200" b="1" i="0" u="none" strike="noStrike" kern="1200" cap="none" spc="0" normalizeH="0" baseline="0" noProof="0" dirty="0">
              <a:ln>
                <a:noFill/>
              </a:ln>
              <a:solidFill>
                <a:srgbClr val="FF0000"/>
              </a:solidFill>
              <a:effectLst/>
              <a:uLnTx/>
              <a:uFillTx/>
              <a:latin typeface="MV Boli" panose="02000500030200090000" pitchFamily="2" charset="0"/>
              <a:ea typeface="Roboto" panose="02000000000000000000" pitchFamily="2" charset="0"/>
              <a:cs typeface="MV Boli" panose="02000500030200090000" pitchFamily="2" charset="0"/>
            </a:endParaRPr>
          </a:p>
        </p:txBody>
      </p:sp>
      <p:sp>
        <p:nvSpPr>
          <p:cNvPr id="34" name="TextBox 33">
            <a:extLst>
              <a:ext uri="{FF2B5EF4-FFF2-40B4-BE49-F238E27FC236}">
                <a16:creationId xmlns:a16="http://schemas.microsoft.com/office/drawing/2014/main" id="{DDC6D932-ADB3-4959-5C30-F42B7AEC351C}"/>
              </a:ext>
            </a:extLst>
          </p:cNvPr>
          <p:cNvSpPr txBox="1"/>
          <p:nvPr/>
        </p:nvSpPr>
        <p:spPr>
          <a:xfrm>
            <a:off x="5823845" y="3971536"/>
            <a:ext cx="693999" cy="365980"/>
          </a:xfrm>
          <a:prstGeom prst="rect">
            <a:avLst/>
          </a:prstGeom>
          <a:noFill/>
        </p:spPr>
        <p:txBody>
          <a:bodyPr wrap="square" rtlCol="0">
            <a:spAutoFit/>
          </a:bodyPr>
          <a:lstStyle/>
          <a:p>
            <a:pPr lvl="0">
              <a:defRPr/>
            </a:pPr>
            <a:r>
              <a:rPr lang="en-US" sz="2200" b="1">
                <a:solidFill>
                  <a:srgbClr val="FF0000"/>
                </a:solidFill>
                <a:latin typeface="MV Boli" panose="02000500030200090000" pitchFamily="2" charset="0"/>
                <a:ea typeface="Roboto" panose="02000000000000000000" pitchFamily="2" charset="0"/>
                <a:cs typeface="MV Boli" panose="02000500030200090000" pitchFamily="2" charset="0"/>
              </a:rPr>
              <a:t>XX</a:t>
            </a:r>
            <a:endParaRPr kumimoji="0" lang="en-US" altLang="zh-CN" sz="2200" b="1" i="0" u="none" strike="noStrike" kern="1200" cap="none" spc="0" normalizeH="0" baseline="0" noProof="0" dirty="0">
              <a:ln>
                <a:noFill/>
              </a:ln>
              <a:solidFill>
                <a:srgbClr val="FF0000"/>
              </a:solidFill>
              <a:effectLst/>
              <a:uLnTx/>
              <a:uFillTx/>
              <a:latin typeface="MV Boli" panose="02000500030200090000" pitchFamily="2" charset="0"/>
              <a:ea typeface="Roboto" panose="02000000000000000000" pitchFamily="2" charset="0"/>
              <a:cs typeface="MV Boli" panose="02000500030200090000" pitchFamily="2" charset="0"/>
            </a:endParaRPr>
          </a:p>
        </p:txBody>
      </p:sp>
      <p:sp>
        <p:nvSpPr>
          <p:cNvPr id="35" name="TextBox 34">
            <a:extLst>
              <a:ext uri="{FF2B5EF4-FFF2-40B4-BE49-F238E27FC236}">
                <a16:creationId xmlns:a16="http://schemas.microsoft.com/office/drawing/2014/main" id="{6D15ADA6-D8BF-DEA3-17E0-78A76973030B}"/>
              </a:ext>
            </a:extLst>
          </p:cNvPr>
          <p:cNvSpPr txBox="1"/>
          <p:nvPr/>
        </p:nvSpPr>
        <p:spPr>
          <a:xfrm>
            <a:off x="9152118" y="3966800"/>
            <a:ext cx="792951" cy="365980"/>
          </a:xfrm>
          <a:prstGeom prst="rect">
            <a:avLst/>
          </a:prstGeom>
          <a:noFill/>
        </p:spPr>
        <p:txBody>
          <a:bodyPr wrap="square" rtlCol="0">
            <a:spAutoFit/>
          </a:bodyPr>
          <a:lstStyle/>
          <a:p>
            <a:pPr lvl="0">
              <a:defRPr/>
            </a:pPr>
            <a:r>
              <a:rPr lang="en-US" sz="2200" b="1">
                <a:solidFill>
                  <a:srgbClr val="FF0000"/>
                </a:solidFill>
                <a:latin typeface="MV Boli" panose="02000500030200090000" pitchFamily="2" charset="0"/>
                <a:ea typeface="Roboto" panose="02000000000000000000" pitchFamily="2" charset="0"/>
                <a:cs typeface="MV Boli" panose="02000500030200090000" pitchFamily="2" charset="0"/>
              </a:rPr>
              <a:t>XXI</a:t>
            </a:r>
            <a:endParaRPr kumimoji="0" lang="en-US" altLang="zh-CN" sz="2200" b="1" i="0" u="none" strike="noStrike" kern="1200" cap="none" spc="0" normalizeH="0" baseline="0" noProof="0" dirty="0">
              <a:ln>
                <a:noFill/>
              </a:ln>
              <a:solidFill>
                <a:srgbClr val="FF0000"/>
              </a:solidFill>
              <a:effectLst/>
              <a:uLnTx/>
              <a:uFillTx/>
              <a:latin typeface="MV Boli" panose="02000500030200090000" pitchFamily="2" charset="0"/>
              <a:ea typeface="Roboto" panose="02000000000000000000" pitchFamily="2" charset="0"/>
              <a:cs typeface="MV Boli" panose="02000500030200090000" pitchFamily="2" charset="0"/>
            </a:endParaRPr>
          </a:p>
        </p:txBody>
      </p:sp>
      <p:sp>
        <p:nvSpPr>
          <p:cNvPr id="36" name="TextBox 35">
            <a:extLst>
              <a:ext uri="{FF2B5EF4-FFF2-40B4-BE49-F238E27FC236}">
                <a16:creationId xmlns:a16="http://schemas.microsoft.com/office/drawing/2014/main" id="{057389E7-081F-2A5F-D812-926028B36B21}"/>
              </a:ext>
            </a:extLst>
          </p:cNvPr>
          <p:cNvSpPr txBox="1"/>
          <p:nvPr/>
        </p:nvSpPr>
        <p:spPr>
          <a:xfrm>
            <a:off x="7521201" y="3447621"/>
            <a:ext cx="641577" cy="366599"/>
          </a:xfrm>
          <a:prstGeom prst="rect">
            <a:avLst/>
          </a:prstGeom>
          <a:noFill/>
        </p:spPr>
        <p:txBody>
          <a:bodyPr wrap="square" rtlCol="0">
            <a:spAutoFit/>
          </a:bodyPr>
          <a:lstStyle/>
          <a:p>
            <a:pPr lvl="0">
              <a:defRPr/>
            </a:pPr>
            <a:r>
              <a:rPr lang="en-US" sz="2200" b="1">
                <a:solidFill>
                  <a:srgbClr val="FF0000"/>
                </a:solidFill>
                <a:latin typeface="MV Boli" panose="02000500030200090000" pitchFamily="2" charset="0"/>
                <a:ea typeface="Roboto" panose="02000000000000000000" pitchFamily="2" charset="0"/>
                <a:cs typeface="MV Boli" panose="02000500030200090000" pitchFamily="2" charset="0"/>
              </a:rPr>
              <a:t>XX</a:t>
            </a:r>
            <a:endParaRPr kumimoji="0" lang="en-US" altLang="zh-CN" sz="2200" b="1" i="0" u="none" strike="noStrike" kern="1200" cap="none" spc="0" normalizeH="0" baseline="0" noProof="0" dirty="0">
              <a:ln>
                <a:noFill/>
              </a:ln>
              <a:solidFill>
                <a:srgbClr val="FF0000"/>
              </a:solidFill>
              <a:effectLst/>
              <a:uLnTx/>
              <a:uFillTx/>
              <a:latin typeface="MV Boli" panose="02000500030200090000" pitchFamily="2" charset="0"/>
              <a:ea typeface="Roboto" panose="02000000000000000000" pitchFamily="2" charset="0"/>
              <a:cs typeface="MV Boli" panose="02000500030200090000" pitchFamily="2" charset="0"/>
            </a:endParaRPr>
          </a:p>
        </p:txBody>
      </p:sp>
      <p:sp>
        <p:nvSpPr>
          <p:cNvPr id="39" name="TextBox 38">
            <a:extLst>
              <a:ext uri="{FF2B5EF4-FFF2-40B4-BE49-F238E27FC236}">
                <a16:creationId xmlns:a16="http://schemas.microsoft.com/office/drawing/2014/main" id="{EF218A13-9BC1-E173-7F51-248FDED5DDB2}"/>
              </a:ext>
            </a:extLst>
          </p:cNvPr>
          <p:cNvSpPr txBox="1"/>
          <p:nvPr/>
        </p:nvSpPr>
        <p:spPr>
          <a:xfrm>
            <a:off x="959005" y="139744"/>
            <a:ext cx="8615203" cy="584775"/>
          </a:xfrm>
          <a:prstGeom prst="rect">
            <a:avLst/>
          </a:prstGeom>
          <a:noFill/>
        </p:spPr>
        <p:txBody>
          <a:bodyPr wrap="square" rtlCol="0">
            <a:spAutoFit/>
          </a:bodyPr>
          <a:lstStyle/>
          <a:p>
            <a:pPr lvl="0">
              <a:defRPr/>
            </a:pPr>
            <a:r>
              <a:rPr lang="vi-VN" sz="3200">
                <a:solidFill>
                  <a:srgbClr val="002060"/>
                </a:solidFill>
                <a:latin typeface="Roboto Black" panose="02000000000000000000" pitchFamily="2" charset="0"/>
                <a:ea typeface="Roboto Black" panose="02000000000000000000" pitchFamily="2" charset="0"/>
              </a:rPr>
              <a:t>CÁC SỰ KIỆN</a:t>
            </a:r>
            <a:r>
              <a:rPr lang="en-US" sz="3200">
                <a:solidFill>
                  <a:srgbClr val="002060"/>
                </a:solidFill>
                <a:latin typeface="Roboto Black" panose="02000000000000000000" pitchFamily="2" charset="0"/>
                <a:ea typeface="Roboto Black" panose="02000000000000000000" pitchFamily="2" charset="0"/>
              </a:rPr>
              <a:t> Ở MỤC 1 </a:t>
            </a:r>
            <a:r>
              <a:rPr lang="vi-VN" sz="3200">
                <a:solidFill>
                  <a:srgbClr val="002060"/>
                </a:solidFill>
                <a:latin typeface="Roboto Black" panose="02000000000000000000" pitchFamily="2" charset="0"/>
                <a:ea typeface="Roboto Black" panose="02000000000000000000" pitchFamily="2" charset="0"/>
              </a:rPr>
              <a:t>THUỘC THẾ KỈ NÀO?</a:t>
            </a:r>
            <a:endParaRPr kumimoji="0" lang="en-US" altLang="zh-CN" sz="3200" b="0" i="0" u="none" strike="noStrike" kern="1200" cap="none" spc="0" normalizeH="0" baseline="0" noProof="0" dirty="0">
              <a:ln>
                <a:noFill/>
              </a:ln>
              <a:solidFill>
                <a:srgbClr val="002060"/>
              </a:solidFill>
              <a:effectLst/>
              <a:uLnTx/>
              <a:uFillTx/>
              <a:latin typeface="Roboto Black" panose="02000000000000000000" pitchFamily="2" charset="0"/>
              <a:ea typeface="Roboto Black" panose="02000000000000000000" pitchFamily="2" charset="0"/>
            </a:endParaRPr>
          </a:p>
        </p:txBody>
      </p:sp>
    </p:spTree>
    <p:extLst>
      <p:ext uri="{BB962C8B-B14F-4D97-AF65-F5344CB8AC3E}">
        <p14:creationId xmlns:p14="http://schemas.microsoft.com/office/powerpoint/2010/main" val="6487905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fade">
                                      <p:cBhvr>
                                        <p:cTn id="7" dur="1000"/>
                                        <p:tgtEl>
                                          <p:spTgt spid="39"/>
                                        </p:tgtEl>
                                      </p:cBhvr>
                                    </p:animEffect>
                                    <p:anim calcmode="lin" valueType="num">
                                      <p:cBhvr>
                                        <p:cTn id="8" dur="1000" fill="hold"/>
                                        <p:tgtEl>
                                          <p:spTgt spid="39"/>
                                        </p:tgtEl>
                                        <p:attrNameLst>
                                          <p:attrName>ppt_x</p:attrName>
                                        </p:attrNameLst>
                                      </p:cBhvr>
                                      <p:tavLst>
                                        <p:tav tm="0">
                                          <p:val>
                                            <p:strVal val="#ppt_x"/>
                                          </p:val>
                                        </p:tav>
                                        <p:tav tm="100000">
                                          <p:val>
                                            <p:strVal val="#ppt_x"/>
                                          </p:val>
                                        </p:tav>
                                      </p:tavLst>
                                    </p:anim>
                                    <p:anim calcmode="lin" valueType="num">
                                      <p:cBhvr>
                                        <p:cTn id="9" dur="1000" fill="hold"/>
                                        <p:tgtEl>
                                          <p:spTgt spid="39"/>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30"/>
                                        </p:tgtEl>
                                        <p:attrNameLst>
                                          <p:attrName>style.visibility</p:attrName>
                                        </p:attrNameLst>
                                      </p:cBhvr>
                                      <p:to>
                                        <p:strVal val="visible"/>
                                      </p:to>
                                    </p:set>
                                    <p:anim calcmode="lin" valueType="num">
                                      <p:cBhvr>
                                        <p:cTn id="14" dur="500" fill="hold"/>
                                        <p:tgtEl>
                                          <p:spTgt spid="30"/>
                                        </p:tgtEl>
                                        <p:attrNameLst>
                                          <p:attrName>ppt_w</p:attrName>
                                        </p:attrNameLst>
                                      </p:cBhvr>
                                      <p:tavLst>
                                        <p:tav tm="0">
                                          <p:val>
                                            <p:fltVal val="0"/>
                                          </p:val>
                                        </p:tav>
                                        <p:tav tm="100000">
                                          <p:val>
                                            <p:strVal val="#ppt_w"/>
                                          </p:val>
                                        </p:tav>
                                      </p:tavLst>
                                    </p:anim>
                                    <p:anim calcmode="lin" valueType="num">
                                      <p:cBhvr>
                                        <p:cTn id="15" dur="500" fill="hold"/>
                                        <p:tgtEl>
                                          <p:spTgt spid="30"/>
                                        </p:tgtEl>
                                        <p:attrNameLst>
                                          <p:attrName>ppt_h</p:attrName>
                                        </p:attrNameLst>
                                      </p:cBhvr>
                                      <p:tavLst>
                                        <p:tav tm="0">
                                          <p:val>
                                            <p:fltVal val="0"/>
                                          </p:val>
                                        </p:tav>
                                        <p:tav tm="100000">
                                          <p:val>
                                            <p:strVal val="#ppt_h"/>
                                          </p:val>
                                        </p:tav>
                                      </p:tavLst>
                                    </p:anim>
                                    <p:animEffect transition="in" filter="fade">
                                      <p:cBhvr>
                                        <p:cTn id="16" dur="500"/>
                                        <p:tgtEl>
                                          <p:spTgt spid="30"/>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ntr" presetSubtype="16" fill="hold" grpId="0" nodeType="clickEffect">
                                  <p:stCondLst>
                                    <p:cond delay="0"/>
                                  </p:stCondLst>
                                  <p:childTnLst>
                                    <p:set>
                                      <p:cBhvr>
                                        <p:cTn id="20" dur="1" fill="hold">
                                          <p:stCondLst>
                                            <p:cond delay="0"/>
                                          </p:stCondLst>
                                        </p:cTn>
                                        <p:tgtEl>
                                          <p:spTgt spid="31"/>
                                        </p:tgtEl>
                                        <p:attrNameLst>
                                          <p:attrName>style.visibility</p:attrName>
                                        </p:attrNameLst>
                                      </p:cBhvr>
                                      <p:to>
                                        <p:strVal val="visible"/>
                                      </p:to>
                                    </p:set>
                                    <p:anim calcmode="lin" valueType="num">
                                      <p:cBhvr>
                                        <p:cTn id="21" dur="500" fill="hold"/>
                                        <p:tgtEl>
                                          <p:spTgt spid="31"/>
                                        </p:tgtEl>
                                        <p:attrNameLst>
                                          <p:attrName>ppt_w</p:attrName>
                                        </p:attrNameLst>
                                      </p:cBhvr>
                                      <p:tavLst>
                                        <p:tav tm="0">
                                          <p:val>
                                            <p:fltVal val="0"/>
                                          </p:val>
                                        </p:tav>
                                        <p:tav tm="100000">
                                          <p:val>
                                            <p:strVal val="#ppt_w"/>
                                          </p:val>
                                        </p:tav>
                                      </p:tavLst>
                                    </p:anim>
                                    <p:anim calcmode="lin" valueType="num">
                                      <p:cBhvr>
                                        <p:cTn id="22" dur="500" fill="hold"/>
                                        <p:tgtEl>
                                          <p:spTgt spid="31"/>
                                        </p:tgtEl>
                                        <p:attrNameLst>
                                          <p:attrName>ppt_h</p:attrName>
                                        </p:attrNameLst>
                                      </p:cBhvr>
                                      <p:tavLst>
                                        <p:tav tm="0">
                                          <p:val>
                                            <p:fltVal val="0"/>
                                          </p:val>
                                        </p:tav>
                                        <p:tav tm="100000">
                                          <p:val>
                                            <p:strVal val="#ppt_h"/>
                                          </p:val>
                                        </p:tav>
                                      </p:tavLst>
                                    </p:anim>
                                    <p:animEffect transition="in" filter="fade">
                                      <p:cBhvr>
                                        <p:cTn id="23" dur="500"/>
                                        <p:tgtEl>
                                          <p:spTgt spid="31"/>
                                        </p:tgtEl>
                                      </p:cBhvr>
                                    </p:animEffect>
                                  </p:childTnLst>
                                </p:cTn>
                              </p:par>
                            </p:childTnLst>
                          </p:cTn>
                        </p:par>
                      </p:childTnLst>
                    </p:cTn>
                  </p:par>
                  <p:par>
                    <p:cTn id="24" fill="hold">
                      <p:stCondLst>
                        <p:cond delay="indefinite"/>
                      </p:stCondLst>
                      <p:childTnLst>
                        <p:par>
                          <p:cTn id="25" fill="hold">
                            <p:stCondLst>
                              <p:cond delay="0"/>
                            </p:stCondLst>
                            <p:childTnLst>
                              <p:par>
                                <p:cTn id="26" presetID="53" presetClass="entr" presetSubtype="16" fill="hold" grpId="0" nodeType="clickEffect">
                                  <p:stCondLst>
                                    <p:cond delay="0"/>
                                  </p:stCondLst>
                                  <p:childTnLst>
                                    <p:set>
                                      <p:cBhvr>
                                        <p:cTn id="27" dur="1" fill="hold">
                                          <p:stCondLst>
                                            <p:cond delay="0"/>
                                          </p:stCondLst>
                                        </p:cTn>
                                        <p:tgtEl>
                                          <p:spTgt spid="32"/>
                                        </p:tgtEl>
                                        <p:attrNameLst>
                                          <p:attrName>style.visibility</p:attrName>
                                        </p:attrNameLst>
                                      </p:cBhvr>
                                      <p:to>
                                        <p:strVal val="visible"/>
                                      </p:to>
                                    </p:set>
                                    <p:anim calcmode="lin" valueType="num">
                                      <p:cBhvr>
                                        <p:cTn id="28" dur="500" fill="hold"/>
                                        <p:tgtEl>
                                          <p:spTgt spid="32"/>
                                        </p:tgtEl>
                                        <p:attrNameLst>
                                          <p:attrName>ppt_w</p:attrName>
                                        </p:attrNameLst>
                                      </p:cBhvr>
                                      <p:tavLst>
                                        <p:tav tm="0">
                                          <p:val>
                                            <p:fltVal val="0"/>
                                          </p:val>
                                        </p:tav>
                                        <p:tav tm="100000">
                                          <p:val>
                                            <p:strVal val="#ppt_w"/>
                                          </p:val>
                                        </p:tav>
                                      </p:tavLst>
                                    </p:anim>
                                    <p:anim calcmode="lin" valueType="num">
                                      <p:cBhvr>
                                        <p:cTn id="29" dur="500" fill="hold"/>
                                        <p:tgtEl>
                                          <p:spTgt spid="32"/>
                                        </p:tgtEl>
                                        <p:attrNameLst>
                                          <p:attrName>ppt_h</p:attrName>
                                        </p:attrNameLst>
                                      </p:cBhvr>
                                      <p:tavLst>
                                        <p:tav tm="0">
                                          <p:val>
                                            <p:fltVal val="0"/>
                                          </p:val>
                                        </p:tav>
                                        <p:tav tm="100000">
                                          <p:val>
                                            <p:strVal val="#ppt_h"/>
                                          </p:val>
                                        </p:tav>
                                      </p:tavLst>
                                    </p:anim>
                                    <p:animEffect transition="in" filter="fade">
                                      <p:cBhvr>
                                        <p:cTn id="30" dur="500"/>
                                        <p:tgtEl>
                                          <p:spTgt spid="32"/>
                                        </p:tgtEl>
                                      </p:cBhvr>
                                    </p:animEffect>
                                  </p:childTnLst>
                                </p:cTn>
                              </p:par>
                            </p:childTnLst>
                          </p:cTn>
                        </p:par>
                      </p:childTnLst>
                    </p:cTn>
                  </p:par>
                  <p:par>
                    <p:cTn id="31" fill="hold">
                      <p:stCondLst>
                        <p:cond delay="indefinite"/>
                      </p:stCondLst>
                      <p:childTnLst>
                        <p:par>
                          <p:cTn id="32" fill="hold">
                            <p:stCondLst>
                              <p:cond delay="0"/>
                            </p:stCondLst>
                            <p:childTnLst>
                              <p:par>
                                <p:cTn id="33" presetID="53" presetClass="entr" presetSubtype="16" fill="hold" grpId="0" nodeType="clickEffect">
                                  <p:stCondLst>
                                    <p:cond delay="0"/>
                                  </p:stCondLst>
                                  <p:childTnLst>
                                    <p:set>
                                      <p:cBhvr>
                                        <p:cTn id="34" dur="1" fill="hold">
                                          <p:stCondLst>
                                            <p:cond delay="0"/>
                                          </p:stCondLst>
                                        </p:cTn>
                                        <p:tgtEl>
                                          <p:spTgt spid="34"/>
                                        </p:tgtEl>
                                        <p:attrNameLst>
                                          <p:attrName>style.visibility</p:attrName>
                                        </p:attrNameLst>
                                      </p:cBhvr>
                                      <p:to>
                                        <p:strVal val="visible"/>
                                      </p:to>
                                    </p:set>
                                    <p:anim calcmode="lin" valueType="num">
                                      <p:cBhvr>
                                        <p:cTn id="35" dur="500" fill="hold"/>
                                        <p:tgtEl>
                                          <p:spTgt spid="34"/>
                                        </p:tgtEl>
                                        <p:attrNameLst>
                                          <p:attrName>ppt_w</p:attrName>
                                        </p:attrNameLst>
                                      </p:cBhvr>
                                      <p:tavLst>
                                        <p:tav tm="0">
                                          <p:val>
                                            <p:fltVal val="0"/>
                                          </p:val>
                                        </p:tav>
                                        <p:tav tm="100000">
                                          <p:val>
                                            <p:strVal val="#ppt_w"/>
                                          </p:val>
                                        </p:tav>
                                      </p:tavLst>
                                    </p:anim>
                                    <p:anim calcmode="lin" valueType="num">
                                      <p:cBhvr>
                                        <p:cTn id="36" dur="500" fill="hold"/>
                                        <p:tgtEl>
                                          <p:spTgt spid="34"/>
                                        </p:tgtEl>
                                        <p:attrNameLst>
                                          <p:attrName>ppt_h</p:attrName>
                                        </p:attrNameLst>
                                      </p:cBhvr>
                                      <p:tavLst>
                                        <p:tav tm="0">
                                          <p:val>
                                            <p:fltVal val="0"/>
                                          </p:val>
                                        </p:tav>
                                        <p:tav tm="100000">
                                          <p:val>
                                            <p:strVal val="#ppt_h"/>
                                          </p:val>
                                        </p:tav>
                                      </p:tavLst>
                                    </p:anim>
                                    <p:animEffect transition="in" filter="fade">
                                      <p:cBhvr>
                                        <p:cTn id="37" dur="500"/>
                                        <p:tgtEl>
                                          <p:spTgt spid="34"/>
                                        </p:tgtEl>
                                      </p:cBhvr>
                                    </p:animEffect>
                                  </p:childTnLst>
                                </p:cTn>
                              </p:par>
                            </p:childTnLst>
                          </p:cTn>
                        </p:par>
                      </p:childTnLst>
                    </p:cTn>
                  </p:par>
                  <p:par>
                    <p:cTn id="38" fill="hold">
                      <p:stCondLst>
                        <p:cond delay="indefinite"/>
                      </p:stCondLst>
                      <p:childTnLst>
                        <p:par>
                          <p:cTn id="39" fill="hold">
                            <p:stCondLst>
                              <p:cond delay="0"/>
                            </p:stCondLst>
                            <p:childTnLst>
                              <p:par>
                                <p:cTn id="40" presetID="53" presetClass="entr" presetSubtype="16" fill="hold" grpId="0" nodeType="clickEffect">
                                  <p:stCondLst>
                                    <p:cond delay="0"/>
                                  </p:stCondLst>
                                  <p:childTnLst>
                                    <p:set>
                                      <p:cBhvr>
                                        <p:cTn id="41" dur="1" fill="hold">
                                          <p:stCondLst>
                                            <p:cond delay="0"/>
                                          </p:stCondLst>
                                        </p:cTn>
                                        <p:tgtEl>
                                          <p:spTgt spid="36"/>
                                        </p:tgtEl>
                                        <p:attrNameLst>
                                          <p:attrName>style.visibility</p:attrName>
                                        </p:attrNameLst>
                                      </p:cBhvr>
                                      <p:to>
                                        <p:strVal val="visible"/>
                                      </p:to>
                                    </p:set>
                                    <p:anim calcmode="lin" valueType="num">
                                      <p:cBhvr>
                                        <p:cTn id="42" dur="500" fill="hold"/>
                                        <p:tgtEl>
                                          <p:spTgt spid="36"/>
                                        </p:tgtEl>
                                        <p:attrNameLst>
                                          <p:attrName>ppt_w</p:attrName>
                                        </p:attrNameLst>
                                      </p:cBhvr>
                                      <p:tavLst>
                                        <p:tav tm="0">
                                          <p:val>
                                            <p:fltVal val="0"/>
                                          </p:val>
                                        </p:tav>
                                        <p:tav tm="100000">
                                          <p:val>
                                            <p:strVal val="#ppt_w"/>
                                          </p:val>
                                        </p:tav>
                                      </p:tavLst>
                                    </p:anim>
                                    <p:anim calcmode="lin" valueType="num">
                                      <p:cBhvr>
                                        <p:cTn id="43" dur="500" fill="hold"/>
                                        <p:tgtEl>
                                          <p:spTgt spid="36"/>
                                        </p:tgtEl>
                                        <p:attrNameLst>
                                          <p:attrName>ppt_h</p:attrName>
                                        </p:attrNameLst>
                                      </p:cBhvr>
                                      <p:tavLst>
                                        <p:tav tm="0">
                                          <p:val>
                                            <p:fltVal val="0"/>
                                          </p:val>
                                        </p:tav>
                                        <p:tav tm="100000">
                                          <p:val>
                                            <p:strVal val="#ppt_h"/>
                                          </p:val>
                                        </p:tav>
                                      </p:tavLst>
                                    </p:anim>
                                    <p:animEffect transition="in" filter="fade">
                                      <p:cBhvr>
                                        <p:cTn id="44" dur="500"/>
                                        <p:tgtEl>
                                          <p:spTgt spid="36"/>
                                        </p:tgtEl>
                                      </p:cBhvr>
                                    </p:animEffect>
                                  </p:childTnLst>
                                </p:cTn>
                              </p:par>
                            </p:childTnLst>
                          </p:cTn>
                        </p:par>
                      </p:childTnLst>
                    </p:cTn>
                  </p:par>
                  <p:par>
                    <p:cTn id="45" fill="hold">
                      <p:stCondLst>
                        <p:cond delay="indefinite"/>
                      </p:stCondLst>
                      <p:childTnLst>
                        <p:par>
                          <p:cTn id="46" fill="hold">
                            <p:stCondLst>
                              <p:cond delay="0"/>
                            </p:stCondLst>
                            <p:childTnLst>
                              <p:par>
                                <p:cTn id="47" presetID="53" presetClass="entr" presetSubtype="16" fill="hold" grpId="0" nodeType="clickEffect">
                                  <p:stCondLst>
                                    <p:cond delay="0"/>
                                  </p:stCondLst>
                                  <p:childTnLst>
                                    <p:set>
                                      <p:cBhvr>
                                        <p:cTn id="48" dur="1" fill="hold">
                                          <p:stCondLst>
                                            <p:cond delay="0"/>
                                          </p:stCondLst>
                                        </p:cTn>
                                        <p:tgtEl>
                                          <p:spTgt spid="35"/>
                                        </p:tgtEl>
                                        <p:attrNameLst>
                                          <p:attrName>style.visibility</p:attrName>
                                        </p:attrNameLst>
                                      </p:cBhvr>
                                      <p:to>
                                        <p:strVal val="visible"/>
                                      </p:to>
                                    </p:set>
                                    <p:anim calcmode="lin" valueType="num">
                                      <p:cBhvr>
                                        <p:cTn id="49" dur="500" fill="hold"/>
                                        <p:tgtEl>
                                          <p:spTgt spid="35"/>
                                        </p:tgtEl>
                                        <p:attrNameLst>
                                          <p:attrName>ppt_w</p:attrName>
                                        </p:attrNameLst>
                                      </p:cBhvr>
                                      <p:tavLst>
                                        <p:tav tm="0">
                                          <p:val>
                                            <p:fltVal val="0"/>
                                          </p:val>
                                        </p:tav>
                                        <p:tav tm="100000">
                                          <p:val>
                                            <p:strVal val="#ppt_w"/>
                                          </p:val>
                                        </p:tav>
                                      </p:tavLst>
                                    </p:anim>
                                    <p:anim calcmode="lin" valueType="num">
                                      <p:cBhvr>
                                        <p:cTn id="50" dur="500" fill="hold"/>
                                        <p:tgtEl>
                                          <p:spTgt spid="35"/>
                                        </p:tgtEl>
                                        <p:attrNameLst>
                                          <p:attrName>ppt_h</p:attrName>
                                        </p:attrNameLst>
                                      </p:cBhvr>
                                      <p:tavLst>
                                        <p:tav tm="0">
                                          <p:val>
                                            <p:fltVal val="0"/>
                                          </p:val>
                                        </p:tav>
                                        <p:tav tm="100000">
                                          <p:val>
                                            <p:strVal val="#ppt_h"/>
                                          </p:val>
                                        </p:tav>
                                      </p:tavLst>
                                    </p:anim>
                                    <p:animEffect transition="in" filter="fade">
                                      <p:cBhvr>
                                        <p:cTn id="51"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1" grpId="0"/>
      <p:bldP spid="32" grpId="0"/>
      <p:bldP spid="34" grpId="0"/>
      <p:bldP spid="35" grpId="0"/>
      <p:bldP spid="36" grpId="0"/>
      <p:bldP spid="39"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a:extLst>
              <a:ext uri="{FF2B5EF4-FFF2-40B4-BE49-F238E27FC236}">
                <a16:creationId xmlns:a16="http://schemas.microsoft.com/office/drawing/2014/main" id="{B725248E-A0D6-AD5A-5800-9A78FC7887FD}"/>
              </a:ext>
            </a:extLst>
          </p:cNvPr>
          <p:cNvSpPr txBox="1"/>
          <p:nvPr/>
        </p:nvSpPr>
        <p:spPr>
          <a:xfrm>
            <a:off x="4357134" y="195440"/>
            <a:ext cx="5099099" cy="584775"/>
          </a:xfrm>
          <a:prstGeom prst="rect">
            <a:avLst/>
          </a:prstGeom>
          <a:noFill/>
        </p:spPr>
        <p:txBody>
          <a:bodyPr wrap="square" rtlCol="0">
            <a:spAutoFit/>
          </a:bodyPr>
          <a:lstStyle>
            <a:defPPr>
              <a:defRPr lang="vi-VN"/>
            </a:defPPr>
            <a:lvl1pPr>
              <a:defRPr sz="2400" b="1">
                <a:solidFill>
                  <a:srgbClr val="00A77D"/>
                </a:solidFill>
                <a:latin typeface="Muli" panose="00000500000000000000" pitchFamily="2" charset="0"/>
              </a:defRPr>
            </a:lvl1pPr>
          </a:lstStyle>
          <a:p>
            <a:pPr lvl="0">
              <a:defRPr/>
            </a:pPr>
            <a:r>
              <a:rPr lang="vi-VN" sz="3200">
                <a:solidFill>
                  <a:srgbClr val="002060"/>
                </a:solidFill>
                <a:latin typeface="Roboto Black" panose="02000000000000000000" pitchFamily="2" charset="0"/>
                <a:ea typeface="Roboto Black" panose="02000000000000000000" pitchFamily="2" charset="0"/>
              </a:rPr>
              <a:t>Chuẩn bị cho giờ học sau</a:t>
            </a:r>
            <a:endParaRPr kumimoji="0" lang="en-US" sz="3200" b="1" i="0" u="none" strike="noStrike" kern="1200" cap="none" spc="0" normalizeH="0" baseline="0" noProof="0" dirty="0">
              <a:ln>
                <a:noFill/>
              </a:ln>
              <a:solidFill>
                <a:srgbClr val="002060"/>
              </a:solidFill>
              <a:effectLst/>
              <a:uLnTx/>
              <a:uFillTx/>
              <a:latin typeface="Roboto Black" panose="02000000000000000000" pitchFamily="2" charset="0"/>
              <a:ea typeface="Roboto Black" panose="02000000000000000000" pitchFamily="2" charset="0"/>
              <a:cs typeface="+mn-cs"/>
            </a:endParaRPr>
          </a:p>
        </p:txBody>
      </p:sp>
      <p:sp>
        <p:nvSpPr>
          <p:cNvPr id="14" name="Rectangle: Rounded Corners 2">
            <a:extLst>
              <a:ext uri="{FF2B5EF4-FFF2-40B4-BE49-F238E27FC236}">
                <a16:creationId xmlns:a16="http://schemas.microsoft.com/office/drawing/2014/main" id="{8D375CCE-294A-4A06-B090-A5CB539AC2CB}"/>
              </a:ext>
            </a:extLst>
          </p:cNvPr>
          <p:cNvSpPr/>
          <p:nvPr/>
        </p:nvSpPr>
        <p:spPr>
          <a:xfrm>
            <a:off x="1464068" y="1623193"/>
            <a:ext cx="8991600" cy="4080757"/>
          </a:xfrm>
          <a:prstGeom prst="roundRect">
            <a:avLst>
              <a:gd name="adj" fmla="val 9417"/>
            </a:avLst>
          </a:prstGeom>
          <a:noFill/>
          <a:ln w="28575">
            <a:solidFill>
              <a:srgbClr val="72B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2060"/>
              </a:solidFill>
              <a:effectLst/>
              <a:uLnTx/>
              <a:uFillTx/>
              <a:latin typeface="Roboto" panose="02000000000000000000" pitchFamily="2" charset="0"/>
              <a:ea typeface="+mn-ea"/>
              <a:cs typeface="+mn-cs"/>
            </a:endParaRPr>
          </a:p>
        </p:txBody>
      </p:sp>
      <p:sp>
        <p:nvSpPr>
          <p:cNvPr id="15" name="TextBox 14">
            <a:extLst>
              <a:ext uri="{FF2B5EF4-FFF2-40B4-BE49-F238E27FC236}">
                <a16:creationId xmlns:a16="http://schemas.microsoft.com/office/drawing/2014/main" id="{F47EDC76-93E4-69B2-B3EB-FFBB9F9285CB}"/>
              </a:ext>
            </a:extLst>
          </p:cNvPr>
          <p:cNvSpPr txBox="1"/>
          <p:nvPr/>
        </p:nvSpPr>
        <p:spPr>
          <a:xfrm>
            <a:off x="1828800" y="1944244"/>
            <a:ext cx="6858000" cy="369332"/>
          </a:xfrm>
          <a:prstGeom prst="rect">
            <a:avLst/>
          </a:prstGeom>
          <a:noFill/>
        </p:spPr>
        <p:txBody>
          <a:bodyPr wrap="square" lIns="0" tIns="0" rIns="0" bIns="0"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err="1">
                <a:ln>
                  <a:noFill/>
                </a:ln>
                <a:solidFill>
                  <a:srgbClr val="002060"/>
                </a:solidFill>
                <a:effectLst/>
                <a:uLnTx/>
                <a:uFillTx/>
                <a:latin typeface="Roboto" panose="02000000000000000000" pitchFamily="2" charset="0"/>
                <a:ea typeface="Roboto" panose="02000000000000000000" pitchFamily="2" charset="0"/>
                <a:cs typeface="+mn-cs"/>
              </a:rPr>
              <a:t>Chuẩn</a:t>
            </a:r>
            <a:r>
              <a:rPr kumimoji="0" lang="en-US"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mn-cs"/>
              </a:rPr>
              <a:t> </a:t>
            </a:r>
            <a:r>
              <a:rPr kumimoji="0" lang="en-US" sz="2400" b="0" i="0" u="none" strike="noStrike" kern="1200" cap="none" spc="0" normalizeH="0" baseline="0" noProof="0" err="1">
                <a:ln>
                  <a:noFill/>
                </a:ln>
                <a:solidFill>
                  <a:srgbClr val="002060"/>
                </a:solidFill>
                <a:effectLst/>
                <a:uLnTx/>
                <a:uFillTx/>
                <a:latin typeface="Roboto" panose="02000000000000000000" pitchFamily="2" charset="0"/>
                <a:ea typeface="Roboto" panose="02000000000000000000" pitchFamily="2" charset="0"/>
                <a:cs typeface="+mn-cs"/>
              </a:rPr>
              <a:t>bị</a:t>
            </a:r>
            <a:r>
              <a:rPr kumimoji="0" lang="en-US"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mn-cs"/>
              </a:rPr>
              <a:t> dụng</a:t>
            </a:r>
            <a:r>
              <a:rPr kumimoji="0" lang="en-US" sz="2400" b="0" i="0" u="none" strike="noStrike" kern="1200" cap="none" spc="0" normalizeH="0" noProof="0">
                <a:ln>
                  <a:noFill/>
                </a:ln>
                <a:solidFill>
                  <a:srgbClr val="002060"/>
                </a:solidFill>
                <a:effectLst/>
                <a:uLnTx/>
                <a:uFillTx/>
                <a:latin typeface="Roboto" panose="02000000000000000000" pitchFamily="2" charset="0"/>
                <a:ea typeface="Roboto" panose="02000000000000000000" pitchFamily="2" charset="0"/>
                <a:cs typeface="+mn-cs"/>
              </a:rPr>
              <a:t> cụ và </a:t>
            </a:r>
            <a:r>
              <a:rPr kumimoji="0" lang="en-US"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mn-cs"/>
              </a:rPr>
              <a:t>vật </a:t>
            </a:r>
            <a:r>
              <a:rPr kumimoji="0" lang="en-US" sz="2400" b="0" i="0" u="none" strike="noStrike" kern="1200" cap="none" spc="0" normalizeH="0" baseline="0" noProof="0" dirty="0" err="1">
                <a:ln>
                  <a:noFill/>
                </a:ln>
                <a:solidFill>
                  <a:srgbClr val="002060"/>
                </a:solidFill>
                <a:effectLst/>
                <a:uLnTx/>
                <a:uFillTx/>
                <a:latin typeface="Roboto" panose="02000000000000000000" pitchFamily="2" charset="0"/>
                <a:ea typeface="Roboto" panose="02000000000000000000" pitchFamily="2" charset="0"/>
                <a:cs typeface="+mn-cs"/>
              </a:rPr>
              <a:t>liệu</a:t>
            </a:r>
            <a:r>
              <a:rPr kumimoji="0" lang="en-US"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mn-cs"/>
              </a:rPr>
              <a:t> </a:t>
            </a:r>
            <a:r>
              <a:rPr kumimoji="0" lang="en-US" sz="2400" b="0" i="0" u="none" strike="noStrike" kern="1200" cap="none" spc="0" normalizeH="0" baseline="0" noProof="0" dirty="0" err="1">
                <a:ln>
                  <a:noFill/>
                </a:ln>
                <a:solidFill>
                  <a:srgbClr val="002060"/>
                </a:solidFill>
                <a:effectLst/>
                <a:uLnTx/>
                <a:uFillTx/>
                <a:latin typeface="Roboto" panose="02000000000000000000" pitchFamily="2" charset="0"/>
                <a:ea typeface="Roboto" panose="02000000000000000000" pitchFamily="2" charset="0"/>
                <a:cs typeface="+mn-cs"/>
              </a:rPr>
              <a:t>cho</a:t>
            </a:r>
            <a:r>
              <a:rPr kumimoji="0" lang="en-US"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mn-cs"/>
              </a:rPr>
              <a:t> </a:t>
            </a:r>
            <a:r>
              <a:rPr kumimoji="0" lang="en-US" sz="2400" b="0" i="0" u="none" strike="noStrike" kern="1200" cap="none" spc="0" normalizeH="0" baseline="0" noProof="0" dirty="0" err="1">
                <a:ln>
                  <a:noFill/>
                </a:ln>
                <a:solidFill>
                  <a:srgbClr val="002060"/>
                </a:solidFill>
                <a:effectLst/>
                <a:uLnTx/>
                <a:uFillTx/>
                <a:latin typeface="Roboto" panose="02000000000000000000" pitchFamily="2" charset="0"/>
                <a:ea typeface="Roboto" panose="02000000000000000000" pitchFamily="2" charset="0"/>
                <a:cs typeface="+mn-cs"/>
              </a:rPr>
              <a:t>buổi</a:t>
            </a:r>
            <a:r>
              <a:rPr kumimoji="0" lang="en-US"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mn-cs"/>
              </a:rPr>
              <a:t> </a:t>
            </a:r>
            <a:r>
              <a:rPr kumimoji="0" lang="en-US" sz="2400" b="0" i="0" u="none" strike="noStrike" kern="1200" cap="none" spc="0" normalizeH="0" baseline="0" noProof="0" dirty="0" err="1">
                <a:ln>
                  <a:noFill/>
                </a:ln>
                <a:solidFill>
                  <a:srgbClr val="002060"/>
                </a:solidFill>
                <a:effectLst/>
                <a:uLnTx/>
                <a:uFillTx/>
                <a:latin typeface="Roboto" panose="02000000000000000000" pitchFamily="2" charset="0"/>
                <a:ea typeface="Roboto" panose="02000000000000000000" pitchFamily="2" charset="0"/>
                <a:cs typeface="+mn-cs"/>
              </a:rPr>
              <a:t>học</a:t>
            </a:r>
            <a:r>
              <a:rPr kumimoji="0" lang="en-US"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mn-cs"/>
              </a:rPr>
              <a:t> </a:t>
            </a:r>
            <a:r>
              <a:rPr kumimoji="0" lang="en-US" sz="2400" b="0" i="0" u="none" strike="noStrike" kern="1200" cap="none" spc="0" normalizeH="0" baseline="0" noProof="0" dirty="0" err="1">
                <a:ln>
                  <a:noFill/>
                </a:ln>
                <a:solidFill>
                  <a:srgbClr val="002060"/>
                </a:solidFill>
                <a:effectLst/>
                <a:uLnTx/>
                <a:uFillTx/>
                <a:latin typeface="Roboto" panose="02000000000000000000" pitchFamily="2" charset="0"/>
                <a:ea typeface="Roboto" panose="02000000000000000000" pitchFamily="2" charset="0"/>
                <a:cs typeface="+mn-cs"/>
              </a:rPr>
              <a:t>sau</a:t>
            </a:r>
            <a:r>
              <a:rPr kumimoji="0" lang="en-US"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mn-cs"/>
              </a:rPr>
              <a:t>:</a:t>
            </a:r>
          </a:p>
        </p:txBody>
      </p:sp>
      <p:sp>
        <p:nvSpPr>
          <p:cNvPr id="17" name="TextBox 16">
            <a:extLst>
              <a:ext uri="{FF2B5EF4-FFF2-40B4-BE49-F238E27FC236}">
                <a16:creationId xmlns:a16="http://schemas.microsoft.com/office/drawing/2014/main" id="{C50EEADF-F242-4F8F-96FE-76601BA8159E}"/>
              </a:ext>
            </a:extLst>
          </p:cNvPr>
          <p:cNvSpPr txBox="1"/>
          <p:nvPr/>
        </p:nvSpPr>
        <p:spPr>
          <a:xfrm>
            <a:off x="1828800" y="2433761"/>
            <a:ext cx="6917503" cy="738664"/>
          </a:xfrm>
          <a:prstGeom prst="rect">
            <a:avLst/>
          </a:prstGeom>
          <a:noFill/>
        </p:spPr>
        <p:txBody>
          <a:bodyPr wrap="square" lIns="0" tIns="0" rIns="0" bIns="0"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mn-cs"/>
              </a:rPr>
              <a:t>Giấy A4, giấy màu, kéo, keo dán, bút màu, bút chì, tranh ảnh</a:t>
            </a:r>
            <a:r>
              <a:rPr kumimoji="0" lang="en-US" sz="2400" b="0" i="0" u="none" strike="noStrike" kern="1200" cap="none" spc="0" normalizeH="0" noProof="0">
                <a:ln>
                  <a:noFill/>
                </a:ln>
                <a:solidFill>
                  <a:srgbClr val="002060"/>
                </a:solidFill>
                <a:effectLst/>
                <a:uLnTx/>
                <a:uFillTx/>
                <a:latin typeface="Roboto" panose="02000000000000000000" pitchFamily="2" charset="0"/>
                <a:ea typeface="Roboto" panose="02000000000000000000" pitchFamily="2" charset="0"/>
                <a:cs typeface="+mn-cs"/>
              </a:rPr>
              <a:t> theo dòng thời gian của sự kiện nào đó</a:t>
            </a:r>
            <a:endParaRPr kumimoji="0" lang="en-US"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mn-cs"/>
            </a:endParaRPr>
          </a:p>
        </p:txBody>
      </p:sp>
      <p:pic>
        <p:nvPicPr>
          <p:cNvPr id="19" name="Picture 18">
            <a:extLst>
              <a:ext uri="{FF2B5EF4-FFF2-40B4-BE49-F238E27FC236}">
                <a16:creationId xmlns:a16="http://schemas.microsoft.com/office/drawing/2014/main" id="{2F0B38A0-9C2A-CC9E-621D-1963F69D092A}"/>
              </a:ext>
            </a:extLst>
          </p:cNvPr>
          <p:cNvPicPr>
            <a:picLocks noChangeAspect="1"/>
          </p:cNvPicPr>
          <p:nvPr/>
        </p:nvPicPr>
        <p:blipFill>
          <a:blip r:embed="rId3"/>
          <a:stretch>
            <a:fillRect/>
          </a:stretch>
        </p:blipFill>
        <p:spPr>
          <a:xfrm>
            <a:off x="7788972" y="3753598"/>
            <a:ext cx="1054699" cy="646232"/>
          </a:xfrm>
          <a:prstGeom prst="rect">
            <a:avLst/>
          </a:prstGeom>
          <a:effectLst>
            <a:outerShdw blurRad="63500" sx="102000" sy="102000" algn="ctr" rotWithShape="0">
              <a:prstClr val="black">
                <a:alpha val="40000"/>
              </a:prstClr>
            </a:outerShdw>
          </a:effectLst>
        </p:spPr>
      </p:pic>
      <p:pic>
        <p:nvPicPr>
          <p:cNvPr id="20" name="Picture 19">
            <a:extLst>
              <a:ext uri="{FF2B5EF4-FFF2-40B4-BE49-F238E27FC236}">
                <a16:creationId xmlns:a16="http://schemas.microsoft.com/office/drawing/2014/main" id="{D13FA7AD-DE74-FA1D-AB8E-2F9C196B8DDD}"/>
              </a:ext>
            </a:extLst>
          </p:cNvPr>
          <p:cNvPicPr>
            <a:picLocks noChangeAspect="1"/>
          </p:cNvPicPr>
          <p:nvPr/>
        </p:nvPicPr>
        <p:blipFill>
          <a:blip r:embed="rId4"/>
          <a:stretch>
            <a:fillRect/>
          </a:stretch>
        </p:blipFill>
        <p:spPr>
          <a:xfrm rot="10800000">
            <a:off x="7402340" y="4705786"/>
            <a:ext cx="1827964" cy="301520"/>
          </a:xfrm>
          <a:prstGeom prst="rect">
            <a:avLst/>
          </a:prstGeom>
          <a:effectLst>
            <a:outerShdw blurRad="63500" sx="102000" sy="102000" algn="ctr" rotWithShape="0">
              <a:prstClr val="black">
                <a:alpha val="40000"/>
              </a:prstClr>
            </a:outerShdw>
          </a:effectLst>
        </p:spPr>
      </p:pic>
      <p:pic>
        <p:nvPicPr>
          <p:cNvPr id="6" name="Picture 5">
            <a:extLst>
              <a:ext uri="{FF2B5EF4-FFF2-40B4-BE49-F238E27FC236}">
                <a16:creationId xmlns:a16="http://schemas.microsoft.com/office/drawing/2014/main" id="{901E8F2F-82B1-8289-A128-7A4A6AA36DC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783109" y="3506301"/>
            <a:ext cx="1534400" cy="1534400"/>
          </a:xfrm>
          <a:prstGeom prst="rect">
            <a:avLst/>
          </a:prstGeom>
        </p:spPr>
      </p:pic>
      <p:sp>
        <p:nvSpPr>
          <p:cNvPr id="2" name="Rectangle 1"/>
          <p:cNvSpPr/>
          <p:nvPr/>
        </p:nvSpPr>
        <p:spPr>
          <a:xfrm>
            <a:off x="1912949" y="3643106"/>
            <a:ext cx="810491" cy="1102948"/>
          </a:xfrm>
          <a:prstGeom prst="rect">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6" name="Rectangle 15"/>
          <p:cNvSpPr/>
          <p:nvPr/>
        </p:nvSpPr>
        <p:spPr>
          <a:xfrm rot="1565122">
            <a:off x="2166435" y="3799772"/>
            <a:ext cx="810491" cy="1102948"/>
          </a:xfrm>
          <a:prstGeom prst="rect">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18" name="Picture 17">
            <a:extLst>
              <a:ext uri="{FF2B5EF4-FFF2-40B4-BE49-F238E27FC236}">
                <a16:creationId xmlns:a16="http://schemas.microsoft.com/office/drawing/2014/main" id="{4A2210E2-AFE1-878C-C378-54692377689D}"/>
              </a:ext>
            </a:extLst>
          </p:cNvPr>
          <p:cNvPicPr>
            <a:picLocks noChangeAspect="1"/>
          </p:cNvPicPr>
          <p:nvPr/>
        </p:nvPicPr>
        <p:blipFill rotWithShape="1">
          <a:blip r:embed="rId6">
            <a:extLst>
              <a:ext uri="{28A0092B-C50C-407E-A947-70E740481C1C}">
                <a14:useLocalDpi xmlns:a14="http://schemas.microsoft.com/office/drawing/2010/main" val="0"/>
              </a:ext>
            </a:extLst>
          </a:blip>
          <a:srcRect l="16228" r="13090"/>
          <a:stretch/>
        </p:blipFill>
        <p:spPr>
          <a:xfrm>
            <a:off x="9143590" y="3140514"/>
            <a:ext cx="1091108" cy="1412294"/>
          </a:xfrm>
          <a:prstGeom prst="rect">
            <a:avLst/>
          </a:prstGeom>
          <a:effectLst>
            <a:outerShdw blurRad="63500" sx="102000" sy="102000" algn="ctr" rotWithShape="0">
              <a:prstClr val="black">
                <a:alpha val="40000"/>
              </a:prstClr>
            </a:outerShdw>
          </a:effectLst>
        </p:spPr>
      </p:pic>
      <p:pic>
        <p:nvPicPr>
          <p:cNvPr id="22" name="Picture 21"/>
          <p:cNvPicPr>
            <a:picLocks noChangeAspect="1"/>
          </p:cNvPicPr>
          <p:nvPr/>
        </p:nvPicPr>
        <p:blipFill>
          <a:blip r:embed="rId7"/>
          <a:stretch>
            <a:fillRect/>
          </a:stretch>
        </p:blipFill>
        <p:spPr>
          <a:xfrm>
            <a:off x="5555285" y="3507411"/>
            <a:ext cx="1643786" cy="1394827"/>
          </a:xfrm>
          <a:prstGeom prst="rect">
            <a:avLst/>
          </a:prstGeom>
          <a:effectLst>
            <a:outerShdw blurRad="63500" sx="102000" sy="102000" algn="ctr" rotWithShape="0">
              <a:prstClr val="black">
                <a:alpha val="40000"/>
              </a:prstClr>
            </a:outerShdw>
          </a:effectLst>
        </p:spPr>
      </p:pic>
      <p:pic>
        <p:nvPicPr>
          <p:cNvPr id="21" name="Picture 20">
            <a:extLst>
              <a:ext uri="{FF2B5EF4-FFF2-40B4-BE49-F238E27FC236}">
                <a16:creationId xmlns:a16="http://schemas.microsoft.com/office/drawing/2014/main" id="{4FACDEB0-4136-02B1-00C5-D1D8C06FB638}"/>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0045066" y="-34304"/>
            <a:ext cx="2246550" cy="1550366"/>
          </a:xfrm>
          <a:prstGeom prst="rect">
            <a:avLst/>
          </a:prstGeom>
        </p:spPr>
      </p:pic>
    </p:spTree>
    <p:extLst>
      <p:ext uri="{BB962C8B-B14F-4D97-AF65-F5344CB8AC3E}">
        <p14:creationId xmlns:p14="http://schemas.microsoft.com/office/powerpoint/2010/main" val="34783470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0-#ppt_h/2"/>
                                          </p:val>
                                        </p:tav>
                                        <p:tav tm="100000">
                                          <p:val>
                                            <p:strVal val="#ppt_y"/>
                                          </p:val>
                                        </p:tav>
                                      </p:tavLst>
                                    </p:anim>
                                  </p:childTnLst>
                                </p:cTn>
                              </p:par>
                              <p:par>
                                <p:cTn id="9" presetID="23" presetClass="entr" presetSubtype="16" fill="hold" grpId="0" nodeType="with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p:cTn id="11" dur="500" fill="hold"/>
                                        <p:tgtEl>
                                          <p:spTgt spid="15"/>
                                        </p:tgtEl>
                                        <p:attrNameLst>
                                          <p:attrName>ppt_w</p:attrName>
                                        </p:attrNameLst>
                                      </p:cBhvr>
                                      <p:tavLst>
                                        <p:tav tm="0">
                                          <p:val>
                                            <p:fltVal val="0"/>
                                          </p:val>
                                        </p:tav>
                                        <p:tav tm="100000">
                                          <p:val>
                                            <p:strVal val="#ppt_w"/>
                                          </p:val>
                                        </p:tav>
                                      </p:tavLst>
                                    </p:anim>
                                    <p:anim calcmode="lin" valueType="num">
                                      <p:cBhvr>
                                        <p:cTn id="12" dur="500" fill="hold"/>
                                        <p:tgtEl>
                                          <p:spTgt spid="15"/>
                                        </p:tgtEl>
                                        <p:attrNameLst>
                                          <p:attrName>ppt_h</p:attrName>
                                        </p:attrNameLst>
                                      </p:cBhvr>
                                      <p:tavLst>
                                        <p:tav tm="0">
                                          <p:val>
                                            <p:fltVal val="0"/>
                                          </p:val>
                                        </p:tav>
                                        <p:tav tm="100000">
                                          <p:val>
                                            <p:strVal val="#ppt_h"/>
                                          </p:val>
                                        </p:tav>
                                      </p:tavLst>
                                    </p:anim>
                                  </p:childTnLst>
                                </p:cTn>
                              </p:par>
                              <p:par>
                                <p:cTn id="13" presetID="23" presetClass="entr" presetSubtype="16" fill="hold" grpId="0" nodeType="withEffect">
                                  <p:stCondLst>
                                    <p:cond delay="0"/>
                                  </p:stCondLst>
                                  <p:childTnLst>
                                    <p:set>
                                      <p:cBhvr>
                                        <p:cTn id="14" dur="1" fill="hold">
                                          <p:stCondLst>
                                            <p:cond delay="0"/>
                                          </p:stCondLst>
                                        </p:cTn>
                                        <p:tgtEl>
                                          <p:spTgt spid="14"/>
                                        </p:tgtEl>
                                        <p:attrNameLst>
                                          <p:attrName>style.visibility</p:attrName>
                                        </p:attrNameLst>
                                      </p:cBhvr>
                                      <p:to>
                                        <p:strVal val="visible"/>
                                      </p:to>
                                    </p:set>
                                    <p:anim calcmode="lin" valueType="num">
                                      <p:cBhvr>
                                        <p:cTn id="15" dur="500" fill="hold"/>
                                        <p:tgtEl>
                                          <p:spTgt spid="14"/>
                                        </p:tgtEl>
                                        <p:attrNameLst>
                                          <p:attrName>ppt_w</p:attrName>
                                        </p:attrNameLst>
                                      </p:cBhvr>
                                      <p:tavLst>
                                        <p:tav tm="0">
                                          <p:val>
                                            <p:fltVal val="0"/>
                                          </p:val>
                                        </p:tav>
                                        <p:tav tm="100000">
                                          <p:val>
                                            <p:strVal val="#ppt_w"/>
                                          </p:val>
                                        </p:tav>
                                      </p:tavLst>
                                    </p:anim>
                                    <p:anim calcmode="lin" valueType="num">
                                      <p:cBhvr>
                                        <p:cTn id="16" dur="500" fill="hold"/>
                                        <p:tgtEl>
                                          <p:spTgt spid="14"/>
                                        </p:tgtEl>
                                        <p:attrNameLst>
                                          <p:attrName>ppt_h</p:attrName>
                                        </p:attrNameLst>
                                      </p:cBhvr>
                                      <p:tavLst>
                                        <p:tav tm="0">
                                          <p:val>
                                            <p:fltVal val="0"/>
                                          </p:val>
                                        </p:tav>
                                        <p:tav tm="100000">
                                          <p:val>
                                            <p:strVal val="#ppt_h"/>
                                          </p:val>
                                        </p:tav>
                                      </p:tavLst>
                                    </p:anim>
                                  </p:childTnLst>
                                </p:cTn>
                              </p:par>
                              <p:par>
                                <p:cTn id="17" presetID="23" presetClass="entr" presetSubtype="16" fill="hold" grpId="0" nodeType="withEffect">
                                  <p:stCondLst>
                                    <p:cond delay="0"/>
                                  </p:stCondLst>
                                  <p:childTnLst>
                                    <p:set>
                                      <p:cBhvr>
                                        <p:cTn id="18" dur="1" fill="hold">
                                          <p:stCondLst>
                                            <p:cond delay="0"/>
                                          </p:stCondLst>
                                        </p:cTn>
                                        <p:tgtEl>
                                          <p:spTgt spid="17"/>
                                        </p:tgtEl>
                                        <p:attrNameLst>
                                          <p:attrName>style.visibility</p:attrName>
                                        </p:attrNameLst>
                                      </p:cBhvr>
                                      <p:to>
                                        <p:strVal val="visible"/>
                                      </p:to>
                                    </p:set>
                                    <p:anim calcmode="lin" valueType="num">
                                      <p:cBhvr>
                                        <p:cTn id="19" dur="500" fill="hold"/>
                                        <p:tgtEl>
                                          <p:spTgt spid="17"/>
                                        </p:tgtEl>
                                        <p:attrNameLst>
                                          <p:attrName>ppt_w</p:attrName>
                                        </p:attrNameLst>
                                      </p:cBhvr>
                                      <p:tavLst>
                                        <p:tav tm="0">
                                          <p:val>
                                            <p:fltVal val="0"/>
                                          </p:val>
                                        </p:tav>
                                        <p:tav tm="100000">
                                          <p:val>
                                            <p:strVal val="#ppt_w"/>
                                          </p:val>
                                        </p:tav>
                                      </p:tavLst>
                                    </p:anim>
                                    <p:anim calcmode="lin" valueType="num">
                                      <p:cBhvr>
                                        <p:cTn id="20" dur="500" fill="hold"/>
                                        <p:tgtEl>
                                          <p:spTgt spid="17"/>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4" grpId="0" animBg="1"/>
      <p:bldP spid="15" grpId="0"/>
      <p:bldP spid="17"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val 1"/>
          <p:cNvSpPr/>
          <p:nvPr/>
        </p:nvSpPr>
        <p:spPr>
          <a:xfrm>
            <a:off x="2034761" y="1358261"/>
            <a:ext cx="8973879" cy="4029740"/>
          </a:xfrm>
          <a:prstGeom prst="ellipse">
            <a:avLst/>
          </a:prstGeom>
          <a:solidFill>
            <a:srgbClr val="A5B2D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12" name="TextBox 11">
            <a:extLst>
              <a:ext uri="{FF2B5EF4-FFF2-40B4-BE49-F238E27FC236}">
                <a16:creationId xmlns:a16="http://schemas.microsoft.com/office/drawing/2014/main" id="{B725248E-A0D6-AD5A-5800-9A78FC7887FD}"/>
              </a:ext>
            </a:extLst>
          </p:cNvPr>
          <p:cNvSpPr txBox="1"/>
          <p:nvPr/>
        </p:nvSpPr>
        <p:spPr>
          <a:xfrm>
            <a:off x="3806254" y="2957633"/>
            <a:ext cx="5856197" cy="830997"/>
          </a:xfrm>
          <a:prstGeom prst="rect">
            <a:avLst/>
          </a:prstGeom>
          <a:noFill/>
        </p:spPr>
        <p:txBody>
          <a:bodyPr wrap="square" rtlCol="0">
            <a:spAutoFit/>
          </a:bodyPr>
          <a:lstStyle>
            <a:defPPr>
              <a:defRPr lang="vi-VN"/>
            </a:defPPr>
            <a:lvl1pPr>
              <a:defRPr sz="2400" b="1">
                <a:solidFill>
                  <a:srgbClr val="00A77D"/>
                </a:solidFill>
                <a:latin typeface="Muli" panose="00000500000000000000" pitchFamily="2" charset="0"/>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4800" b="1" i="0" u="none" strike="noStrike" kern="1200" cap="none" spc="0" normalizeH="0" baseline="0" noProof="0">
                <a:ln>
                  <a:noFill/>
                </a:ln>
                <a:solidFill>
                  <a:srgbClr val="002060"/>
                </a:solidFill>
                <a:effectLst/>
                <a:uLnTx/>
                <a:uFillTx/>
                <a:latin typeface="Roboto Black" panose="02000000000000000000" pitchFamily="2" charset="0"/>
                <a:ea typeface="Roboto Black" panose="02000000000000000000" pitchFamily="2" charset="0"/>
                <a:cs typeface="+mn-cs"/>
              </a:rPr>
              <a:t>TẠM BIỆT CÁC EM</a:t>
            </a:r>
            <a:endParaRPr kumimoji="0" lang="en-US" sz="4800" b="1" i="0" u="none" strike="noStrike" kern="1200" cap="none" spc="0" normalizeH="0" baseline="0" noProof="0" dirty="0">
              <a:ln>
                <a:noFill/>
              </a:ln>
              <a:solidFill>
                <a:srgbClr val="002060"/>
              </a:solidFill>
              <a:effectLst/>
              <a:uLnTx/>
              <a:uFillTx/>
              <a:latin typeface="Roboto Black" panose="02000000000000000000" pitchFamily="2" charset="0"/>
              <a:ea typeface="Roboto Black" panose="02000000000000000000" pitchFamily="2" charset="0"/>
              <a:cs typeface="+mn-cs"/>
            </a:endParaRPr>
          </a:p>
        </p:txBody>
      </p:sp>
      <p:pic>
        <p:nvPicPr>
          <p:cNvPr id="13" name="Picture 1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1792552" y="2700015"/>
            <a:ext cx="1588399" cy="2602531"/>
          </a:xfrm>
          <a:prstGeom prst="rect">
            <a:avLst/>
          </a:prstGeom>
        </p:spPr>
      </p:pic>
    </p:spTree>
    <p:extLst>
      <p:ext uri="{BB962C8B-B14F-4D97-AF65-F5344CB8AC3E}">
        <p14:creationId xmlns:p14="http://schemas.microsoft.com/office/powerpoint/2010/main" val="20700683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iterate type="lt">
                                    <p:tmPct val="0"/>
                                  </p:iterate>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0-#ppt_h/2"/>
                                          </p:val>
                                        </p:tav>
                                        <p:tav tm="100000">
                                          <p:val>
                                            <p:strVal val="#ppt_y"/>
                                          </p:val>
                                        </p:tav>
                                      </p:tavLst>
                                    </p:anim>
                                  </p:childTnLst>
                                </p:cTn>
                              </p:par>
                              <p:par>
                                <p:cTn id="9" presetID="34" presetClass="emph" presetSubtype="0" fill="hold" grpId="1" nodeType="withEffect">
                                  <p:stCondLst>
                                    <p:cond delay="0"/>
                                  </p:stCondLst>
                                  <p:iterate type="lt">
                                    <p:tmPct val="10000"/>
                                  </p:iterate>
                                  <p:childTnLst>
                                    <p:animMotion origin="layout" path="M -3.75E-6 1.85185E-6 L -3.75E-6 -0.07222 " pathEditMode="relative" rAng="0" ptsTypes="AA">
                                      <p:cBhvr>
                                        <p:cTn id="10" dur="250" accel="50000" decel="50000" autoRev="1" fill="hold">
                                          <p:stCondLst>
                                            <p:cond delay="0"/>
                                          </p:stCondLst>
                                        </p:cTn>
                                        <p:tgtEl>
                                          <p:spTgt spid="12"/>
                                        </p:tgtEl>
                                        <p:attrNameLst>
                                          <p:attrName>ppt_x</p:attrName>
                                          <p:attrName>ppt_y</p:attrName>
                                        </p:attrNameLst>
                                      </p:cBhvr>
                                      <p:rCtr x="0" y="-3611"/>
                                    </p:animMotion>
                                    <p:animRot by="1500000">
                                      <p:cBhvr>
                                        <p:cTn id="11" dur="125" fill="hold">
                                          <p:stCondLst>
                                            <p:cond delay="0"/>
                                          </p:stCondLst>
                                        </p:cTn>
                                        <p:tgtEl>
                                          <p:spTgt spid="12"/>
                                        </p:tgtEl>
                                        <p:attrNameLst>
                                          <p:attrName>r</p:attrName>
                                        </p:attrNameLst>
                                      </p:cBhvr>
                                    </p:animRot>
                                    <p:animRot by="-1500000">
                                      <p:cBhvr>
                                        <p:cTn id="12" dur="125" fill="hold">
                                          <p:stCondLst>
                                            <p:cond delay="125"/>
                                          </p:stCondLst>
                                        </p:cTn>
                                        <p:tgtEl>
                                          <p:spTgt spid="12"/>
                                        </p:tgtEl>
                                        <p:attrNameLst>
                                          <p:attrName>r</p:attrName>
                                        </p:attrNameLst>
                                      </p:cBhvr>
                                    </p:animRot>
                                    <p:animRot by="-1500000">
                                      <p:cBhvr>
                                        <p:cTn id="13" dur="125" fill="hold">
                                          <p:stCondLst>
                                            <p:cond delay="250"/>
                                          </p:stCondLst>
                                        </p:cTn>
                                        <p:tgtEl>
                                          <p:spTgt spid="12"/>
                                        </p:tgtEl>
                                        <p:attrNameLst>
                                          <p:attrName>r</p:attrName>
                                        </p:attrNameLst>
                                      </p:cBhvr>
                                    </p:animRot>
                                    <p:animRot by="1500000">
                                      <p:cBhvr>
                                        <p:cTn id="14" dur="125" fill="hold">
                                          <p:stCondLst>
                                            <p:cond delay="375"/>
                                          </p:stCondLst>
                                        </p:cTn>
                                        <p:tgtEl>
                                          <p:spTgt spid="12"/>
                                        </p:tgtEl>
                                        <p:attrNameLst>
                                          <p:attrName>r</p:attrName>
                                        </p:attrNameLst>
                                      </p:cBhvr>
                                    </p:animRot>
                                  </p:childTnLst>
                                </p:cTn>
                              </p:par>
                              <p:par>
                                <p:cTn id="15" presetID="10" presetClass="entr" presetSubtype="0" fill="hold" nodeType="with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fade">
                                      <p:cBhvr>
                                        <p:cTn id="17" dur="500"/>
                                        <p:tgtEl>
                                          <p:spTgt spid="13"/>
                                        </p:tgtEl>
                                      </p:cBhvr>
                                    </p:animEffect>
                                  </p:childTnLst>
                                </p:cTn>
                              </p:par>
                              <p:par>
                                <p:cTn id="18" presetID="32" presetClass="emph" presetSubtype="0" repeatCount="indefinite" fill="hold" nodeType="withEffect">
                                  <p:stCondLst>
                                    <p:cond delay="0"/>
                                  </p:stCondLst>
                                  <p:childTnLst>
                                    <p:animRot by="120000">
                                      <p:cBhvr>
                                        <p:cTn id="19" dur="100" fill="hold">
                                          <p:stCondLst>
                                            <p:cond delay="0"/>
                                          </p:stCondLst>
                                        </p:cTn>
                                        <p:tgtEl>
                                          <p:spTgt spid="13"/>
                                        </p:tgtEl>
                                        <p:attrNameLst>
                                          <p:attrName>r</p:attrName>
                                        </p:attrNameLst>
                                      </p:cBhvr>
                                    </p:animRot>
                                    <p:animRot by="-240000">
                                      <p:cBhvr>
                                        <p:cTn id="20" dur="200" fill="hold">
                                          <p:stCondLst>
                                            <p:cond delay="200"/>
                                          </p:stCondLst>
                                        </p:cTn>
                                        <p:tgtEl>
                                          <p:spTgt spid="13"/>
                                        </p:tgtEl>
                                        <p:attrNameLst>
                                          <p:attrName>r</p:attrName>
                                        </p:attrNameLst>
                                      </p:cBhvr>
                                    </p:animRot>
                                    <p:animRot by="240000">
                                      <p:cBhvr>
                                        <p:cTn id="21" dur="200" fill="hold">
                                          <p:stCondLst>
                                            <p:cond delay="400"/>
                                          </p:stCondLst>
                                        </p:cTn>
                                        <p:tgtEl>
                                          <p:spTgt spid="13"/>
                                        </p:tgtEl>
                                        <p:attrNameLst>
                                          <p:attrName>r</p:attrName>
                                        </p:attrNameLst>
                                      </p:cBhvr>
                                    </p:animRot>
                                    <p:animRot by="-240000">
                                      <p:cBhvr>
                                        <p:cTn id="22" dur="200" fill="hold">
                                          <p:stCondLst>
                                            <p:cond delay="600"/>
                                          </p:stCondLst>
                                        </p:cTn>
                                        <p:tgtEl>
                                          <p:spTgt spid="13"/>
                                        </p:tgtEl>
                                        <p:attrNameLst>
                                          <p:attrName>r</p:attrName>
                                        </p:attrNameLst>
                                      </p:cBhvr>
                                    </p:animRot>
                                    <p:animRot by="120000">
                                      <p:cBhvr>
                                        <p:cTn id="23" dur="200" fill="hold">
                                          <p:stCondLst>
                                            <p:cond delay="800"/>
                                          </p:stCondLst>
                                        </p:cTn>
                                        <p:tgtEl>
                                          <p:spTgt spid="13"/>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2" grpId="1"/>
    </p:bld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4" name="Chord 3"/>
          <p:cNvSpPr/>
          <p:nvPr/>
        </p:nvSpPr>
        <p:spPr>
          <a:xfrm rot="19883493">
            <a:off x="10466859" y="5379328"/>
            <a:ext cx="1063255" cy="1063255"/>
          </a:xfrm>
          <a:prstGeom prst="chord">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TextBox 39">
            <a:extLst>
              <a:ext uri="{FF2B5EF4-FFF2-40B4-BE49-F238E27FC236}">
                <a16:creationId xmlns:a16="http://schemas.microsoft.com/office/drawing/2014/main" id="{DA14CBFD-2C6F-E4A0-F468-3C5C731B2275}"/>
              </a:ext>
            </a:extLst>
          </p:cNvPr>
          <p:cNvSpPr txBox="1"/>
          <p:nvPr/>
        </p:nvSpPr>
        <p:spPr>
          <a:xfrm>
            <a:off x="8727563" y="2173274"/>
            <a:ext cx="1835813" cy="707886"/>
          </a:xfrm>
          <a:prstGeom prst="rect">
            <a:avLst/>
          </a:prstGeom>
          <a:noFill/>
        </p:spPr>
        <p:txBody>
          <a:bodyPr wrap="square" rtlCol="0">
            <a:spAutoFit/>
          </a:bodyPr>
          <a:lstStyle>
            <a:defPPr>
              <a:defRPr lang="vi-VN"/>
            </a:defPPr>
            <a:lvl1pPr>
              <a:defRPr sz="2400" b="1">
                <a:solidFill>
                  <a:srgbClr val="00A77D"/>
                </a:solidFill>
                <a:latin typeface="Muli" panose="00000500000000000000" pitchFamily="2" charset="0"/>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a:ln>
                  <a:noFill/>
                </a:ln>
                <a:solidFill>
                  <a:srgbClr val="002060"/>
                </a:solidFill>
                <a:effectLst/>
                <a:uLnTx/>
                <a:uFillTx/>
                <a:latin typeface="Roboto Black" panose="02000000000000000000" pitchFamily="2" charset="0"/>
                <a:ea typeface="Roboto Black" panose="02000000000000000000" pitchFamily="2" charset="0"/>
                <a:cs typeface="+mn-cs"/>
              </a:rPr>
              <a:t>BÀI 4</a:t>
            </a:r>
            <a:endParaRPr kumimoji="0" lang="en-US" sz="4000" b="1" i="0" u="none" strike="noStrike" kern="1200" cap="none" spc="0" normalizeH="0" baseline="0" noProof="0" dirty="0">
              <a:ln>
                <a:noFill/>
              </a:ln>
              <a:solidFill>
                <a:srgbClr val="002060"/>
              </a:solidFill>
              <a:effectLst/>
              <a:uLnTx/>
              <a:uFillTx/>
              <a:latin typeface="Roboto Black" panose="02000000000000000000" pitchFamily="2" charset="0"/>
              <a:ea typeface="Roboto Black" panose="02000000000000000000" pitchFamily="2" charset="0"/>
              <a:cs typeface="+mn-cs"/>
            </a:endParaRPr>
          </a:p>
        </p:txBody>
      </p:sp>
      <p:sp>
        <p:nvSpPr>
          <p:cNvPr id="43" name="TextBox 42">
            <a:extLst>
              <a:ext uri="{FF2B5EF4-FFF2-40B4-BE49-F238E27FC236}">
                <a16:creationId xmlns:a16="http://schemas.microsoft.com/office/drawing/2014/main" id="{5B1500B4-2A13-B105-884B-9C3A22343CC6}"/>
              </a:ext>
            </a:extLst>
          </p:cNvPr>
          <p:cNvSpPr txBox="1"/>
          <p:nvPr/>
        </p:nvSpPr>
        <p:spPr>
          <a:xfrm>
            <a:off x="10469441" y="5818347"/>
            <a:ext cx="1058090" cy="461665"/>
          </a:xfrm>
          <a:prstGeom prst="rect">
            <a:avLst/>
          </a:prstGeom>
          <a:noFill/>
          <a:scene3d>
            <a:camera prst="orthographicFront"/>
            <a:lightRig rig="threePt" dir="t"/>
          </a:scene3d>
          <a:sp3d>
            <a:bevelT prst="angle"/>
          </a:sp3d>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vi-VN" sz="2400" b="0" i="0" u="none" strike="noStrike" kern="1200" cap="none" spc="0" normalizeH="0" baseline="0" noProof="0">
                <a:ln>
                  <a:noFill/>
                </a:ln>
                <a:solidFill>
                  <a:srgbClr val="7030A0"/>
                </a:solidFill>
                <a:effectLst/>
                <a:uLnTx/>
                <a:uFillTx/>
                <a:latin typeface="Roboto Black" panose="02000000000000000000" pitchFamily="2" charset="0"/>
                <a:ea typeface="Roboto Black" panose="02000000000000000000" pitchFamily="2" charset="0"/>
                <a:cs typeface="+mn-cs"/>
              </a:rPr>
              <a:t>Tiết </a:t>
            </a:r>
            <a:r>
              <a:rPr kumimoji="0" lang="en-US" sz="2400" b="0" i="0" u="none" strike="noStrike" kern="1200" cap="none" spc="0" normalizeH="0" baseline="0" noProof="0">
                <a:ln>
                  <a:noFill/>
                </a:ln>
                <a:solidFill>
                  <a:srgbClr val="7030A0"/>
                </a:solidFill>
                <a:effectLst/>
                <a:uLnTx/>
                <a:uFillTx/>
                <a:latin typeface="Roboto Black" panose="02000000000000000000" pitchFamily="2" charset="0"/>
                <a:ea typeface="Roboto Black" panose="02000000000000000000" pitchFamily="2" charset="0"/>
                <a:cs typeface="+mn-cs"/>
              </a:rPr>
              <a:t>2</a:t>
            </a:r>
            <a:endParaRPr kumimoji="0" lang="vi-VN" sz="2400" b="0" i="0" u="none" strike="noStrike" kern="1200" cap="none" spc="0" normalizeH="0" baseline="0" noProof="0" dirty="0">
              <a:ln>
                <a:noFill/>
              </a:ln>
              <a:solidFill>
                <a:srgbClr val="7030A0"/>
              </a:solidFill>
              <a:effectLst/>
              <a:uLnTx/>
              <a:uFillTx/>
              <a:latin typeface="Roboto Black" panose="02000000000000000000" pitchFamily="2" charset="0"/>
              <a:ea typeface="Roboto Black" panose="02000000000000000000" pitchFamily="2" charset="0"/>
              <a:cs typeface="+mn-cs"/>
            </a:endParaRPr>
          </a:p>
        </p:txBody>
      </p:sp>
      <p:pic>
        <p:nvPicPr>
          <p:cNvPr id="13" name="Picture 12">
            <a:extLst>
              <a:ext uri="{FF2B5EF4-FFF2-40B4-BE49-F238E27FC236}">
                <a16:creationId xmlns:a16="http://schemas.microsoft.com/office/drawing/2014/main" id="{4FACDEB0-4136-02B1-00C5-D1D8C06FB63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061161" y="74092"/>
            <a:ext cx="2130839" cy="1470513"/>
          </a:xfrm>
          <a:prstGeom prst="rect">
            <a:avLst/>
          </a:prstGeom>
        </p:spPr>
      </p:pic>
      <p:sp>
        <p:nvSpPr>
          <p:cNvPr id="14" name="TextBox 13"/>
          <p:cNvSpPr txBox="1"/>
          <p:nvPr/>
        </p:nvSpPr>
        <p:spPr>
          <a:xfrm>
            <a:off x="7804298" y="3288021"/>
            <a:ext cx="3322282" cy="1477328"/>
          </a:xfrm>
          <a:prstGeom prst="rect">
            <a:avLst/>
          </a:prstGeom>
          <a:noFill/>
        </p:spPr>
        <p:txBody>
          <a:bodyPr wrap="square" rtlCol="0">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en-US" altLang="zh-CN" sz="6000" b="1" i="0" u="none" strike="noStrike" kern="1200" cap="none" spc="0" normalizeH="0" baseline="0" noProof="0">
                <a:ln>
                  <a:noFill/>
                </a:ln>
                <a:solidFill>
                  <a:srgbClr val="002060"/>
                </a:solidFill>
                <a:effectLst/>
                <a:uLnTx/>
                <a:uFillTx/>
                <a:latin typeface="Roboto Black" panose="02000000000000000000" pitchFamily="2" charset="0"/>
                <a:ea typeface="Roboto Black" panose="02000000000000000000" pitchFamily="2" charset="0"/>
                <a:cs typeface="+mn-cs"/>
              </a:rPr>
              <a:t>THẾ</a:t>
            </a:r>
            <a:r>
              <a:rPr kumimoji="0" lang="en-US" altLang="zh-CN" sz="6000" b="1" i="0" u="none" strike="noStrike" kern="1200" cap="none" spc="0" normalizeH="0" noProof="0">
                <a:ln>
                  <a:noFill/>
                </a:ln>
                <a:solidFill>
                  <a:srgbClr val="002060"/>
                </a:solidFill>
                <a:effectLst/>
                <a:uLnTx/>
                <a:uFillTx/>
                <a:latin typeface="Roboto Black" panose="02000000000000000000" pitchFamily="2" charset="0"/>
                <a:ea typeface="Roboto Black" panose="02000000000000000000" pitchFamily="2" charset="0"/>
                <a:cs typeface="+mn-cs"/>
              </a:rPr>
              <a:t> KỈ</a:t>
            </a:r>
            <a:endParaRPr kumimoji="0" lang="en-US" altLang="zh-CN" sz="6000" b="1" i="0" u="none" strike="noStrike" kern="1200" cap="none" spc="0" normalizeH="0" baseline="0" noProof="0">
              <a:ln>
                <a:noFill/>
              </a:ln>
              <a:solidFill>
                <a:srgbClr val="002060"/>
              </a:solidFill>
              <a:effectLst/>
              <a:uLnTx/>
              <a:uFillTx/>
              <a:latin typeface="Roboto Black" panose="02000000000000000000" pitchFamily="2" charset="0"/>
              <a:ea typeface="Roboto Black" panose="02000000000000000000" pitchFamily="2" charset="0"/>
              <a:cs typeface="+mn-cs"/>
            </a:endParaRPr>
          </a:p>
        </p:txBody>
      </p:sp>
    </p:spTree>
    <p:extLst>
      <p:ext uri="{BB962C8B-B14F-4D97-AF65-F5344CB8AC3E}">
        <p14:creationId xmlns:p14="http://schemas.microsoft.com/office/powerpoint/2010/main" val="17063172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40"/>
                                        </p:tgtEl>
                                        <p:attrNameLst>
                                          <p:attrName>style.visibility</p:attrName>
                                        </p:attrNameLst>
                                      </p:cBhvr>
                                      <p:to>
                                        <p:strVal val="visible"/>
                                      </p:to>
                                    </p:set>
                                    <p:anim calcmode="lin" valueType="num">
                                      <p:cBhvr additive="base">
                                        <p:cTn id="7" dur="500" fill="hold"/>
                                        <p:tgtEl>
                                          <p:spTgt spid="40"/>
                                        </p:tgtEl>
                                        <p:attrNameLst>
                                          <p:attrName>ppt_x</p:attrName>
                                        </p:attrNameLst>
                                      </p:cBhvr>
                                      <p:tavLst>
                                        <p:tav tm="0">
                                          <p:val>
                                            <p:strVal val="0-#ppt_w/2"/>
                                          </p:val>
                                        </p:tav>
                                        <p:tav tm="100000">
                                          <p:val>
                                            <p:strVal val="#ppt_x"/>
                                          </p:val>
                                        </p:tav>
                                      </p:tavLst>
                                    </p:anim>
                                    <p:anim calcmode="lin" valueType="num">
                                      <p:cBhvr additive="base">
                                        <p:cTn id="8" dur="500" fill="hold"/>
                                        <p:tgtEl>
                                          <p:spTgt spid="40"/>
                                        </p:tgtEl>
                                        <p:attrNameLst>
                                          <p:attrName>ppt_y</p:attrName>
                                        </p:attrNameLst>
                                      </p:cBhvr>
                                      <p:tavLst>
                                        <p:tav tm="0">
                                          <p:val>
                                            <p:strVal val="#ppt_y"/>
                                          </p:val>
                                        </p:tav>
                                        <p:tav tm="100000">
                                          <p:val>
                                            <p:strVal val="#ppt_y"/>
                                          </p:val>
                                        </p:tav>
                                      </p:tavLst>
                                    </p:anim>
                                  </p:childTnLst>
                                </p:cTn>
                              </p:par>
                              <p:par>
                                <p:cTn id="9" presetID="10" presetClass="entr" presetSubtype="0" fill="hold" grpId="0" nodeType="with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fade">
                                      <p:cBhvr>
                                        <p:cTn id="11"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14"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 name="TextBox 116"/>
          <p:cNvSpPr txBox="1"/>
          <p:nvPr/>
        </p:nvSpPr>
        <p:spPr>
          <a:xfrm>
            <a:off x="2151203" y="103175"/>
            <a:ext cx="6772838" cy="584775"/>
          </a:xfrm>
          <a:prstGeom prst="rect">
            <a:avLst/>
          </a:prstGeom>
          <a:noFill/>
        </p:spPr>
        <p:txBody>
          <a:bodyPr wrap="square" rtlCol="0">
            <a:spAutoFit/>
          </a:bodyPr>
          <a:lstStyle/>
          <a:p>
            <a:pPr lvl="0" algn="ctr">
              <a:defRPr/>
            </a:pPr>
            <a:r>
              <a:rPr lang="vi-VN" altLang="zh-CN" sz="3200" b="1">
                <a:solidFill>
                  <a:srgbClr val="002060"/>
                </a:solidFill>
                <a:latin typeface="Roboto" panose="02000000000000000000" pitchFamily="2" charset="0"/>
                <a:ea typeface="Roboto" panose="02000000000000000000" pitchFamily="2" charset="0"/>
              </a:rPr>
              <a:t> TRÒ CHƠI "ĐỐ BẠN: THẾ KỈ NÀO?"</a:t>
            </a:r>
            <a:endParaRPr kumimoji="0" lang="en-US" altLang="zh-CN" sz="3200" b="1"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mn-cs"/>
            </a:endParaRPr>
          </a:p>
        </p:txBody>
      </p:sp>
      <p:sp>
        <p:nvSpPr>
          <p:cNvPr id="116" name="TextBox 115"/>
          <p:cNvSpPr txBox="1"/>
          <p:nvPr/>
        </p:nvSpPr>
        <p:spPr>
          <a:xfrm>
            <a:off x="515125" y="4919008"/>
            <a:ext cx="4877757" cy="461665"/>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en-US" altLang="zh-CN" sz="2400" b="0" i="0" u="none" strike="noStrike" kern="1200" cap="none" spc="0" normalizeH="0" baseline="0" noProof="0" dirty="0">
              <a:ln>
                <a:noFill/>
              </a:ln>
              <a:solidFill>
                <a:srgbClr val="FF0000"/>
              </a:solidFill>
              <a:effectLst/>
              <a:uLnTx/>
              <a:uFillTx/>
              <a:latin typeface="Roboto" panose="02000000000000000000" pitchFamily="2" charset="0"/>
              <a:ea typeface="Roboto" panose="02000000000000000000" pitchFamily="2" charset="0"/>
              <a:cs typeface="+mn-cs"/>
            </a:endParaRPr>
          </a:p>
        </p:txBody>
      </p:sp>
      <p:pic>
        <p:nvPicPr>
          <p:cNvPr id="16" name="Picture 15">
            <a:extLst>
              <a:ext uri="{FF2B5EF4-FFF2-40B4-BE49-F238E27FC236}">
                <a16:creationId xmlns:a16="http://schemas.microsoft.com/office/drawing/2014/main" id="{4FACDEB0-4136-02B1-00C5-D1D8C06FB63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045066" y="-3131"/>
            <a:ext cx="2246550" cy="1550366"/>
          </a:xfrm>
          <a:prstGeom prst="rect">
            <a:avLst/>
          </a:prstGeom>
        </p:spPr>
      </p:pic>
      <p:pic>
        <p:nvPicPr>
          <p:cNvPr id="3" name="Picture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3651667"/>
            <a:ext cx="6234275" cy="3211596"/>
          </a:xfrm>
          <a:prstGeom prst="rect">
            <a:avLst/>
          </a:prstGeom>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pic>
      <p:sp>
        <p:nvSpPr>
          <p:cNvPr id="8" name="TextBox 7"/>
          <p:cNvSpPr txBox="1"/>
          <p:nvPr/>
        </p:nvSpPr>
        <p:spPr>
          <a:xfrm>
            <a:off x="660861" y="2812267"/>
            <a:ext cx="1284559" cy="707886"/>
          </a:xfrm>
          <a:prstGeom prst="rect">
            <a:avLst/>
          </a:prstGeom>
          <a:noFill/>
        </p:spPr>
        <p:txBody>
          <a:bodyPr wrap="square" rtlCol="0">
            <a:spAutoFit/>
          </a:bodyPr>
          <a:lstStyle/>
          <a:p>
            <a:pPr lvl="0">
              <a:defRPr/>
            </a:pPr>
            <a:r>
              <a:rPr lang="en-US" sz="2400">
                <a:solidFill>
                  <a:srgbClr val="FF0000"/>
                </a:solidFill>
                <a:latin typeface="Roboto" panose="02000000000000000000" pitchFamily="2" charset="0"/>
                <a:ea typeface="Roboto" panose="02000000000000000000" pitchFamily="2" charset="0"/>
              </a:rPr>
              <a:t>Thế kỉ </a:t>
            </a:r>
            <a:r>
              <a:rPr lang="en-US" sz="4000" b="1">
                <a:solidFill>
                  <a:srgbClr val="FF0000"/>
                </a:solidFill>
                <a:latin typeface="MV Boli" panose="02000500030200090000" pitchFamily="2" charset="0"/>
                <a:ea typeface="Roboto" panose="02000000000000000000" pitchFamily="2" charset="0"/>
                <a:cs typeface="MV Boli" panose="02000500030200090000" pitchFamily="2" charset="0"/>
              </a:rPr>
              <a:t>I</a:t>
            </a:r>
            <a:endParaRPr kumimoji="0" lang="en-US" altLang="zh-CN" sz="4000" b="1" i="0" u="none" strike="noStrike" kern="1200" cap="none" spc="0" normalizeH="0" baseline="0" noProof="0" dirty="0">
              <a:ln>
                <a:noFill/>
              </a:ln>
              <a:solidFill>
                <a:srgbClr val="FF0000"/>
              </a:solidFill>
              <a:effectLst/>
              <a:uLnTx/>
              <a:uFillTx/>
              <a:latin typeface="MV Boli" panose="02000500030200090000" pitchFamily="2" charset="0"/>
              <a:ea typeface="Roboto" panose="02000000000000000000" pitchFamily="2" charset="0"/>
              <a:cs typeface="MV Boli" panose="02000500030200090000" pitchFamily="2" charset="0"/>
            </a:endParaRPr>
          </a:p>
        </p:txBody>
      </p:sp>
      <p:grpSp>
        <p:nvGrpSpPr>
          <p:cNvPr id="67" name="Group 66"/>
          <p:cNvGrpSpPr/>
          <p:nvPr/>
        </p:nvGrpSpPr>
        <p:grpSpPr>
          <a:xfrm>
            <a:off x="504549" y="852825"/>
            <a:ext cx="1769907" cy="1929038"/>
            <a:chOff x="4317891" y="1397484"/>
            <a:chExt cx="1769907" cy="1929038"/>
          </a:xfrm>
        </p:grpSpPr>
        <p:sp>
          <p:nvSpPr>
            <p:cNvPr id="44" name="Freeform 43"/>
            <p:cNvSpPr/>
            <p:nvPr/>
          </p:nvSpPr>
          <p:spPr>
            <a:xfrm>
              <a:off x="4317891" y="1397484"/>
              <a:ext cx="1769907" cy="1929038"/>
            </a:xfrm>
            <a:custGeom>
              <a:avLst/>
              <a:gdLst>
                <a:gd name="connsiteX0" fmla="*/ 136818 w 1406216"/>
                <a:gd name="connsiteY0" fmla="*/ 0 h 1824302"/>
                <a:gd name="connsiteX1" fmla="*/ 262884 w 1406216"/>
                <a:gd name="connsiteY1" fmla="*/ 73595 h 1824302"/>
                <a:gd name="connsiteX2" fmla="*/ 267440 w 1406216"/>
                <a:gd name="connsiteY2" fmla="*/ 93471 h 1824302"/>
                <a:gd name="connsiteX3" fmla="*/ 284587 w 1406216"/>
                <a:gd name="connsiteY3" fmla="*/ 93471 h 1824302"/>
                <a:gd name="connsiteX4" fmla="*/ 289143 w 1406216"/>
                <a:gd name="connsiteY4" fmla="*/ 73595 h 1824302"/>
                <a:gd name="connsiteX5" fmla="*/ 415209 w 1406216"/>
                <a:gd name="connsiteY5" fmla="*/ 0 h 1824302"/>
                <a:gd name="connsiteX6" fmla="*/ 541275 w 1406216"/>
                <a:gd name="connsiteY6" fmla="*/ 73595 h 1824302"/>
                <a:gd name="connsiteX7" fmla="*/ 545831 w 1406216"/>
                <a:gd name="connsiteY7" fmla="*/ 93471 h 1824302"/>
                <a:gd name="connsiteX8" fmla="*/ 562978 w 1406216"/>
                <a:gd name="connsiteY8" fmla="*/ 93471 h 1824302"/>
                <a:gd name="connsiteX9" fmla="*/ 567534 w 1406216"/>
                <a:gd name="connsiteY9" fmla="*/ 73595 h 1824302"/>
                <a:gd name="connsiteX10" fmla="*/ 693600 w 1406216"/>
                <a:gd name="connsiteY10" fmla="*/ 0 h 1824302"/>
                <a:gd name="connsiteX11" fmla="*/ 819666 w 1406216"/>
                <a:gd name="connsiteY11" fmla="*/ 73595 h 1824302"/>
                <a:gd name="connsiteX12" fmla="*/ 824222 w 1406216"/>
                <a:gd name="connsiteY12" fmla="*/ 93471 h 1824302"/>
                <a:gd name="connsiteX13" fmla="*/ 841369 w 1406216"/>
                <a:gd name="connsiteY13" fmla="*/ 93471 h 1824302"/>
                <a:gd name="connsiteX14" fmla="*/ 845925 w 1406216"/>
                <a:gd name="connsiteY14" fmla="*/ 73595 h 1824302"/>
                <a:gd name="connsiteX15" fmla="*/ 971991 w 1406216"/>
                <a:gd name="connsiteY15" fmla="*/ 0 h 1824302"/>
                <a:gd name="connsiteX16" fmla="*/ 1098057 w 1406216"/>
                <a:gd name="connsiteY16" fmla="*/ 73595 h 1824302"/>
                <a:gd name="connsiteX17" fmla="*/ 1102613 w 1406216"/>
                <a:gd name="connsiteY17" fmla="*/ 93471 h 1824302"/>
                <a:gd name="connsiteX18" fmla="*/ 1119758 w 1406216"/>
                <a:gd name="connsiteY18" fmla="*/ 93471 h 1824302"/>
                <a:gd name="connsiteX19" fmla="*/ 1124314 w 1406216"/>
                <a:gd name="connsiteY19" fmla="*/ 73595 h 1824302"/>
                <a:gd name="connsiteX20" fmla="*/ 1250380 w 1406216"/>
                <a:gd name="connsiteY20" fmla="*/ 0 h 1824302"/>
                <a:gd name="connsiteX21" fmla="*/ 1387198 w 1406216"/>
                <a:gd name="connsiteY21" fmla="*/ 120498 h 1824302"/>
                <a:gd name="connsiteX22" fmla="*/ 1347125 w 1406216"/>
                <a:gd name="connsiteY22" fmla="*/ 205703 h 1824302"/>
                <a:gd name="connsiteX23" fmla="*/ 1314813 w 1406216"/>
                <a:gd name="connsiteY23" fmla="*/ 224889 h 1824302"/>
                <a:gd name="connsiteX24" fmla="*/ 1314813 w 1406216"/>
                <a:gd name="connsiteY24" fmla="*/ 248666 h 1824302"/>
                <a:gd name="connsiteX25" fmla="*/ 1322654 w 1406216"/>
                <a:gd name="connsiteY25" fmla="*/ 250060 h 1824302"/>
                <a:gd name="connsiteX26" fmla="*/ 1406216 w 1406216"/>
                <a:gd name="connsiteY26" fmla="*/ 361089 h 1824302"/>
                <a:gd name="connsiteX27" fmla="*/ 1322654 w 1406216"/>
                <a:gd name="connsiteY27" fmla="*/ 472118 h 1824302"/>
                <a:gd name="connsiteX28" fmla="*/ 1314813 w 1406216"/>
                <a:gd name="connsiteY28" fmla="*/ 473512 h 1824302"/>
                <a:gd name="connsiteX29" fmla="*/ 1314813 w 1406216"/>
                <a:gd name="connsiteY29" fmla="*/ 478215 h 1824302"/>
                <a:gd name="connsiteX30" fmla="*/ 1322654 w 1406216"/>
                <a:gd name="connsiteY30" fmla="*/ 479609 h 1824302"/>
                <a:gd name="connsiteX31" fmla="*/ 1406216 w 1406216"/>
                <a:gd name="connsiteY31" fmla="*/ 590638 h 1824302"/>
                <a:gd name="connsiteX32" fmla="*/ 1356427 w 1406216"/>
                <a:gd name="connsiteY32" fmla="*/ 683620 h 1824302"/>
                <a:gd name="connsiteX33" fmla="*/ 1336779 w 1406216"/>
                <a:gd name="connsiteY33" fmla="*/ 694119 h 1824302"/>
                <a:gd name="connsiteX34" fmla="*/ 1366143 w 1406216"/>
                <a:gd name="connsiteY34" fmla="*/ 711555 h 1824302"/>
                <a:gd name="connsiteX35" fmla="*/ 1406216 w 1406216"/>
                <a:gd name="connsiteY35" fmla="*/ 796760 h 1824302"/>
                <a:gd name="connsiteX36" fmla="*/ 1322654 w 1406216"/>
                <a:gd name="connsiteY36" fmla="*/ 907789 h 1824302"/>
                <a:gd name="connsiteX37" fmla="*/ 1314813 w 1406216"/>
                <a:gd name="connsiteY37" fmla="*/ 909183 h 1824302"/>
                <a:gd name="connsiteX38" fmla="*/ 1314813 w 1406216"/>
                <a:gd name="connsiteY38" fmla="*/ 913482 h 1824302"/>
                <a:gd name="connsiteX39" fmla="*/ 1322654 w 1406216"/>
                <a:gd name="connsiteY39" fmla="*/ 914876 h 1824302"/>
                <a:gd name="connsiteX40" fmla="*/ 1406216 w 1406216"/>
                <a:gd name="connsiteY40" fmla="*/ 1025905 h 1824302"/>
                <a:gd name="connsiteX41" fmla="*/ 1322654 w 1406216"/>
                <a:gd name="connsiteY41" fmla="*/ 1136933 h 1824302"/>
                <a:gd name="connsiteX42" fmla="*/ 1314813 w 1406216"/>
                <a:gd name="connsiteY42" fmla="*/ 1138328 h 1824302"/>
                <a:gd name="connsiteX43" fmla="*/ 1314813 w 1406216"/>
                <a:gd name="connsiteY43" fmla="*/ 1157752 h 1824302"/>
                <a:gd name="connsiteX44" fmla="*/ 1322654 w 1406216"/>
                <a:gd name="connsiteY44" fmla="*/ 1159146 h 1824302"/>
                <a:gd name="connsiteX45" fmla="*/ 1406216 w 1406216"/>
                <a:gd name="connsiteY45" fmla="*/ 1270175 h 1824302"/>
                <a:gd name="connsiteX46" fmla="*/ 1322654 w 1406216"/>
                <a:gd name="connsiteY46" fmla="*/ 1381204 h 1824302"/>
                <a:gd name="connsiteX47" fmla="*/ 1314813 w 1406216"/>
                <a:gd name="connsiteY47" fmla="*/ 1382598 h 1824302"/>
                <a:gd name="connsiteX48" fmla="*/ 1314813 w 1406216"/>
                <a:gd name="connsiteY48" fmla="*/ 1384722 h 1824302"/>
                <a:gd name="connsiteX49" fmla="*/ 1322654 w 1406216"/>
                <a:gd name="connsiteY49" fmla="*/ 1386117 h 1824302"/>
                <a:gd name="connsiteX50" fmla="*/ 1406216 w 1406216"/>
                <a:gd name="connsiteY50" fmla="*/ 1497145 h 1824302"/>
                <a:gd name="connsiteX51" fmla="*/ 1356427 w 1406216"/>
                <a:gd name="connsiteY51" fmla="*/ 1590127 h 1824302"/>
                <a:gd name="connsiteX52" fmla="*/ 1336303 w 1406216"/>
                <a:gd name="connsiteY52" fmla="*/ 1600881 h 1824302"/>
                <a:gd name="connsiteX53" fmla="*/ 1366143 w 1406216"/>
                <a:gd name="connsiteY53" fmla="*/ 1618599 h 1824302"/>
                <a:gd name="connsiteX54" fmla="*/ 1406216 w 1406216"/>
                <a:gd name="connsiteY54" fmla="*/ 1703804 h 1824302"/>
                <a:gd name="connsiteX55" fmla="*/ 1269398 w 1406216"/>
                <a:gd name="connsiteY55" fmla="*/ 1824302 h 1824302"/>
                <a:gd name="connsiteX56" fmla="*/ 1172653 w 1406216"/>
                <a:gd name="connsiteY56" fmla="*/ 1789009 h 1824302"/>
                <a:gd name="connsiteX57" fmla="*/ 1150292 w 1406216"/>
                <a:gd name="connsiteY57" fmla="*/ 1759800 h 1824302"/>
                <a:gd name="connsiteX58" fmla="*/ 1127932 w 1406216"/>
                <a:gd name="connsiteY58" fmla="*/ 1789009 h 1824302"/>
                <a:gd name="connsiteX59" fmla="*/ 1031187 w 1406216"/>
                <a:gd name="connsiteY59" fmla="*/ 1824302 h 1824302"/>
                <a:gd name="connsiteX60" fmla="*/ 934442 w 1406216"/>
                <a:gd name="connsiteY60" fmla="*/ 1789009 h 1824302"/>
                <a:gd name="connsiteX61" fmla="*/ 907027 w 1406216"/>
                <a:gd name="connsiteY61" fmla="*/ 1753197 h 1824302"/>
                <a:gd name="connsiteX62" fmla="*/ 876958 w 1406216"/>
                <a:gd name="connsiteY62" fmla="*/ 1753197 h 1824302"/>
                <a:gd name="connsiteX63" fmla="*/ 849543 w 1406216"/>
                <a:gd name="connsiteY63" fmla="*/ 1789009 h 1824302"/>
                <a:gd name="connsiteX64" fmla="*/ 752798 w 1406216"/>
                <a:gd name="connsiteY64" fmla="*/ 1824302 h 1824302"/>
                <a:gd name="connsiteX65" fmla="*/ 656053 w 1406216"/>
                <a:gd name="connsiteY65" fmla="*/ 1789009 h 1824302"/>
                <a:gd name="connsiteX66" fmla="*/ 628638 w 1406216"/>
                <a:gd name="connsiteY66" fmla="*/ 1753197 h 1824302"/>
                <a:gd name="connsiteX67" fmla="*/ 598567 w 1406216"/>
                <a:gd name="connsiteY67" fmla="*/ 1753197 h 1824302"/>
                <a:gd name="connsiteX68" fmla="*/ 571152 w 1406216"/>
                <a:gd name="connsiteY68" fmla="*/ 1789009 h 1824302"/>
                <a:gd name="connsiteX69" fmla="*/ 474407 w 1406216"/>
                <a:gd name="connsiteY69" fmla="*/ 1824302 h 1824302"/>
                <a:gd name="connsiteX70" fmla="*/ 377662 w 1406216"/>
                <a:gd name="connsiteY70" fmla="*/ 1789009 h 1824302"/>
                <a:gd name="connsiteX71" fmla="*/ 350247 w 1406216"/>
                <a:gd name="connsiteY71" fmla="*/ 1753197 h 1824302"/>
                <a:gd name="connsiteX72" fmla="*/ 320176 w 1406216"/>
                <a:gd name="connsiteY72" fmla="*/ 1753197 h 1824302"/>
                <a:gd name="connsiteX73" fmla="*/ 292761 w 1406216"/>
                <a:gd name="connsiteY73" fmla="*/ 1789009 h 1824302"/>
                <a:gd name="connsiteX74" fmla="*/ 196016 w 1406216"/>
                <a:gd name="connsiteY74" fmla="*/ 1824302 h 1824302"/>
                <a:gd name="connsiteX75" fmla="*/ 59198 w 1406216"/>
                <a:gd name="connsiteY75" fmla="*/ 1703804 h 1824302"/>
                <a:gd name="connsiteX76" fmla="*/ 99271 w 1406216"/>
                <a:gd name="connsiteY76" fmla="*/ 1618599 h 1824302"/>
                <a:gd name="connsiteX77" fmla="*/ 100912 w 1406216"/>
                <a:gd name="connsiteY77" fmla="*/ 1617625 h 1824302"/>
                <a:gd name="connsiteX78" fmla="*/ 100912 w 1406216"/>
                <a:gd name="connsiteY78" fmla="*/ 1609568 h 1824302"/>
                <a:gd name="connsiteX79" fmla="*/ 93071 w 1406216"/>
                <a:gd name="connsiteY79" fmla="*/ 1608174 h 1824302"/>
                <a:gd name="connsiteX80" fmla="*/ 9509 w 1406216"/>
                <a:gd name="connsiteY80" fmla="*/ 1497145 h 1824302"/>
                <a:gd name="connsiteX81" fmla="*/ 93071 w 1406216"/>
                <a:gd name="connsiteY81" fmla="*/ 1386117 h 1824302"/>
                <a:gd name="connsiteX82" fmla="*/ 100912 w 1406216"/>
                <a:gd name="connsiteY82" fmla="*/ 1384722 h 1824302"/>
                <a:gd name="connsiteX83" fmla="*/ 100912 w 1406216"/>
                <a:gd name="connsiteY83" fmla="*/ 1382598 h 1824302"/>
                <a:gd name="connsiteX84" fmla="*/ 93071 w 1406216"/>
                <a:gd name="connsiteY84" fmla="*/ 1381204 h 1824302"/>
                <a:gd name="connsiteX85" fmla="*/ 9509 w 1406216"/>
                <a:gd name="connsiteY85" fmla="*/ 1270175 h 1824302"/>
                <a:gd name="connsiteX86" fmla="*/ 93071 w 1406216"/>
                <a:gd name="connsiteY86" fmla="*/ 1159146 h 1824302"/>
                <a:gd name="connsiteX87" fmla="*/ 100912 w 1406216"/>
                <a:gd name="connsiteY87" fmla="*/ 1157752 h 1824302"/>
                <a:gd name="connsiteX88" fmla="*/ 100912 w 1406216"/>
                <a:gd name="connsiteY88" fmla="*/ 1138328 h 1824302"/>
                <a:gd name="connsiteX89" fmla="*/ 93071 w 1406216"/>
                <a:gd name="connsiteY89" fmla="*/ 1136933 h 1824302"/>
                <a:gd name="connsiteX90" fmla="*/ 9509 w 1406216"/>
                <a:gd name="connsiteY90" fmla="*/ 1025905 h 1824302"/>
                <a:gd name="connsiteX91" fmla="*/ 93071 w 1406216"/>
                <a:gd name="connsiteY91" fmla="*/ 914876 h 1824302"/>
                <a:gd name="connsiteX92" fmla="*/ 100912 w 1406216"/>
                <a:gd name="connsiteY92" fmla="*/ 913482 h 1824302"/>
                <a:gd name="connsiteX93" fmla="*/ 100912 w 1406216"/>
                <a:gd name="connsiteY93" fmla="*/ 909183 h 1824302"/>
                <a:gd name="connsiteX94" fmla="*/ 93071 w 1406216"/>
                <a:gd name="connsiteY94" fmla="*/ 907789 h 1824302"/>
                <a:gd name="connsiteX95" fmla="*/ 9509 w 1406216"/>
                <a:gd name="connsiteY95" fmla="*/ 796760 h 1824302"/>
                <a:gd name="connsiteX96" fmla="*/ 49582 w 1406216"/>
                <a:gd name="connsiteY96" fmla="*/ 711555 h 1824302"/>
                <a:gd name="connsiteX97" fmla="*/ 78946 w 1406216"/>
                <a:gd name="connsiteY97" fmla="*/ 694119 h 1824302"/>
                <a:gd name="connsiteX98" fmla="*/ 59298 w 1406216"/>
                <a:gd name="connsiteY98" fmla="*/ 683620 h 1824302"/>
                <a:gd name="connsiteX99" fmla="*/ 9509 w 1406216"/>
                <a:gd name="connsiteY99" fmla="*/ 590638 h 1824302"/>
                <a:gd name="connsiteX100" fmla="*/ 93071 w 1406216"/>
                <a:gd name="connsiteY100" fmla="*/ 479609 h 1824302"/>
                <a:gd name="connsiteX101" fmla="*/ 100912 w 1406216"/>
                <a:gd name="connsiteY101" fmla="*/ 478215 h 1824302"/>
                <a:gd name="connsiteX102" fmla="*/ 100912 w 1406216"/>
                <a:gd name="connsiteY102" fmla="*/ 473512 h 1824302"/>
                <a:gd name="connsiteX103" fmla="*/ 93071 w 1406216"/>
                <a:gd name="connsiteY103" fmla="*/ 472118 h 1824302"/>
                <a:gd name="connsiteX104" fmla="*/ 9509 w 1406216"/>
                <a:gd name="connsiteY104" fmla="*/ 361089 h 1824302"/>
                <a:gd name="connsiteX105" fmla="*/ 93071 w 1406216"/>
                <a:gd name="connsiteY105" fmla="*/ 250060 h 1824302"/>
                <a:gd name="connsiteX106" fmla="*/ 100912 w 1406216"/>
                <a:gd name="connsiteY106" fmla="*/ 248666 h 1824302"/>
                <a:gd name="connsiteX107" fmla="*/ 100912 w 1406216"/>
                <a:gd name="connsiteY107" fmla="*/ 234611 h 1824302"/>
                <a:gd name="connsiteX108" fmla="*/ 83562 w 1406216"/>
                <a:gd name="connsiteY108" fmla="*/ 231527 h 1824302"/>
                <a:gd name="connsiteX109" fmla="*/ 0 w 1406216"/>
                <a:gd name="connsiteY109" fmla="*/ 120498 h 1824302"/>
                <a:gd name="connsiteX110" fmla="*/ 136818 w 1406216"/>
                <a:gd name="connsiteY110" fmla="*/ 0 h 18243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Lst>
              <a:rect l="l" t="t" r="r" b="b"/>
              <a:pathLst>
                <a:path w="1406216" h="1824302">
                  <a:moveTo>
                    <a:pt x="136818" y="0"/>
                  </a:moveTo>
                  <a:cubicBezTo>
                    <a:pt x="193490" y="0"/>
                    <a:pt x="242114" y="30346"/>
                    <a:pt x="262884" y="73595"/>
                  </a:cubicBezTo>
                  <a:lnTo>
                    <a:pt x="267440" y="93471"/>
                  </a:lnTo>
                  <a:lnTo>
                    <a:pt x="284587" y="93471"/>
                  </a:lnTo>
                  <a:lnTo>
                    <a:pt x="289143" y="73595"/>
                  </a:lnTo>
                  <a:cubicBezTo>
                    <a:pt x="309913" y="30346"/>
                    <a:pt x="358538" y="0"/>
                    <a:pt x="415209" y="0"/>
                  </a:cubicBezTo>
                  <a:cubicBezTo>
                    <a:pt x="471881" y="0"/>
                    <a:pt x="520505" y="30346"/>
                    <a:pt x="541275" y="73595"/>
                  </a:cubicBezTo>
                  <a:lnTo>
                    <a:pt x="545831" y="93471"/>
                  </a:lnTo>
                  <a:lnTo>
                    <a:pt x="562978" y="93471"/>
                  </a:lnTo>
                  <a:lnTo>
                    <a:pt x="567534" y="73595"/>
                  </a:lnTo>
                  <a:cubicBezTo>
                    <a:pt x="588304" y="30346"/>
                    <a:pt x="636929" y="0"/>
                    <a:pt x="693600" y="0"/>
                  </a:cubicBezTo>
                  <a:cubicBezTo>
                    <a:pt x="750272" y="0"/>
                    <a:pt x="798896" y="30346"/>
                    <a:pt x="819666" y="73595"/>
                  </a:cubicBezTo>
                  <a:lnTo>
                    <a:pt x="824222" y="93471"/>
                  </a:lnTo>
                  <a:lnTo>
                    <a:pt x="841369" y="93471"/>
                  </a:lnTo>
                  <a:lnTo>
                    <a:pt x="845925" y="73595"/>
                  </a:lnTo>
                  <a:cubicBezTo>
                    <a:pt x="866695" y="30346"/>
                    <a:pt x="915320" y="0"/>
                    <a:pt x="971991" y="0"/>
                  </a:cubicBezTo>
                  <a:cubicBezTo>
                    <a:pt x="1028663" y="0"/>
                    <a:pt x="1077287" y="30346"/>
                    <a:pt x="1098057" y="73595"/>
                  </a:cubicBezTo>
                  <a:lnTo>
                    <a:pt x="1102613" y="93471"/>
                  </a:lnTo>
                  <a:lnTo>
                    <a:pt x="1119758" y="93471"/>
                  </a:lnTo>
                  <a:lnTo>
                    <a:pt x="1124314" y="73595"/>
                  </a:lnTo>
                  <a:cubicBezTo>
                    <a:pt x="1145084" y="30346"/>
                    <a:pt x="1193709" y="0"/>
                    <a:pt x="1250380" y="0"/>
                  </a:cubicBezTo>
                  <a:cubicBezTo>
                    <a:pt x="1325942" y="0"/>
                    <a:pt x="1387198" y="53949"/>
                    <a:pt x="1387198" y="120498"/>
                  </a:cubicBezTo>
                  <a:cubicBezTo>
                    <a:pt x="1387198" y="153772"/>
                    <a:pt x="1371884" y="183897"/>
                    <a:pt x="1347125" y="205703"/>
                  </a:cubicBezTo>
                  <a:lnTo>
                    <a:pt x="1314813" y="224889"/>
                  </a:lnTo>
                  <a:lnTo>
                    <a:pt x="1314813" y="248666"/>
                  </a:lnTo>
                  <a:lnTo>
                    <a:pt x="1322654" y="250060"/>
                  </a:lnTo>
                  <a:cubicBezTo>
                    <a:pt x="1371760" y="268353"/>
                    <a:pt x="1406216" y="311177"/>
                    <a:pt x="1406216" y="361089"/>
                  </a:cubicBezTo>
                  <a:cubicBezTo>
                    <a:pt x="1406216" y="411001"/>
                    <a:pt x="1371760" y="453825"/>
                    <a:pt x="1322654" y="472118"/>
                  </a:cubicBezTo>
                  <a:lnTo>
                    <a:pt x="1314813" y="473512"/>
                  </a:lnTo>
                  <a:lnTo>
                    <a:pt x="1314813" y="478215"/>
                  </a:lnTo>
                  <a:lnTo>
                    <a:pt x="1322654" y="479609"/>
                  </a:lnTo>
                  <a:cubicBezTo>
                    <a:pt x="1371760" y="497902"/>
                    <a:pt x="1406216" y="540726"/>
                    <a:pt x="1406216" y="590638"/>
                  </a:cubicBezTo>
                  <a:cubicBezTo>
                    <a:pt x="1406216" y="628072"/>
                    <a:pt x="1386834" y="661519"/>
                    <a:pt x="1356427" y="683620"/>
                  </a:cubicBezTo>
                  <a:lnTo>
                    <a:pt x="1336779" y="694119"/>
                  </a:lnTo>
                  <a:lnTo>
                    <a:pt x="1366143" y="711555"/>
                  </a:lnTo>
                  <a:cubicBezTo>
                    <a:pt x="1390902" y="733361"/>
                    <a:pt x="1406216" y="763485"/>
                    <a:pt x="1406216" y="796760"/>
                  </a:cubicBezTo>
                  <a:cubicBezTo>
                    <a:pt x="1406216" y="846672"/>
                    <a:pt x="1371760" y="889496"/>
                    <a:pt x="1322654" y="907789"/>
                  </a:cubicBezTo>
                  <a:lnTo>
                    <a:pt x="1314813" y="909183"/>
                  </a:lnTo>
                  <a:lnTo>
                    <a:pt x="1314813" y="913482"/>
                  </a:lnTo>
                  <a:lnTo>
                    <a:pt x="1322654" y="914876"/>
                  </a:lnTo>
                  <a:cubicBezTo>
                    <a:pt x="1371760" y="933169"/>
                    <a:pt x="1406216" y="975993"/>
                    <a:pt x="1406216" y="1025905"/>
                  </a:cubicBezTo>
                  <a:cubicBezTo>
                    <a:pt x="1406216" y="1075816"/>
                    <a:pt x="1371760" y="1118641"/>
                    <a:pt x="1322654" y="1136933"/>
                  </a:cubicBezTo>
                  <a:lnTo>
                    <a:pt x="1314813" y="1138328"/>
                  </a:lnTo>
                  <a:lnTo>
                    <a:pt x="1314813" y="1157752"/>
                  </a:lnTo>
                  <a:lnTo>
                    <a:pt x="1322654" y="1159146"/>
                  </a:lnTo>
                  <a:cubicBezTo>
                    <a:pt x="1371760" y="1177439"/>
                    <a:pt x="1406216" y="1220263"/>
                    <a:pt x="1406216" y="1270175"/>
                  </a:cubicBezTo>
                  <a:cubicBezTo>
                    <a:pt x="1406216" y="1320087"/>
                    <a:pt x="1371760" y="1362911"/>
                    <a:pt x="1322654" y="1381204"/>
                  </a:cubicBezTo>
                  <a:lnTo>
                    <a:pt x="1314813" y="1382598"/>
                  </a:lnTo>
                  <a:lnTo>
                    <a:pt x="1314813" y="1384722"/>
                  </a:lnTo>
                  <a:lnTo>
                    <a:pt x="1322654" y="1386117"/>
                  </a:lnTo>
                  <a:cubicBezTo>
                    <a:pt x="1371760" y="1404409"/>
                    <a:pt x="1406216" y="1447233"/>
                    <a:pt x="1406216" y="1497145"/>
                  </a:cubicBezTo>
                  <a:cubicBezTo>
                    <a:pt x="1406216" y="1534579"/>
                    <a:pt x="1386834" y="1568026"/>
                    <a:pt x="1356427" y="1590127"/>
                  </a:cubicBezTo>
                  <a:lnTo>
                    <a:pt x="1336303" y="1600881"/>
                  </a:lnTo>
                  <a:lnTo>
                    <a:pt x="1366143" y="1618599"/>
                  </a:lnTo>
                  <a:cubicBezTo>
                    <a:pt x="1390902" y="1640405"/>
                    <a:pt x="1406216" y="1670530"/>
                    <a:pt x="1406216" y="1703804"/>
                  </a:cubicBezTo>
                  <a:cubicBezTo>
                    <a:pt x="1406216" y="1770353"/>
                    <a:pt x="1344960" y="1824302"/>
                    <a:pt x="1269398" y="1824302"/>
                  </a:cubicBezTo>
                  <a:cubicBezTo>
                    <a:pt x="1231617" y="1824302"/>
                    <a:pt x="1197412" y="1810815"/>
                    <a:pt x="1172653" y="1789009"/>
                  </a:cubicBezTo>
                  <a:lnTo>
                    <a:pt x="1150292" y="1759800"/>
                  </a:lnTo>
                  <a:lnTo>
                    <a:pt x="1127932" y="1789009"/>
                  </a:lnTo>
                  <a:cubicBezTo>
                    <a:pt x="1103173" y="1810815"/>
                    <a:pt x="1068968" y="1824302"/>
                    <a:pt x="1031187" y="1824302"/>
                  </a:cubicBezTo>
                  <a:cubicBezTo>
                    <a:pt x="993406" y="1824302"/>
                    <a:pt x="959201" y="1810815"/>
                    <a:pt x="934442" y="1789009"/>
                  </a:cubicBezTo>
                  <a:lnTo>
                    <a:pt x="907027" y="1753197"/>
                  </a:lnTo>
                  <a:lnTo>
                    <a:pt x="876958" y="1753197"/>
                  </a:lnTo>
                  <a:lnTo>
                    <a:pt x="849543" y="1789009"/>
                  </a:lnTo>
                  <a:cubicBezTo>
                    <a:pt x="824783" y="1810815"/>
                    <a:pt x="790579" y="1824302"/>
                    <a:pt x="752798" y="1824302"/>
                  </a:cubicBezTo>
                  <a:cubicBezTo>
                    <a:pt x="715017" y="1824302"/>
                    <a:pt x="680813" y="1810815"/>
                    <a:pt x="656053" y="1789009"/>
                  </a:cubicBezTo>
                  <a:lnTo>
                    <a:pt x="628638" y="1753197"/>
                  </a:lnTo>
                  <a:lnTo>
                    <a:pt x="598567" y="1753197"/>
                  </a:lnTo>
                  <a:lnTo>
                    <a:pt x="571152" y="1789009"/>
                  </a:lnTo>
                  <a:cubicBezTo>
                    <a:pt x="546393" y="1810815"/>
                    <a:pt x="512188" y="1824302"/>
                    <a:pt x="474407" y="1824302"/>
                  </a:cubicBezTo>
                  <a:cubicBezTo>
                    <a:pt x="436626" y="1824302"/>
                    <a:pt x="402422" y="1810815"/>
                    <a:pt x="377662" y="1789009"/>
                  </a:cubicBezTo>
                  <a:lnTo>
                    <a:pt x="350247" y="1753197"/>
                  </a:lnTo>
                  <a:lnTo>
                    <a:pt x="320176" y="1753197"/>
                  </a:lnTo>
                  <a:lnTo>
                    <a:pt x="292761" y="1789009"/>
                  </a:lnTo>
                  <a:cubicBezTo>
                    <a:pt x="268002" y="1810815"/>
                    <a:pt x="233797" y="1824302"/>
                    <a:pt x="196016" y="1824302"/>
                  </a:cubicBezTo>
                  <a:cubicBezTo>
                    <a:pt x="120454" y="1824302"/>
                    <a:pt x="59198" y="1770353"/>
                    <a:pt x="59198" y="1703804"/>
                  </a:cubicBezTo>
                  <a:cubicBezTo>
                    <a:pt x="59198" y="1670530"/>
                    <a:pt x="74512" y="1640405"/>
                    <a:pt x="99271" y="1618599"/>
                  </a:cubicBezTo>
                  <a:lnTo>
                    <a:pt x="100912" y="1617625"/>
                  </a:lnTo>
                  <a:lnTo>
                    <a:pt x="100912" y="1609568"/>
                  </a:lnTo>
                  <a:lnTo>
                    <a:pt x="93071" y="1608174"/>
                  </a:lnTo>
                  <a:cubicBezTo>
                    <a:pt x="43966" y="1589881"/>
                    <a:pt x="9509" y="1547057"/>
                    <a:pt x="9509" y="1497145"/>
                  </a:cubicBezTo>
                  <a:cubicBezTo>
                    <a:pt x="9509" y="1447234"/>
                    <a:pt x="43966" y="1404409"/>
                    <a:pt x="93071" y="1386117"/>
                  </a:cubicBezTo>
                  <a:lnTo>
                    <a:pt x="100912" y="1384722"/>
                  </a:lnTo>
                  <a:lnTo>
                    <a:pt x="100912" y="1382598"/>
                  </a:lnTo>
                  <a:lnTo>
                    <a:pt x="93071" y="1381204"/>
                  </a:lnTo>
                  <a:cubicBezTo>
                    <a:pt x="43966" y="1362911"/>
                    <a:pt x="9509" y="1320087"/>
                    <a:pt x="9509" y="1270175"/>
                  </a:cubicBezTo>
                  <a:cubicBezTo>
                    <a:pt x="9509" y="1220263"/>
                    <a:pt x="43966" y="1177439"/>
                    <a:pt x="93071" y="1159146"/>
                  </a:cubicBezTo>
                  <a:lnTo>
                    <a:pt x="100912" y="1157752"/>
                  </a:lnTo>
                  <a:lnTo>
                    <a:pt x="100912" y="1138328"/>
                  </a:lnTo>
                  <a:lnTo>
                    <a:pt x="93071" y="1136933"/>
                  </a:lnTo>
                  <a:cubicBezTo>
                    <a:pt x="43966" y="1118641"/>
                    <a:pt x="9509" y="1075816"/>
                    <a:pt x="9509" y="1025905"/>
                  </a:cubicBezTo>
                  <a:cubicBezTo>
                    <a:pt x="9509" y="975993"/>
                    <a:pt x="43966" y="933169"/>
                    <a:pt x="93071" y="914876"/>
                  </a:cubicBezTo>
                  <a:lnTo>
                    <a:pt x="100912" y="913482"/>
                  </a:lnTo>
                  <a:lnTo>
                    <a:pt x="100912" y="909183"/>
                  </a:lnTo>
                  <a:lnTo>
                    <a:pt x="93071" y="907789"/>
                  </a:lnTo>
                  <a:cubicBezTo>
                    <a:pt x="43966" y="889496"/>
                    <a:pt x="9509" y="846672"/>
                    <a:pt x="9509" y="796760"/>
                  </a:cubicBezTo>
                  <a:cubicBezTo>
                    <a:pt x="9509" y="763485"/>
                    <a:pt x="24823" y="733361"/>
                    <a:pt x="49582" y="711555"/>
                  </a:cubicBezTo>
                  <a:lnTo>
                    <a:pt x="78946" y="694119"/>
                  </a:lnTo>
                  <a:lnTo>
                    <a:pt x="59298" y="683620"/>
                  </a:lnTo>
                  <a:cubicBezTo>
                    <a:pt x="28891" y="661519"/>
                    <a:pt x="9509" y="628072"/>
                    <a:pt x="9509" y="590638"/>
                  </a:cubicBezTo>
                  <a:cubicBezTo>
                    <a:pt x="9509" y="540726"/>
                    <a:pt x="43966" y="497902"/>
                    <a:pt x="93071" y="479609"/>
                  </a:cubicBezTo>
                  <a:lnTo>
                    <a:pt x="100912" y="478215"/>
                  </a:lnTo>
                  <a:lnTo>
                    <a:pt x="100912" y="473512"/>
                  </a:lnTo>
                  <a:lnTo>
                    <a:pt x="93071" y="472118"/>
                  </a:lnTo>
                  <a:cubicBezTo>
                    <a:pt x="43966" y="453825"/>
                    <a:pt x="9509" y="411001"/>
                    <a:pt x="9509" y="361089"/>
                  </a:cubicBezTo>
                  <a:cubicBezTo>
                    <a:pt x="9509" y="311177"/>
                    <a:pt x="43966" y="268353"/>
                    <a:pt x="93071" y="250060"/>
                  </a:cubicBezTo>
                  <a:lnTo>
                    <a:pt x="100912" y="248666"/>
                  </a:lnTo>
                  <a:lnTo>
                    <a:pt x="100912" y="234611"/>
                  </a:lnTo>
                  <a:lnTo>
                    <a:pt x="83562" y="231527"/>
                  </a:lnTo>
                  <a:cubicBezTo>
                    <a:pt x="34457" y="213234"/>
                    <a:pt x="0" y="170410"/>
                    <a:pt x="0" y="120498"/>
                  </a:cubicBezTo>
                  <a:cubicBezTo>
                    <a:pt x="0" y="53949"/>
                    <a:pt x="61256" y="0"/>
                    <a:pt x="136818" y="0"/>
                  </a:cubicBezTo>
                  <a:close/>
                </a:path>
              </a:pathLst>
            </a:custGeom>
            <a:solidFill>
              <a:srgbClr val="8DD3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a:latin typeface="Roboto Black" panose="02000000000000000000" pitchFamily="2" charset="0"/>
                <a:ea typeface="Roboto Black" panose="02000000000000000000" pitchFamily="2" charset="0"/>
              </a:endParaRPr>
            </a:p>
          </p:txBody>
        </p:sp>
        <p:pic>
          <p:nvPicPr>
            <p:cNvPr id="5" name="Picture 4"/>
            <p:cNvPicPr>
              <a:picLocks noChangeAspect="1"/>
            </p:cNvPicPr>
            <p:nvPr/>
          </p:nvPicPr>
          <p:blipFill>
            <a:blip r:embed="rId5" cstate="hqprint">
              <a:extLst>
                <a:ext uri="{28A0092B-C50C-407E-A947-70E740481C1C}">
                  <a14:useLocalDpi xmlns:a14="http://schemas.microsoft.com/office/drawing/2010/main" val="0"/>
                </a:ext>
              </a:extLst>
            </a:blip>
            <a:stretch>
              <a:fillRect/>
            </a:stretch>
          </p:blipFill>
          <p:spPr>
            <a:xfrm>
              <a:off x="5165091" y="1953827"/>
              <a:ext cx="431207" cy="516416"/>
            </a:xfrm>
            <a:prstGeom prst="rect">
              <a:avLst/>
            </a:prstGeom>
          </p:spPr>
        </p:pic>
        <p:pic>
          <p:nvPicPr>
            <p:cNvPr id="6" name="Picture 5"/>
            <p:cNvPicPr>
              <a:picLocks noChangeAspect="1"/>
            </p:cNvPicPr>
            <p:nvPr/>
          </p:nvPicPr>
          <p:blipFill>
            <a:blip r:embed="rId6" cstate="hqprint">
              <a:extLst>
                <a:ext uri="{28A0092B-C50C-407E-A947-70E740481C1C}">
                  <a14:useLocalDpi xmlns:a14="http://schemas.microsoft.com/office/drawing/2010/main" val="0"/>
                </a:ext>
              </a:extLst>
            </a:blip>
            <a:stretch>
              <a:fillRect/>
            </a:stretch>
          </p:blipFill>
          <p:spPr>
            <a:xfrm>
              <a:off x="4736550" y="1899741"/>
              <a:ext cx="428625" cy="562893"/>
            </a:xfrm>
            <a:prstGeom prst="rect">
              <a:avLst/>
            </a:prstGeom>
          </p:spPr>
        </p:pic>
      </p:grpSp>
      <p:grpSp>
        <p:nvGrpSpPr>
          <p:cNvPr id="65" name="Group 64"/>
          <p:cNvGrpSpPr/>
          <p:nvPr/>
        </p:nvGrpSpPr>
        <p:grpSpPr>
          <a:xfrm>
            <a:off x="3360950" y="852825"/>
            <a:ext cx="1769907" cy="1959442"/>
            <a:chOff x="6457845" y="1461188"/>
            <a:chExt cx="1769907" cy="1959442"/>
          </a:xfrm>
        </p:grpSpPr>
        <p:sp>
          <p:nvSpPr>
            <p:cNvPr id="45" name="Freeform 44"/>
            <p:cNvSpPr/>
            <p:nvPr/>
          </p:nvSpPr>
          <p:spPr>
            <a:xfrm>
              <a:off x="6457845" y="1461188"/>
              <a:ext cx="1769907" cy="1959442"/>
            </a:xfrm>
            <a:custGeom>
              <a:avLst/>
              <a:gdLst>
                <a:gd name="connsiteX0" fmla="*/ 136818 w 1406216"/>
                <a:gd name="connsiteY0" fmla="*/ 0 h 1824302"/>
                <a:gd name="connsiteX1" fmla="*/ 262884 w 1406216"/>
                <a:gd name="connsiteY1" fmla="*/ 73595 h 1824302"/>
                <a:gd name="connsiteX2" fmla="*/ 267440 w 1406216"/>
                <a:gd name="connsiteY2" fmla="*/ 93471 h 1824302"/>
                <a:gd name="connsiteX3" fmla="*/ 284587 w 1406216"/>
                <a:gd name="connsiteY3" fmla="*/ 93471 h 1824302"/>
                <a:gd name="connsiteX4" fmla="*/ 289143 w 1406216"/>
                <a:gd name="connsiteY4" fmla="*/ 73595 h 1824302"/>
                <a:gd name="connsiteX5" fmla="*/ 415209 w 1406216"/>
                <a:gd name="connsiteY5" fmla="*/ 0 h 1824302"/>
                <a:gd name="connsiteX6" fmla="*/ 541275 w 1406216"/>
                <a:gd name="connsiteY6" fmla="*/ 73595 h 1824302"/>
                <a:gd name="connsiteX7" fmla="*/ 545831 w 1406216"/>
                <a:gd name="connsiteY7" fmla="*/ 93471 h 1824302"/>
                <a:gd name="connsiteX8" fmla="*/ 562978 w 1406216"/>
                <a:gd name="connsiteY8" fmla="*/ 93471 h 1824302"/>
                <a:gd name="connsiteX9" fmla="*/ 567534 w 1406216"/>
                <a:gd name="connsiteY9" fmla="*/ 73595 h 1824302"/>
                <a:gd name="connsiteX10" fmla="*/ 693600 w 1406216"/>
                <a:gd name="connsiteY10" fmla="*/ 0 h 1824302"/>
                <a:gd name="connsiteX11" fmla="*/ 819666 w 1406216"/>
                <a:gd name="connsiteY11" fmla="*/ 73595 h 1824302"/>
                <a:gd name="connsiteX12" fmla="*/ 824222 w 1406216"/>
                <a:gd name="connsiteY12" fmla="*/ 93471 h 1824302"/>
                <a:gd name="connsiteX13" fmla="*/ 841369 w 1406216"/>
                <a:gd name="connsiteY13" fmla="*/ 93471 h 1824302"/>
                <a:gd name="connsiteX14" fmla="*/ 845925 w 1406216"/>
                <a:gd name="connsiteY14" fmla="*/ 73595 h 1824302"/>
                <a:gd name="connsiteX15" fmla="*/ 971991 w 1406216"/>
                <a:gd name="connsiteY15" fmla="*/ 0 h 1824302"/>
                <a:gd name="connsiteX16" fmla="*/ 1098057 w 1406216"/>
                <a:gd name="connsiteY16" fmla="*/ 73595 h 1824302"/>
                <a:gd name="connsiteX17" fmla="*/ 1102613 w 1406216"/>
                <a:gd name="connsiteY17" fmla="*/ 93471 h 1824302"/>
                <a:gd name="connsiteX18" fmla="*/ 1119758 w 1406216"/>
                <a:gd name="connsiteY18" fmla="*/ 93471 h 1824302"/>
                <a:gd name="connsiteX19" fmla="*/ 1124314 w 1406216"/>
                <a:gd name="connsiteY19" fmla="*/ 73595 h 1824302"/>
                <a:gd name="connsiteX20" fmla="*/ 1250380 w 1406216"/>
                <a:gd name="connsiteY20" fmla="*/ 0 h 1824302"/>
                <a:gd name="connsiteX21" fmla="*/ 1387198 w 1406216"/>
                <a:gd name="connsiteY21" fmla="*/ 120498 h 1824302"/>
                <a:gd name="connsiteX22" fmla="*/ 1347125 w 1406216"/>
                <a:gd name="connsiteY22" fmla="*/ 205703 h 1824302"/>
                <a:gd name="connsiteX23" fmla="*/ 1314813 w 1406216"/>
                <a:gd name="connsiteY23" fmla="*/ 224889 h 1824302"/>
                <a:gd name="connsiteX24" fmla="*/ 1314813 w 1406216"/>
                <a:gd name="connsiteY24" fmla="*/ 248666 h 1824302"/>
                <a:gd name="connsiteX25" fmla="*/ 1322654 w 1406216"/>
                <a:gd name="connsiteY25" fmla="*/ 250060 h 1824302"/>
                <a:gd name="connsiteX26" fmla="*/ 1406216 w 1406216"/>
                <a:gd name="connsiteY26" fmla="*/ 361089 h 1824302"/>
                <a:gd name="connsiteX27" fmla="*/ 1322654 w 1406216"/>
                <a:gd name="connsiteY27" fmla="*/ 472118 h 1824302"/>
                <a:gd name="connsiteX28" fmla="*/ 1314813 w 1406216"/>
                <a:gd name="connsiteY28" fmla="*/ 473512 h 1824302"/>
                <a:gd name="connsiteX29" fmla="*/ 1314813 w 1406216"/>
                <a:gd name="connsiteY29" fmla="*/ 478215 h 1824302"/>
                <a:gd name="connsiteX30" fmla="*/ 1322654 w 1406216"/>
                <a:gd name="connsiteY30" fmla="*/ 479609 h 1824302"/>
                <a:gd name="connsiteX31" fmla="*/ 1406216 w 1406216"/>
                <a:gd name="connsiteY31" fmla="*/ 590638 h 1824302"/>
                <a:gd name="connsiteX32" fmla="*/ 1356427 w 1406216"/>
                <a:gd name="connsiteY32" fmla="*/ 683620 h 1824302"/>
                <a:gd name="connsiteX33" fmla="*/ 1336779 w 1406216"/>
                <a:gd name="connsiteY33" fmla="*/ 694119 h 1824302"/>
                <a:gd name="connsiteX34" fmla="*/ 1366143 w 1406216"/>
                <a:gd name="connsiteY34" fmla="*/ 711555 h 1824302"/>
                <a:gd name="connsiteX35" fmla="*/ 1406216 w 1406216"/>
                <a:gd name="connsiteY35" fmla="*/ 796760 h 1824302"/>
                <a:gd name="connsiteX36" fmla="*/ 1322654 w 1406216"/>
                <a:gd name="connsiteY36" fmla="*/ 907789 h 1824302"/>
                <a:gd name="connsiteX37" fmla="*/ 1314813 w 1406216"/>
                <a:gd name="connsiteY37" fmla="*/ 909183 h 1824302"/>
                <a:gd name="connsiteX38" fmla="*/ 1314813 w 1406216"/>
                <a:gd name="connsiteY38" fmla="*/ 913482 h 1824302"/>
                <a:gd name="connsiteX39" fmla="*/ 1322654 w 1406216"/>
                <a:gd name="connsiteY39" fmla="*/ 914876 h 1824302"/>
                <a:gd name="connsiteX40" fmla="*/ 1406216 w 1406216"/>
                <a:gd name="connsiteY40" fmla="*/ 1025905 h 1824302"/>
                <a:gd name="connsiteX41" fmla="*/ 1322654 w 1406216"/>
                <a:gd name="connsiteY41" fmla="*/ 1136933 h 1824302"/>
                <a:gd name="connsiteX42" fmla="*/ 1314813 w 1406216"/>
                <a:gd name="connsiteY42" fmla="*/ 1138328 h 1824302"/>
                <a:gd name="connsiteX43" fmla="*/ 1314813 w 1406216"/>
                <a:gd name="connsiteY43" fmla="*/ 1157752 h 1824302"/>
                <a:gd name="connsiteX44" fmla="*/ 1322654 w 1406216"/>
                <a:gd name="connsiteY44" fmla="*/ 1159146 h 1824302"/>
                <a:gd name="connsiteX45" fmla="*/ 1406216 w 1406216"/>
                <a:gd name="connsiteY45" fmla="*/ 1270175 h 1824302"/>
                <a:gd name="connsiteX46" fmla="*/ 1322654 w 1406216"/>
                <a:gd name="connsiteY46" fmla="*/ 1381204 h 1824302"/>
                <a:gd name="connsiteX47" fmla="*/ 1314813 w 1406216"/>
                <a:gd name="connsiteY47" fmla="*/ 1382598 h 1824302"/>
                <a:gd name="connsiteX48" fmla="*/ 1314813 w 1406216"/>
                <a:gd name="connsiteY48" fmla="*/ 1384722 h 1824302"/>
                <a:gd name="connsiteX49" fmla="*/ 1322654 w 1406216"/>
                <a:gd name="connsiteY49" fmla="*/ 1386117 h 1824302"/>
                <a:gd name="connsiteX50" fmla="*/ 1406216 w 1406216"/>
                <a:gd name="connsiteY50" fmla="*/ 1497145 h 1824302"/>
                <a:gd name="connsiteX51" fmla="*/ 1356427 w 1406216"/>
                <a:gd name="connsiteY51" fmla="*/ 1590127 h 1824302"/>
                <a:gd name="connsiteX52" fmla="*/ 1336303 w 1406216"/>
                <a:gd name="connsiteY52" fmla="*/ 1600881 h 1824302"/>
                <a:gd name="connsiteX53" fmla="*/ 1366143 w 1406216"/>
                <a:gd name="connsiteY53" fmla="*/ 1618599 h 1824302"/>
                <a:gd name="connsiteX54" fmla="*/ 1406216 w 1406216"/>
                <a:gd name="connsiteY54" fmla="*/ 1703804 h 1824302"/>
                <a:gd name="connsiteX55" fmla="*/ 1269398 w 1406216"/>
                <a:gd name="connsiteY55" fmla="*/ 1824302 h 1824302"/>
                <a:gd name="connsiteX56" fmla="*/ 1172653 w 1406216"/>
                <a:gd name="connsiteY56" fmla="*/ 1789009 h 1824302"/>
                <a:gd name="connsiteX57" fmla="*/ 1150292 w 1406216"/>
                <a:gd name="connsiteY57" fmla="*/ 1759800 h 1824302"/>
                <a:gd name="connsiteX58" fmla="*/ 1127932 w 1406216"/>
                <a:gd name="connsiteY58" fmla="*/ 1789009 h 1824302"/>
                <a:gd name="connsiteX59" fmla="*/ 1031187 w 1406216"/>
                <a:gd name="connsiteY59" fmla="*/ 1824302 h 1824302"/>
                <a:gd name="connsiteX60" fmla="*/ 934442 w 1406216"/>
                <a:gd name="connsiteY60" fmla="*/ 1789009 h 1824302"/>
                <a:gd name="connsiteX61" fmla="*/ 907027 w 1406216"/>
                <a:gd name="connsiteY61" fmla="*/ 1753197 h 1824302"/>
                <a:gd name="connsiteX62" fmla="*/ 876958 w 1406216"/>
                <a:gd name="connsiteY62" fmla="*/ 1753197 h 1824302"/>
                <a:gd name="connsiteX63" fmla="*/ 849543 w 1406216"/>
                <a:gd name="connsiteY63" fmla="*/ 1789009 h 1824302"/>
                <a:gd name="connsiteX64" fmla="*/ 752798 w 1406216"/>
                <a:gd name="connsiteY64" fmla="*/ 1824302 h 1824302"/>
                <a:gd name="connsiteX65" fmla="*/ 656053 w 1406216"/>
                <a:gd name="connsiteY65" fmla="*/ 1789009 h 1824302"/>
                <a:gd name="connsiteX66" fmla="*/ 628638 w 1406216"/>
                <a:gd name="connsiteY66" fmla="*/ 1753197 h 1824302"/>
                <a:gd name="connsiteX67" fmla="*/ 598567 w 1406216"/>
                <a:gd name="connsiteY67" fmla="*/ 1753197 h 1824302"/>
                <a:gd name="connsiteX68" fmla="*/ 571152 w 1406216"/>
                <a:gd name="connsiteY68" fmla="*/ 1789009 h 1824302"/>
                <a:gd name="connsiteX69" fmla="*/ 474407 w 1406216"/>
                <a:gd name="connsiteY69" fmla="*/ 1824302 h 1824302"/>
                <a:gd name="connsiteX70" fmla="*/ 377662 w 1406216"/>
                <a:gd name="connsiteY70" fmla="*/ 1789009 h 1824302"/>
                <a:gd name="connsiteX71" fmla="*/ 350247 w 1406216"/>
                <a:gd name="connsiteY71" fmla="*/ 1753197 h 1824302"/>
                <a:gd name="connsiteX72" fmla="*/ 320176 w 1406216"/>
                <a:gd name="connsiteY72" fmla="*/ 1753197 h 1824302"/>
                <a:gd name="connsiteX73" fmla="*/ 292761 w 1406216"/>
                <a:gd name="connsiteY73" fmla="*/ 1789009 h 1824302"/>
                <a:gd name="connsiteX74" fmla="*/ 196016 w 1406216"/>
                <a:gd name="connsiteY74" fmla="*/ 1824302 h 1824302"/>
                <a:gd name="connsiteX75" fmla="*/ 59198 w 1406216"/>
                <a:gd name="connsiteY75" fmla="*/ 1703804 h 1824302"/>
                <a:gd name="connsiteX76" fmla="*/ 99271 w 1406216"/>
                <a:gd name="connsiteY76" fmla="*/ 1618599 h 1824302"/>
                <a:gd name="connsiteX77" fmla="*/ 100912 w 1406216"/>
                <a:gd name="connsiteY77" fmla="*/ 1617625 h 1824302"/>
                <a:gd name="connsiteX78" fmla="*/ 100912 w 1406216"/>
                <a:gd name="connsiteY78" fmla="*/ 1609568 h 1824302"/>
                <a:gd name="connsiteX79" fmla="*/ 93071 w 1406216"/>
                <a:gd name="connsiteY79" fmla="*/ 1608174 h 1824302"/>
                <a:gd name="connsiteX80" fmla="*/ 9509 w 1406216"/>
                <a:gd name="connsiteY80" fmla="*/ 1497145 h 1824302"/>
                <a:gd name="connsiteX81" fmla="*/ 93071 w 1406216"/>
                <a:gd name="connsiteY81" fmla="*/ 1386117 h 1824302"/>
                <a:gd name="connsiteX82" fmla="*/ 100912 w 1406216"/>
                <a:gd name="connsiteY82" fmla="*/ 1384722 h 1824302"/>
                <a:gd name="connsiteX83" fmla="*/ 100912 w 1406216"/>
                <a:gd name="connsiteY83" fmla="*/ 1382598 h 1824302"/>
                <a:gd name="connsiteX84" fmla="*/ 93071 w 1406216"/>
                <a:gd name="connsiteY84" fmla="*/ 1381204 h 1824302"/>
                <a:gd name="connsiteX85" fmla="*/ 9509 w 1406216"/>
                <a:gd name="connsiteY85" fmla="*/ 1270175 h 1824302"/>
                <a:gd name="connsiteX86" fmla="*/ 93071 w 1406216"/>
                <a:gd name="connsiteY86" fmla="*/ 1159146 h 1824302"/>
                <a:gd name="connsiteX87" fmla="*/ 100912 w 1406216"/>
                <a:gd name="connsiteY87" fmla="*/ 1157752 h 1824302"/>
                <a:gd name="connsiteX88" fmla="*/ 100912 w 1406216"/>
                <a:gd name="connsiteY88" fmla="*/ 1138328 h 1824302"/>
                <a:gd name="connsiteX89" fmla="*/ 93071 w 1406216"/>
                <a:gd name="connsiteY89" fmla="*/ 1136933 h 1824302"/>
                <a:gd name="connsiteX90" fmla="*/ 9509 w 1406216"/>
                <a:gd name="connsiteY90" fmla="*/ 1025905 h 1824302"/>
                <a:gd name="connsiteX91" fmla="*/ 93071 w 1406216"/>
                <a:gd name="connsiteY91" fmla="*/ 914876 h 1824302"/>
                <a:gd name="connsiteX92" fmla="*/ 100912 w 1406216"/>
                <a:gd name="connsiteY92" fmla="*/ 913482 h 1824302"/>
                <a:gd name="connsiteX93" fmla="*/ 100912 w 1406216"/>
                <a:gd name="connsiteY93" fmla="*/ 909183 h 1824302"/>
                <a:gd name="connsiteX94" fmla="*/ 93071 w 1406216"/>
                <a:gd name="connsiteY94" fmla="*/ 907789 h 1824302"/>
                <a:gd name="connsiteX95" fmla="*/ 9509 w 1406216"/>
                <a:gd name="connsiteY95" fmla="*/ 796760 h 1824302"/>
                <a:gd name="connsiteX96" fmla="*/ 49582 w 1406216"/>
                <a:gd name="connsiteY96" fmla="*/ 711555 h 1824302"/>
                <a:gd name="connsiteX97" fmla="*/ 78946 w 1406216"/>
                <a:gd name="connsiteY97" fmla="*/ 694119 h 1824302"/>
                <a:gd name="connsiteX98" fmla="*/ 59298 w 1406216"/>
                <a:gd name="connsiteY98" fmla="*/ 683620 h 1824302"/>
                <a:gd name="connsiteX99" fmla="*/ 9509 w 1406216"/>
                <a:gd name="connsiteY99" fmla="*/ 590638 h 1824302"/>
                <a:gd name="connsiteX100" fmla="*/ 93071 w 1406216"/>
                <a:gd name="connsiteY100" fmla="*/ 479609 h 1824302"/>
                <a:gd name="connsiteX101" fmla="*/ 100912 w 1406216"/>
                <a:gd name="connsiteY101" fmla="*/ 478215 h 1824302"/>
                <a:gd name="connsiteX102" fmla="*/ 100912 w 1406216"/>
                <a:gd name="connsiteY102" fmla="*/ 473512 h 1824302"/>
                <a:gd name="connsiteX103" fmla="*/ 93071 w 1406216"/>
                <a:gd name="connsiteY103" fmla="*/ 472118 h 1824302"/>
                <a:gd name="connsiteX104" fmla="*/ 9509 w 1406216"/>
                <a:gd name="connsiteY104" fmla="*/ 361089 h 1824302"/>
                <a:gd name="connsiteX105" fmla="*/ 93071 w 1406216"/>
                <a:gd name="connsiteY105" fmla="*/ 250060 h 1824302"/>
                <a:gd name="connsiteX106" fmla="*/ 100912 w 1406216"/>
                <a:gd name="connsiteY106" fmla="*/ 248666 h 1824302"/>
                <a:gd name="connsiteX107" fmla="*/ 100912 w 1406216"/>
                <a:gd name="connsiteY107" fmla="*/ 234611 h 1824302"/>
                <a:gd name="connsiteX108" fmla="*/ 83562 w 1406216"/>
                <a:gd name="connsiteY108" fmla="*/ 231527 h 1824302"/>
                <a:gd name="connsiteX109" fmla="*/ 0 w 1406216"/>
                <a:gd name="connsiteY109" fmla="*/ 120498 h 1824302"/>
                <a:gd name="connsiteX110" fmla="*/ 136818 w 1406216"/>
                <a:gd name="connsiteY110" fmla="*/ 0 h 18243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Lst>
              <a:rect l="l" t="t" r="r" b="b"/>
              <a:pathLst>
                <a:path w="1406216" h="1824302">
                  <a:moveTo>
                    <a:pt x="136818" y="0"/>
                  </a:moveTo>
                  <a:cubicBezTo>
                    <a:pt x="193490" y="0"/>
                    <a:pt x="242114" y="30346"/>
                    <a:pt x="262884" y="73595"/>
                  </a:cubicBezTo>
                  <a:lnTo>
                    <a:pt x="267440" y="93471"/>
                  </a:lnTo>
                  <a:lnTo>
                    <a:pt x="284587" y="93471"/>
                  </a:lnTo>
                  <a:lnTo>
                    <a:pt x="289143" y="73595"/>
                  </a:lnTo>
                  <a:cubicBezTo>
                    <a:pt x="309913" y="30346"/>
                    <a:pt x="358538" y="0"/>
                    <a:pt x="415209" y="0"/>
                  </a:cubicBezTo>
                  <a:cubicBezTo>
                    <a:pt x="471881" y="0"/>
                    <a:pt x="520505" y="30346"/>
                    <a:pt x="541275" y="73595"/>
                  </a:cubicBezTo>
                  <a:lnTo>
                    <a:pt x="545831" y="93471"/>
                  </a:lnTo>
                  <a:lnTo>
                    <a:pt x="562978" y="93471"/>
                  </a:lnTo>
                  <a:lnTo>
                    <a:pt x="567534" y="73595"/>
                  </a:lnTo>
                  <a:cubicBezTo>
                    <a:pt x="588304" y="30346"/>
                    <a:pt x="636929" y="0"/>
                    <a:pt x="693600" y="0"/>
                  </a:cubicBezTo>
                  <a:cubicBezTo>
                    <a:pt x="750272" y="0"/>
                    <a:pt x="798896" y="30346"/>
                    <a:pt x="819666" y="73595"/>
                  </a:cubicBezTo>
                  <a:lnTo>
                    <a:pt x="824222" y="93471"/>
                  </a:lnTo>
                  <a:lnTo>
                    <a:pt x="841369" y="93471"/>
                  </a:lnTo>
                  <a:lnTo>
                    <a:pt x="845925" y="73595"/>
                  </a:lnTo>
                  <a:cubicBezTo>
                    <a:pt x="866695" y="30346"/>
                    <a:pt x="915320" y="0"/>
                    <a:pt x="971991" y="0"/>
                  </a:cubicBezTo>
                  <a:cubicBezTo>
                    <a:pt x="1028663" y="0"/>
                    <a:pt x="1077287" y="30346"/>
                    <a:pt x="1098057" y="73595"/>
                  </a:cubicBezTo>
                  <a:lnTo>
                    <a:pt x="1102613" y="93471"/>
                  </a:lnTo>
                  <a:lnTo>
                    <a:pt x="1119758" y="93471"/>
                  </a:lnTo>
                  <a:lnTo>
                    <a:pt x="1124314" y="73595"/>
                  </a:lnTo>
                  <a:cubicBezTo>
                    <a:pt x="1145084" y="30346"/>
                    <a:pt x="1193709" y="0"/>
                    <a:pt x="1250380" y="0"/>
                  </a:cubicBezTo>
                  <a:cubicBezTo>
                    <a:pt x="1325942" y="0"/>
                    <a:pt x="1387198" y="53949"/>
                    <a:pt x="1387198" y="120498"/>
                  </a:cubicBezTo>
                  <a:cubicBezTo>
                    <a:pt x="1387198" y="153772"/>
                    <a:pt x="1371884" y="183897"/>
                    <a:pt x="1347125" y="205703"/>
                  </a:cubicBezTo>
                  <a:lnTo>
                    <a:pt x="1314813" y="224889"/>
                  </a:lnTo>
                  <a:lnTo>
                    <a:pt x="1314813" y="248666"/>
                  </a:lnTo>
                  <a:lnTo>
                    <a:pt x="1322654" y="250060"/>
                  </a:lnTo>
                  <a:cubicBezTo>
                    <a:pt x="1371760" y="268353"/>
                    <a:pt x="1406216" y="311177"/>
                    <a:pt x="1406216" y="361089"/>
                  </a:cubicBezTo>
                  <a:cubicBezTo>
                    <a:pt x="1406216" y="411001"/>
                    <a:pt x="1371760" y="453825"/>
                    <a:pt x="1322654" y="472118"/>
                  </a:cubicBezTo>
                  <a:lnTo>
                    <a:pt x="1314813" y="473512"/>
                  </a:lnTo>
                  <a:lnTo>
                    <a:pt x="1314813" y="478215"/>
                  </a:lnTo>
                  <a:lnTo>
                    <a:pt x="1322654" y="479609"/>
                  </a:lnTo>
                  <a:cubicBezTo>
                    <a:pt x="1371760" y="497902"/>
                    <a:pt x="1406216" y="540726"/>
                    <a:pt x="1406216" y="590638"/>
                  </a:cubicBezTo>
                  <a:cubicBezTo>
                    <a:pt x="1406216" y="628072"/>
                    <a:pt x="1386834" y="661519"/>
                    <a:pt x="1356427" y="683620"/>
                  </a:cubicBezTo>
                  <a:lnTo>
                    <a:pt x="1336779" y="694119"/>
                  </a:lnTo>
                  <a:lnTo>
                    <a:pt x="1366143" y="711555"/>
                  </a:lnTo>
                  <a:cubicBezTo>
                    <a:pt x="1390902" y="733361"/>
                    <a:pt x="1406216" y="763485"/>
                    <a:pt x="1406216" y="796760"/>
                  </a:cubicBezTo>
                  <a:cubicBezTo>
                    <a:pt x="1406216" y="846672"/>
                    <a:pt x="1371760" y="889496"/>
                    <a:pt x="1322654" y="907789"/>
                  </a:cubicBezTo>
                  <a:lnTo>
                    <a:pt x="1314813" y="909183"/>
                  </a:lnTo>
                  <a:lnTo>
                    <a:pt x="1314813" y="913482"/>
                  </a:lnTo>
                  <a:lnTo>
                    <a:pt x="1322654" y="914876"/>
                  </a:lnTo>
                  <a:cubicBezTo>
                    <a:pt x="1371760" y="933169"/>
                    <a:pt x="1406216" y="975993"/>
                    <a:pt x="1406216" y="1025905"/>
                  </a:cubicBezTo>
                  <a:cubicBezTo>
                    <a:pt x="1406216" y="1075816"/>
                    <a:pt x="1371760" y="1118641"/>
                    <a:pt x="1322654" y="1136933"/>
                  </a:cubicBezTo>
                  <a:lnTo>
                    <a:pt x="1314813" y="1138328"/>
                  </a:lnTo>
                  <a:lnTo>
                    <a:pt x="1314813" y="1157752"/>
                  </a:lnTo>
                  <a:lnTo>
                    <a:pt x="1322654" y="1159146"/>
                  </a:lnTo>
                  <a:cubicBezTo>
                    <a:pt x="1371760" y="1177439"/>
                    <a:pt x="1406216" y="1220263"/>
                    <a:pt x="1406216" y="1270175"/>
                  </a:cubicBezTo>
                  <a:cubicBezTo>
                    <a:pt x="1406216" y="1320087"/>
                    <a:pt x="1371760" y="1362911"/>
                    <a:pt x="1322654" y="1381204"/>
                  </a:cubicBezTo>
                  <a:lnTo>
                    <a:pt x="1314813" y="1382598"/>
                  </a:lnTo>
                  <a:lnTo>
                    <a:pt x="1314813" y="1384722"/>
                  </a:lnTo>
                  <a:lnTo>
                    <a:pt x="1322654" y="1386117"/>
                  </a:lnTo>
                  <a:cubicBezTo>
                    <a:pt x="1371760" y="1404409"/>
                    <a:pt x="1406216" y="1447233"/>
                    <a:pt x="1406216" y="1497145"/>
                  </a:cubicBezTo>
                  <a:cubicBezTo>
                    <a:pt x="1406216" y="1534579"/>
                    <a:pt x="1386834" y="1568026"/>
                    <a:pt x="1356427" y="1590127"/>
                  </a:cubicBezTo>
                  <a:lnTo>
                    <a:pt x="1336303" y="1600881"/>
                  </a:lnTo>
                  <a:lnTo>
                    <a:pt x="1366143" y="1618599"/>
                  </a:lnTo>
                  <a:cubicBezTo>
                    <a:pt x="1390902" y="1640405"/>
                    <a:pt x="1406216" y="1670530"/>
                    <a:pt x="1406216" y="1703804"/>
                  </a:cubicBezTo>
                  <a:cubicBezTo>
                    <a:pt x="1406216" y="1770353"/>
                    <a:pt x="1344960" y="1824302"/>
                    <a:pt x="1269398" y="1824302"/>
                  </a:cubicBezTo>
                  <a:cubicBezTo>
                    <a:pt x="1231617" y="1824302"/>
                    <a:pt x="1197412" y="1810815"/>
                    <a:pt x="1172653" y="1789009"/>
                  </a:cubicBezTo>
                  <a:lnTo>
                    <a:pt x="1150292" y="1759800"/>
                  </a:lnTo>
                  <a:lnTo>
                    <a:pt x="1127932" y="1789009"/>
                  </a:lnTo>
                  <a:cubicBezTo>
                    <a:pt x="1103173" y="1810815"/>
                    <a:pt x="1068968" y="1824302"/>
                    <a:pt x="1031187" y="1824302"/>
                  </a:cubicBezTo>
                  <a:cubicBezTo>
                    <a:pt x="993406" y="1824302"/>
                    <a:pt x="959201" y="1810815"/>
                    <a:pt x="934442" y="1789009"/>
                  </a:cubicBezTo>
                  <a:lnTo>
                    <a:pt x="907027" y="1753197"/>
                  </a:lnTo>
                  <a:lnTo>
                    <a:pt x="876958" y="1753197"/>
                  </a:lnTo>
                  <a:lnTo>
                    <a:pt x="849543" y="1789009"/>
                  </a:lnTo>
                  <a:cubicBezTo>
                    <a:pt x="824783" y="1810815"/>
                    <a:pt x="790579" y="1824302"/>
                    <a:pt x="752798" y="1824302"/>
                  </a:cubicBezTo>
                  <a:cubicBezTo>
                    <a:pt x="715017" y="1824302"/>
                    <a:pt x="680813" y="1810815"/>
                    <a:pt x="656053" y="1789009"/>
                  </a:cubicBezTo>
                  <a:lnTo>
                    <a:pt x="628638" y="1753197"/>
                  </a:lnTo>
                  <a:lnTo>
                    <a:pt x="598567" y="1753197"/>
                  </a:lnTo>
                  <a:lnTo>
                    <a:pt x="571152" y="1789009"/>
                  </a:lnTo>
                  <a:cubicBezTo>
                    <a:pt x="546393" y="1810815"/>
                    <a:pt x="512188" y="1824302"/>
                    <a:pt x="474407" y="1824302"/>
                  </a:cubicBezTo>
                  <a:cubicBezTo>
                    <a:pt x="436626" y="1824302"/>
                    <a:pt x="402422" y="1810815"/>
                    <a:pt x="377662" y="1789009"/>
                  </a:cubicBezTo>
                  <a:lnTo>
                    <a:pt x="350247" y="1753197"/>
                  </a:lnTo>
                  <a:lnTo>
                    <a:pt x="320176" y="1753197"/>
                  </a:lnTo>
                  <a:lnTo>
                    <a:pt x="292761" y="1789009"/>
                  </a:lnTo>
                  <a:cubicBezTo>
                    <a:pt x="268002" y="1810815"/>
                    <a:pt x="233797" y="1824302"/>
                    <a:pt x="196016" y="1824302"/>
                  </a:cubicBezTo>
                  <a:cubicBezTo>
                    <a:pt x="120454" y="1824302"/>
                    <a:pt x="59198" y="1770353"/>
                    <a:pt x="59198" y="1703804"/>
                  </a:cubicBezTo>
                  <a:cubicBezTo>
                    <a:pt x="59198" y="1670530"/>
                    <a:pt x="74512" y="1640405"/>
                    <a:pt x="99271" y="1618599"/>
                  </a:cubicBezTo>
                  <a:lnTo>
                    <a:pt x="100912" y="1617625"/>
                  </a:lnTo>
                  <a:lnTo>
                    <a:pt x="100912" y="1609568"/>
                  </a:lnTo>
                  <a:lnTo>
                    <a:pt x="93071" y="1608174"/>
                  </a:lnTo>
                  <a:cubicBezTo>
                    <a:pt x="43966" y="1589881"/>
                    <a:pt x="9509" y="1547057"/>
                    <a:pt x="9509" y="1497145"/>
                  </a:cubicBezTo>
                  <a:cubicBezTo>
                    <a:pt x="9509" y="1447234"/>
                    <a:pt x="43966" y="1404409"/>
                    <a:pt x="93071" y="1386117"/>
                  </a:cubicBezTo>
                  <a:lnTo>
                    <a:pt x="100912" y="1384722"/>
                  </a:lnTo>
                  <a:lnTo>
                    <a:pt x="100912" y="1382598"/>
                  </a:lnTo>
                  <a:lnTo>
                    <a:pt x="93071" y="1381204"/>
                  </a:lnTo>
                  <a:cubicBezTo>
                    <a:pt x="43966" y="1362911"/>
                    <a:pt x="9509" y="1320087"/>
                    <a:pt x="9509" y="1270175"/>
                  </a:cubicBezTo>
                  <a:cubicBezTo>
                    <a:pt x="9509" y="1220263"/>
                    <a:pt x="43966" y="1177439"/>
                    <a:pt x="93071" y="1159146"/>
                  </a:cubicBezTo>
                  <a:lnTo>
                    <a:pt x="100912" y="1157752"/>
                  </a:lnTo>
                  <a:lnTo>
                    <a:pt x="100912" y="1138328"/>
                  </a:lnTo>
                  <a:lnTo>
                    <a:pt x="93071" y="1136933"/>
                  </a:lnTo>
                  <a:cubicBezTo>
                    <a:pt x="43966" y="1118641"/>
                    <a:pt x="9509" y="1075816"/>
                    <a:pt x="9509" y="1025905"/>
                  </a:cubicBezTo>
                  <a:cubicBezTo>
                    <a:pt x="9509" y="975993"/>
                    <a:pt x="43966" y="933169"/>
                    <a:pt x="93071" y="914876"/>
                  </a:cubicBezTo>
                  <a:lnTo>
                    <a:pt x="100912" y="913482"/>
                  </a:lnTo>
                  <a:lnTo>
                    <a:pt x="100912" y="909183"/>
                  </a:lnTo>
                  <a:lnTo>
                    <a:pt x="93071" y="907789"/>
                  </a:lnTo>
                  <a:cubicBezTo>
                    <a:pt x="43966" y="889496"/>
                    <a:pt x="9509" y="846672"/>
                    <a:pt x="9509" y="796760"/>
                  </a:cubicBezTo>
                  <a:cubicBezTo>
                    <a:pt x="9509" y="763485"/>
                    <a:pt x="24823" y="733361"/>
                    <a:pt x="49582" y="711555"/>
                  </a:cubicBezTo>
                  <a:lnTo>
                    <a:pt x="78946" y="694119"/>
                  </a:lnTo>
                  <a:lnTo>
                    <a:pt x="59298" y="683620"/>
                  </a:lnTo>
                  <a:cubicBezTo>
                    <a:pt x="28891" y="661519"/>
                    <a:pt x="9509" y="628072"/>
                    <a:pt x="9509" y="590638"/>
                  </a:cubicBezTo>
                  <a:cubicBezTo>
                    <a:pt x="9509" y="540726"/>
                    <a:pt x="43966" y="497902"/>
                    <a:pt x="93071" y="479609"/>
                  </a:cubicBezTo>
                  <a:lnTo>
                    <a:pt x="100912" y="478215"/>
                  </a:lnTo>
                  <a:lnTo>
                    <a:pt x="100912" y="473512"/>
                  </a:lnTo>
                  <a:lnTo>
                    <a:pt x="93071" y="472118"/>
                  </a:lnTo>
                  <a:cubicBezTo>
                    <a:pt x="43966" y="453825"/>
                    <a:pt x="9509" y="411001"/>
                    <a:pt x="9509" y="361089"/>
                  </a:cubicBezTo>
                  <a:cubicBezTo>
                    <a:pt x="9509" y="311177"/>
                    <a:pt x="43966" y="268353"/>
                    <a:pt x="93071" y="250060"/>
                  </a:cubicBezTo>
                  <a:lnTo>
                    <a:pt x="100912" y="248666"/>
                  </a:lnTo>
                  <a:lnTo>
                    <a:pt x="100912" y="234611"/>
                  </a:lnTo>
                  <a:lnTo>
                    <a:pt x="83562" y="231527"/>
                  </a:lnTo>
                  <a:cubicBezTo>
                    <a:pt x="34457" y="213234"/>
                    <a:pt x="0" y="170410"/>
                    <a:pt x="0" y="120498"/>
                  </a:cubicBezTo>
                  <a:cubicBezTo>
                    <a:pt x="0" y="53949"/>
                    <a:pt x="61256" y="0"/>
                    <a:pt x="136818" y="0"/>
                  </a:cubicBezTo>
                  <a:close/>
                </a:path>
              </a:pathLst>
            </a:custGeom>
            <a:solidFill>
              <a:srgbClr val="8DD3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a:latin typeface="Roboto Black" panose="02000000000000000000" pitchFamily="2" charset="0"/>
                <a:ea typeface="Roboto Black" panose="02000000000000000000" pitchFamily="2" charset="0"/>
              </a:endParaRPr>
            </a:p>
          </p:txBody>
        </p:sp>
        <p:pic>
          <p:nvPicPr>
            <p:cNvPr id="10" name="Picture 9"/>
            <p:cNvPicPr>
              <a:picLocks noChangeAspect="1"/>
            </p:cNvPicPr>
            <p:nvPr/>
          </p:nvPicPr>
          <p:blipFill>
            <a:blip r:embed="rId7" cstate="hqprint">
              <a:extLst>
                <a:ext uri="{28A0092B-C50C-407E-A947-70E740481C1C}">
                  <a14:useLocalDpi xmlns:a14="http://schemas.microsoft.com/office/drawing/2010/main" val="0"/>
                </a:ext>
              </a:extLst>
            </a:blip>
            <a:stretch>
              <a:fillRect/>
            </a:stretch>
          </p:blipFill>
          <p:spPr>
            <a:xfrm>
              <a:off x="7058085" y="2114590"/>
              <a:ext cx="403308" cy="580100"/>
            </a:xfrm>
            <a:prstGeom prst="rect">
              <a:avLst/>
            </a:prstGeom>
          </p:spPr>
        </p:pic>
        <p:pic>
          <p:nvPicPr>
            <p:cNvPr id="11" name="Picture 10"/>
            <p:cNvPicPr>
              <a:picLocks noChangeAspect="1"/>
            </p:cNvPicPr>
            <p:nvPr/>
          </p:nvPicPr>
          <p:blipFill>
            <a:blip r:embed="rId8" cstate="hqprint">
              <a:extLst>
                <a:ext uri="{28A0092B-C50C-407E-A947-70E740481C1C}">
                  <a14:useLocalDpi xmlns:a14="http://schemas.microsoft.com/office/drawing/2010/main" val="0"/>
                </a:ext>
              </a:extLst>
            </a:blip>
            <a:stretch>
              <a:fillRect/>
            </a:stretch>
          </p:blipFill>
          <p:spPr>
            <a:xfrm rot="713125">
              <a:off x="7446056" y="2065047"/>
              <a:ext cx="425407" cy="593912"/>
            </a:xfrm>
            <a:prstGeom prst="rect">
              <a:avLst/>
            </a:prstGeom>
          </p:spPr>
        </p:pic>
        <p:pic>
          <p:nvPicPr>
            <p:cNvPr id="46" name="Picture 45"/>
            <p:cNvPicPr>
              <a:picLocks noChangeAspect="1"/>
            </p:cNvPicPr>
            <p:nvPr/>
          </p:nvPicPr>
          <p:blipFill>
            <a:blip r:embed="rId9" cstate="hqprint">
              <a:extLst>
                <a:ext uri="{28A0092B-C50C-407E-A947-70E740481C1C}">
                  <a14:useLocalDpi xmlns:a14="http://schemas.microsoft.com/office/drawing/2010/main" val="0"/>
                </a:ext>
              </a:extLst>
            </a:blip>
            <a:stretch>
              <a:fillRect/>
            </a:stretch>
          </p:blipFill>
          <p:spPr>
            <a:xfrm>
              <a:off x="6637038" y="2198151"/>
              <a:ext cx="436457" cy="635348"/>
            </a:xfrm>
            <a:prstGeom prst="rect">
              <a:avLst/>
            </a:prstGeom>
          </p:spPr>
        </p:pic>
      </p:grpSp>
      <p:grpSp>
        <p:nvGrpSpPr>
          <p:cNvPr id="60" name="Group 59"/>
          <p:cNvGrpSpPr/>
          <p:nvPr/>
        </p:nvGrpSpPr>
        <p:grpSpPr>
          <a:xfrm>
            <a:off x="6217350" y="852824"/>
            <a:ext cx="1769907" cy="1959442"/>
            <a:chOff x="7902890" y="3237402"/>
            <a:chExt cx="1769907" cy="1908224"/>
          </a:xfrm>
        </p:grpSpPr>
        <p:sp>
          <p:nvSpPr>
            <p:cNvPr id="53" name="Freeform 52"/>
            <p:cNvSpPr/>
            <p:nvPr/>
          </p:nvSpPr>
          <p:spPr>
            <a:xfrm>
              <a:off x="7902890" y="3237402"/>
              <a:ext cx="1769907" cy="1908224"/>
            </a:xfrm>
            <a:custGeom>
              <a:avLst/>
              <a:gdLst>
                <a:gd name="connsiteX0" fmla="*/ 136818 w 1406216"/>
                <a:gd name="connsiteY0" fmla="*/ 0 h 1824302"/>
                <a:gd name="connsiteX1" fmla="*/ 262884 w 1406216"/>
                <a:gd name="connsiteY1" fmla="*/ 73595 h 1824302"/>
                <a:gd name="connsiteX2" fmla="*/ 267440 w 1406216"/>
                <a:gd name="connsiteY2" fmla="*/ 93471 h 1824302"/>
                <a:gd name="connsiteX3" fmla="*/ 284587 w 1406216"/>
                <a:gd name="connsiteY3" fmla="*/ 93471 h 1824302"/>
                <a:gd name="connsiteX4" fmla="*/ 289143 w 1406216"/>
                <a:gd name="connsiteY4" fmla="*/ 73595 h 1824302"/>
                <a:gd name="connsiteX5" fmla="*/ 415209 w 1406216"/>
                <a:gd name="connsiteY5" fmla="*/ 0 h 1824302"/>
                <a:gd name="connsiteX6" fmla="*/ 541275 w 1406216"/>
                <a:gd name="connsiteY6" fmla="*/ 73595 h 1824302"/>
                <a:gd name="connsiteX7" fmla="*/ 545831 w 1406216"/>
                <a:gd name="connsiteY7" fmla="*/ 93471 h 1824302"/>
                <a:gd name="connsiteX8" fmla="*/ 562978 w 1406216"/>
                <a:gd name="connsiteY8" fmla="*/ 93471 h 1824302"/>
                <a:gd name="connsiteX9" fmla="*/ 567534 w 1406216"/>
                <a:gd name="connsiteY9" fmla="*/ 73595 h 1824302"/>
                <a:gd name="connsiteX10" fmla="*/ 693600 w 1406216"/>
                <a:gd name="connsiteY10" fmla="*/ 0 h 1824302"/>
                <a:gd name="connsiteX11" fmla="*/ 819666 w 1406216"/>
                <a:gd name="connsiteY11" fmla="*/ 73595 h 1824302"/>
                <a:gd name="connsiteX12" fmla="*/ 824222 w 1406216"/>
                <a:gd name="connsiteY12" fmla="*/ 93471 h 1824302"/>
                <a:gd name="connsiteX13" fmla="*/ 841369 w 1406216"/>
                <a:gd name="connsiteY13" fmla="*/ 93471 h 1824302"/>
                <a:gd name="connsiteX14" fmla="*/ 845925 w 1406216"/>
                <a:gd name="connsiteY14" fmla="*/ 73595 h 1824302"/>
                <a:gd name="connsiteX15" fmla="*/ 971991 w 1406216"/>
                <a:gd name="connsiteY15" fmla="*/ 0 h 1824302"/>
                <a:gd name="connsiteX16" fmla="*/ 1098057 w 1406216"/>
                <a:gd name="connsiteY16" fmla="*/ 73595 h 1824302"/>
                <a:gd name="connsiteX17" fmla="*/ 1102613 w 1406216"/>
                <a:gd name="connsiteY17" fmla="*/ 93471 h 1824302"/>
                <a:gd name="connsiteX18" fmla="*/ 1119758 w 1406216"/>
                <a:gd name="connsiteY18" fmla="*/ 93471 h 1824302"/>
                <a:gd name="connsiteX19" fmla="*/ 1124314 w 1406216"/>
                <a:gd name="connsiteY19" fmla="*/ 73595 h 1824302"/>
                <a:gd name="connsiteX20" fmla="*/ 1250380 w 1406216"/>
                <a:gd name="connsiteY20" fmla="*/ 0 h 1824302"/>
                <a:gd name="connsiteX21" fmla="*/ 1387198 w 1406216"/>
                <a:gd name="connsiteY21" fmla="*/ 120498 h 1824302"/>
                <a:gd name="connsiteX22" fmla="*/ 1347125 w 1406216"/>
                <a:gd name="connsiteY22" fmla="*/ 205703 h 1824302"/>
                <a:gd name="connsiteX23" fmla="*/ 1314813 w 1406216"/>
                <a:gd name="connsiteY23" fmla="*/ 224889 h 1824302"/>
                <a:gd name="connsiteX24" fmla="*/ 1314813 w 1406216"/>
                <a:gd name="connsiteY24" fmla="*/ 248666 h 1824302"/>
                <a:gd name="connsiteX25" fmla="*/ 1322654 w 1406216"/>
                <a:gd name="connsiteY25" fmla="*/ 250060 h 1824302"/>
                <a:gd name="connsiteX26" fmla="*/ 1406216 w 1406216"/>
                <a:gd name="connsiteY26" fmla="*/ 361089 h 1824302"/>
                <a:gd name="connsiteX27" fmla="*/ 1322654 w 1406216"/>
                <a:gd name="connsiteY27" fmla="*/ 472118 h 1824302"/>
                <a:gd name="connsiteX28" fmla="*/ 1314813 w 1406216"/>
                <a:gd name="connsiteY28" fmla="*/ 473512 h 1824302"/>
                <a:gd name="connsiteX29" fmla="*/ 1314813 w 1406216"/>
                <a:gd name="connsiteY29" fmla="*/ 478215 h 1824302"/>
                <a:gd name="connsiteX30" fmla="*/ 1322654 w 1406216"/>
                <a:gd name="connsiteY30" fmla="*/ 479609 h 1824302"/>
                <a:gd name="connsiteX31" fmla="*/ 1406216 w 1406216"/>
                <a:gd name="connsiteY31" fmla="*/ 590638 h 1824302"/>
                <a:gd name="connsiteX32" fmla="*/ 1356427 w 1406216"/>
                <a:gd name="connsiteY32" fmla="*/ 683620 h 1824302"/>
                <a:gd name="connsiteX33" fmla="*/ 1336779 w 1406216"/>
                <a:gd name="connsiteY33" fmla="*/ 694119 h 1824302"/>
                <a:gd name="connsiteX34" fmla="*/ 1366143 w 1406216"/>
                <a:gd name="connsiteY34" fmla="*/ 711555 h 1824302"/>
                <a:gd name="connsiteX35" fmla="*/ 1406216 w 1406216"/>
                <a:gd name="connsiteY35" fmla="*/ 796760 h 1824302"/>
                <a:gd name="connsiteX36" fmla="*/ 1322654 w 1406216"/>
                <a:gd name="connsiteY36" fmla="*/ 907789 h 1824302"/>
                <a:gd name="connsiteX37" fmla="*/ 1314813 w 1406216"/>
                <a:gd name="connsiteY37" fmla="*/ 909183 h 1824302"/>
                <a:gd name="connsiteX38" fmla="*/ 1314813 w 1406216"/>
                <a:gd name="connsiteY38" fmla="*/ 913482 h 1824302"/>
                <a:gd name="connsiteX39" fmla="*/ 1322654 w 1406216"/>
                <a:gd name="connsiteY39" fmla="*/ 914876 h 1824302"/>
                <a:gd name="connsiteX40" fmla="*/ 1406216 w 1406216"/>
                <a:gd name="connsiteY40" fmla="*/ 1025905 h 1824302"/>
                <a:gd name="connsiteX41" fmla="*/ 1322654 w 1406216"/>
                <a:gd name="connsiteY41" fmla="*/ 1136933 h 1824302"/>
                <a:gd name="connsiteX42" fmla="*/ 1314813 w 1406216"/>
                <a:gd name="connsiteY42" fmla="*/ 1138328 h 1824302"/>
                <a:gd name="connsiteX43" fmla="*/ 1314813 w 1406216"/>
                <a:gd name="connsiteY43" fmla="*/ 1157752 h 1824302"/>
                <a:gd name="connsiteX44" fmla="*/ 1322654 w 1406216"/>
                <a:gd name="connsiteY44" fmla="*/ 1159146 h 1824302"/>
                <a:gd name="connsiteX45" fmla="*/ 1406216 w 1406216"/>
                <a:gd name="connsiteY45" fmla="*/ 1270175 h 1824302"/>
                <a:gd name="connsiteX46" fmla="*/ 1322654 w 1406216"/>
                <a:gd name="connsiteY46" fmla="*/ 1381204 h 1824302"/>
                <a:gd name="connsiteX47" fmla="*/ 1314813 w 1406216"/>
                <a:gd name="connsiteY47" fmla="*/ 1382598 h 1824302"/>
                <a:gd name="connsiteX48" fmla="*/ 1314813 w 1406216"/>
                <a:gd name="connsiteY48" fmla="*/ 1384722 h 1824302"/>
                <a:gd name="connsiteX49" fmla="*/ 1322654 w 1406216"/>
                <a:gd name="connsiteY49" fmla="*/ 1386117 h 1824302"/>
                <a:gd name="connsiteX50" fmla="*/ 1406216 w 1406216"/>
                <a:gd name="connsiteY50" fmla="*/ 1497145 h 1824302"/>
                <a:gd name="connsiteX51" fmla="*/ 1356427 w 1406216"/>
                <a:gd name="connsiteY51" fmla="*/ 1590127 h 1824302"/>
                <a:gd name="connsiteX52" fmla="*/ 1336303 w 1406216"/>
                <a:gd name="connsiteY52" fmla="*/ 1600881 h 1824302"/>
                <a:gd name="connsiteX53" fmla="*/ 1366143 w 1406216"/>
                <a:gd name="connsiteY53" fmla="*/ 1618599 h 1824302"/>
                <a:gd name="connsiteX54" fmla="*/ 1406216 w 1406216"/>
                <a:gd name="connsiteY54" fmla="*/ 1703804 h 1824302"/>
                <a:gd name="connsiteX55" fmla="*/ 1269398 w 1406216"/>
                <a:gd name="connsiteY55" fmla="*/ 1824302 h 1824302"/>
                <a:gd name="connsiteX56" fmla="*/ 1172653 w 1406216"/>
                <a:gd name="connsiteY56" fmla="*/ 1789009 h 1824302"/>
                <a:gd name="connsiteX57" fmla="*/ 1150292 w 1406216"/>
                <a:gd name="connsiteY57" fmla="*/ 1759800 h 1824302"/>
                <a:gd name="connsiteX58" fmla="*/ 1127932 w 1406216"/>
                <a:gd name="connsiteY58" fmla="*/ 1789009 h 1824302"/>
                <a:gd name="connsiteX59" fmla="*/ 1031187 w 1406216"/>
                <a:gd name="connsiteY59" fmla="*/ 1824302 h 1824302"/>
                <a:gd name="connsiteX60" fmla="*/ 934442 w 1406216"/>
                <a:gd name="connsiteY60" fmla="*/ 1789009 h 1824302"/>
                <a:gd name="connsiteX61" fmla="*/ 907027 w 1406216"/>
                <a:gd name="connsiteY61" fmla="*/ 1753197 h 1824302"/>
                <a:gd name="connsiteX62" fmla="*/ 876958 w 1406216"/>
                <a:gd name="connsiteY62" fmla="*/ 1753197 h 1824302"/>
                <a:gd name="connsiteX63" fmla="*/ 849543 w 1406216"/>
                <a:gd name="connsiteY63" fmla="*/ 1789009 h 1824302"/>
                <a:gd name="connsiteX64" fmla="*/ 752798 w 1406216"/>
                <a:gd name="connsiteY64" fmla="*/ 1824302 h 1824302"/>
                <a:gd name="connsiteX65" fmla="*/ 656053 w 1406216"/>
                <a:gd name="connsiteY65" fmla="*/ 1789009 h 1824302"/>
                <a:gd name="connsiteX66" fmla="*/ 628638 w 1406216"/>
                <a:gd name="connsiteY66" fmla="*/ 1753197 h 1824302"/>
                <a:gd name="connsiteX67" fmla="*/ 598567 w 1406216"/>
                <a:gd name="connsiteY67" fmla="*/ 1753197 h 1824302"/>
                <a:gd name="connsiteX68" fmla="*/ 571152 w 1406216"/>
                <a:gd name="connsiteY68" fmla="*/ 1789009 h 1824302"/>
                <a:gd name="connsiteX69" fmla="*/ 474407 w 1406216"/>
                <a:gd name="connsiteY69" fmla="*/ 1824302 h 1824302"/>
                <a:gd name="connsiteX70" fmla="*/ 377662 w 1406216"/>
                <a:gd name="connsiteY70" fmla="*/ 1789009 h 1824302"/>
                <a:gd name="connsiteX71" fmla="*/ 350247 w 1406216"/>
                <a:gd name="connsiteY71" fmla="*/ 1753197 h 1824302"/>
                <a:gd name="connsiteX72" fmla="*/ 320176 w 1406216"/>
                <a:gd name="connsiteY72" fmla="*/ 1753197 h 1824302"/>
                <a:gd name="connsiteX73" fmla="*/ 292761 w 1406216"/>
                <a:gd name="connsiteY73" fmla="*/ 1789009 h 1824302"/>
                <a:gd name="connsiteX74" fmla="*/ 196016 w 1406216"/>
                <a:gd name="connsiteY74" fmla="*/ 1824302 h 1824302"/>
                <a:gd name="connsiteX75" fmla="*/ 59198 w 1406216"/>
                <a:gd name="connsiteY75" fmla="*/ 1703804 h 1824302"/>
                <a:gd name="connsiteX76" fmla="*/ 99271 w 1406216"/>
                <a:gd name="connsiteY76" fmla="*/ 1618599 h 1824302"/>
                <a:gd name="connsiteX77" fmla="*/ 100912 w 1406216"/>
                <a:gd name="connsiteY77" fmla="*/ 1617625 h 1824302"/>
                <a:gd name="connsiteX78" fmla="*/ 100912 w 1406216"/>
                <a:gd name="connsiteY78" fmla="*/ 1609568 h 1824302"/>
                <a:gd name="connsiteX79" fmla="*/ 93071 w 1406216"/>
                <a:gd name="connsiteY79" fmla="*/ 1608174 h 1824302"/>
                <a:gd name="connsiteX80" fmla="*/ 9509 w 1406216"/>
                <a:gd name="connsiteY80" fmla="*/ 1497145 h 1824302"/>
                <a:gd name="connsiteX81" fmla="*/ 93071 w 1406216"/>
                <a:gd name="connsiteY81" fmla="*/ 1386117 h 1824302"/>
                <a:gd name="connsiteX82" fmla="*/ 100912 w 1406216"/>
                <a:gd name="connsiteY82" fmla="*/ 1384722 h 1824302"/>
                <a:gd name="connsiteX83" fmla="*/ 100912 w 1406216"/>
                <a:gd name="connsiteY83" fmla="*/ 1382598 h 1824302"/>
                <a:gd name="connsiteX84" fmla="*/ 93071 w 1406216"/>
                <a:gd name="connsiteY84" fmla="*/ 1381204 h 1824302"/>
                <a:gd name="connsiteX85" fmla="*/ 9509 w 1406216"/>
                <a:gd name="connsiteY85" fmla="*/ 1270175 h 1824302"/>
                <a:gd name="connsiteX86" fmla="*/ 93071 w 1406216"/>
                <a:gd name="connsiteY86" fmla="*/ 1159146 h 1824302"/>
                <a:gd name="connsiteX87" fmla="*/ 100912 w 1406216"/>
                <a:gd name="connsiteY87" fmla="*/ 1157752 h 1824302"/>
                <a:gd name="connsiteX88" fmla="*/ 100912 w 1406216"/>
                <a:gd name="connsiteY88" fmla="*/ 1138328 h 1824302"/>
                <a:gd name="connsiteX89" fmla="*/ 93071 w 1406216"/>
                <a:gd name="connsiteY89" fmla="*/ 1136933 h 1824302"/>
                <a:gd name="connsiteX90" fmla="*/ 9509 w 1406216"/>
                <a:gd name="connsiteY90" fmla="*/ 1025905 h 1824302"/>
                <a:gd name="connsiteX91" fmla="*/ 93071 w 1406216"/>
                <a:gd name="connsiteY91" fmla="*/ 914876 h 1824302"/>
                <a:gd name="connsiteX92" fmla="*/ 100912 w 1406216"/>
                <a:gd name="connsiteY92" fmla="*/ 913482 h 1824302"/>
                <a:gd name="connsiteX93" fmla="*/ 100912 w 1406216"/>
                <a:gd name="connsiteY93" fmla="*/ 909183 h 1824302"/>
                <a:gd name="connsiteX94" fmla="*/ 93071 w 1406216"/>
                <a:gd name="connsiteY94" fmla="*/ 907789 h 1824302"/>
                <a:gd name="connsiteX95" fmla="*/ 9509 w 1406216"/>
                <a:gd name="connsiteY95" fmla="*/ 796760 h 1824302"/>
                <a:gd name="connsiteX96" fmla="*/ 49582 w 1406216"/>
                <a:gd name="connsiteY96" fmla="*/ 711555 h 1824302"/>
                <a:gd name="connsiteX97" fmla="*/ 78946 w 1406216"/>
                <a:gd name="connsiteY97" fmla="*/ 694119 h 1824302"/>
                <a:gd name="connsiteX98" fmla="*/ 59298 w 1406216"/>
                <a:gd name="connsiteY98" fmla="*/ 683620 h 1824302"/>
                <a:gd name="connsiteX99" fmla="*/ 9509 w 1406216"/>
                <a:gd name="connsiteY99" fmla="*/ 590638 h 1824302"/>
                <a:gd name="connsiteX100" fmla="*/ 93071 w 1406216"/>
                <a:gd name="connsiteY100" fmla="*/ 479609 h 1824302"/>
                <a:gd name="connsiteX101" fmla="*/ 100912 w 1406216"/>
                <a:gd name="connsiteY101" fmla="*/ 478215 h 1824302"/>
                <a:gd name="connsiteX102" fmla="*/ 100912 w 1406216"/>
                <a:gd name="connsiteY102" fmla="*/ 473512 h 1824302"/>
                <a:gd name="connsiteX103" fmla="*/ 93071 w 1406216"/>
                <a:gd name="connsiteY103" fmla="*/ 472118 h 1824302"/>
                <a:gd name="connsiteX104" fmla="*/ 9509 w 1406216"/>
                <a:gd name="connsiteY104" fmla="*/ 361089 h 1824302"/>
                <a:gd name="connsiteX105" fmla="*/ 93071 w 1406216"/>
                <a:gd name="connsiteY105" fmla="*/ 250060 h 1824302"/>
                <a:gd name="connsiteX106" fmla="*/ 100912 w 1406216"/>
                <a:gd name="connsiteY106" fmla="*/ 248666 h 1824302"/>
                <a:gd name="connsiteX107" fmla="*/ 100912 w 1406216"/>
                <a:gd name="connsiteY107" fmla="*/ 234611 h 1824302"/>
                <a:gd name="connsiteX108" fmla="*/ 83562 w 1406216"/>
                <a:gd name="connsiteY108" fmla="*/ 231527 h 1824302"/>
                <a:gd name="connsiteX109" fmla="*/ 0 w 1406216"/>
                <a:gd name="connsiteY109" fmla="*/ 120498 h 1824302"/>
                <a:gd name="connsiteX110" fmla="*/ 136818 w 1406216"/>
                <a:gd name="connsiteY110" fmla="*/ 0 h 18243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Lst>
              <a:rect l="l" t="t" r="r" b="b"/>
              <a:pathLst>
                <a:path w="1406216" h="1824302">
                  <a:moveTo>
                    <a:pt x="136818" y="0"/>
                  </a:moveTo>
                  <a:cubicBezTo>
                    <a:pt x="193490" y="0"/>
                    <a:pt x="242114" y="30346"/>
                    <a:pt x="262884" y="73595"/>
                  </a:cubicBezTo>
                  <a:lnTo>
                    <a:pt x="267440" y="93471"/>
                  </a:lnTo>
                  <a:lnTo>
                    <a:pt x="284587" y="93471"/>
                  </a:lnTo>
                  <a:lnTo>
                    <a:pt x="289143" y="73595"/>
                  </a:lnTo>
                  <a:cubicBezTo>
                    <a:pt x="309913" y="30346"/>
                    <a:pt x="358538" y="0"/>
                    <a:pt x="415209" y="0"/>
                  </a:cubicBezTo>
                  <a:cubicBezTo>
                    <a:pt x="471881" y="0"/>
                    <a:pt x="520505" y="30346"/>
                    <a:pt x="541275" y="73595"/>
                  </a:cubicBezTo>
                  <a:lnTo>
                    <a:pt x="545831" y="93471"/>
                  </a:lnTo>
                  <a:lnTo>
                    <a:pt x="562978" y="93471"/>
                  </a:lnTo>
                  <a:lnTo>
                    <a:pt x="567534" y="73595"/>
                  </a:lnTo>
                  <a:cubicBezTo>
                    <a:pt x="588304" y="30346"/>
                    <a:pt x="636929" y="0"/>
                    <a:pt x="693600" y="0"/>
                  </a:cubicBezTo>
                  <a:cubicBezTo>
                    <a:pt x="750272" y="0"/>
                    <a:pt x="798896" y="30346"/>
                    <a:pt x="819666" y="73595"/>
                  </a:cubicBezTo>
                  <a:lnTo>
                    <a:pt x="824222" y="93471"/>
                  </a:lnTo>
                  <a:lnTo>
                    <a:pt x="841369" y="93471"/>
                  </a:lnTo>
                  <a:lnTo>
                    <a:pt x="845925" y="73595"/>
                  </a:lnTo>
                  <a:cubicBezTo>
                    <a:pt x="866695" y="30346"/>
                    <a:pt x="915320" y="0"/>
                    <a:pt x="971991" y="0"/>
                  </a:cubicBezTo>
                  <a:cubicBezTo>
                    <a:pt x="1028663" y="0"/>
                    <a:pt x="1077287" y="30346"/>
                    <a:pt x="1098057" y="73595"/>
                  </a:cubicBezTo>
                  <a:lnTo>
                    <a:pt x="1102613" y="93471"/>
                  </a:lnTo>
                  <a:lnTo>
                    <a:pt x="1119758" y="93471"/>
                  </a:lnTo>
                  <a:lnTo>
                    <a:pt x="1124314" y="73595"/>
                  </a:lnTo>
                  <a:cubicBezTo>
                    <a:pt x="1145084" y="30346"/>
                    <a:pt x="1193709" y="0"/>
                    <a:pt x="1250380" y="0"/>
                  </a:cubicBezTo>
                  <a:cubicBezTo>
                    <a:pt x="1325942" y="0"/>
                    <a:pt x="1387198" y="53949"/>
                    <a:pt x="1387198" y="120498"/>
                  </a:cubicBezTo>
                  <a:cubicBezTo>
                    <a:pt x="1387198" y="153772"/>
                    <a:pt x="1371884" y="183897"/>
                    <a:pt x="1347125" y="205703"/>
                  </a:cubicBezTo>
                  <a:lnTo>
                    <a:pt x="1314813" y="224889"/>
                  </a:lnTo>
                  <a:lnTo>
                    <a:pt x="1314813" y="248666"/>
                  </a:lnTo>
                  <a:lnTo>
                    <a:pt x="1322654" y="250060"/>
                  </a:lnTo>
                  <a:cubicBezTo>
                    <a:pt x="1371760" y="268353"/>
                    <a:pt x="1406216" y="311177"/>
                    <a:pt x="1406216" y="361089"/>
                  </a:cubicBezTo>
                  <a:cubicBezTo>
                    <a:pt x="1406216" y="411001"/>
                    <a:pt x="1371760" y="453825"/>
                    <a:pt x="1322654" y="472118"/>
                  </a:cubicBezTo>
                  <a:lnTo>
                    <a:pt x="1314813" y="473512"/>
                  </a:lnTo>
                  <a:lnTo>
                    <a:pt x="1314813" y="478215"/>
                  </a:lnTo>
                  <a:lnTo>
                    <a:pt x="1322654" y="479609"/>
                  </a:lnTo>
                  <a:cubicBezTo>
                    <a:pt x="1371760" y="497902"/>
                    <a:pt x="1406216" y="540726"/>
                    <a:pt x="1406216" y="590638"/>
                  </a:cubicBezTo>
                  <a:cubicBezTo>
                    <a:pt x="1406216" y="628072"/>
                    <a:pt x="1386834" y="661519"/>
                    <a:pt x="1356427" y="683620"/>
                  </a:cubicBezTo>
                  <a:lnTo>
                    <a:pt x="1336779" y="694119"/>
                  </a:lnTo>
                  <a:lnTo>
                    <a:pt x="1366143" y="711555"/>
                  </a:lnTo>
                  <a:cubicBezTo>
                    <a:pt x="1390902" y="733361"/>
                    <a:pt x="1406216" y="763485"/>
                    <a:pt x="1406216" y="796760"/>
                  </a:cubicBezTo>
                  <a:cubicBezTo>
                    <a:pt x="1406216" y="846672"/>
                    <a:pt x="1371760" y="889496"/>
                    <a:pt x="1322654" y="907789"/>
                  </a:cubicBezTo>
                  <a:lnTo>
                    <a:pt x="1314813" y="909183"/>
                  </a:lnTo>
                  <a:lnTo>
                    <a:pt x="1314813" y="913482"/>
                  </a:lnTo>
                  <a:lnTo>
                    <a:pt x="1322654" y="914876"/>
                  </a:lnTo>
                  <a:cubicBezTo>
                    <a:pt x="1371760" y="933169"/>
                    <a:pt x="1406216" y="975993"/>
                    <a:pt x="1406216" y="1025905"/>
                  </a:cubicBezTo>
                  <a:cubicBezTo>
                    <a:pt x="1406216" y="1075816"/>
                    <a:pt x="1371760" y="1118641"/>
                    <a:pt x="1322654" y="1136933"/>
                  </a:cubicBezTo>
                  <a:lnTo>
                    <a:pt x="1314813" y="1138328"/>
                  </a:lnTo>
                  <a:lnTo>
                    <a:pt x="1314813" y="1157752"/>
                  </a:lnTo>
                  <a:lnTo>
                    <a:pt x="1322654" y="1159146"/>
                  </a:lnTo>
                  <a:cubicBezTo>
                    <a:pt x="1371760" y="1177439"/>
                    <a:pt x="1406216" y="1220263"/>
                    <a:pt x="1406216" y="1270175"/>
                  </a:cubicBezTo>
                  <a:cubicBezTo>
                    <a:pt x="1406216" y="1320087"/>
                    <a:pt x="1371760" y="1362911"/>
                    <a:pt x="1322654" y="1381204"/>
                  </a:cubicBezTo>
                  <a:lnTo>
                    <a:pt x="1314813" y="1382598"/>
                  </a:lnTo>
                  <a:lnTo>
                    <a:pt x="1314813" y="1384722"/>
                  </a:lnTo>
                  <a:lnTo>
                    <a:pt x="1322654" y="1386117"/>
                  </a:lnTo>
                  <a:cubicBezTo>
                    <a:pt x="1371760" y="1404409"/>
                    <a:pt x="1406216" y="1447233"/>
                    <a:pt x="1406216" y="1497145"/>
                  </a:cubicBezTo>
                  <a:cubicBezTo>
                    <a:pt x="1406216" y="1534579"/>
                    <a:pt x="1386834" y="1568026"/>
                    <a:pt x="1356427" y="1590127"/>
                  </a:cubicBezTo>
                  <a:lnTo>
                    <a:pt x="1336303" y="1600881"/>
                  </a:lnTo>
                  <a:lnTo>
                    <a:pt x="1366143" y="1618599"/>
                  </a:lnTo>
                  <a:cubicBezTo>
                    <a:pt x="1390902" y="1640405"/>
                    <a:pt x="1406216" y="1670530"/>
                    <a:pt x="1406216" y="1703804"/>
                  </a:cubicBezTo>
                  <a:cubicBezTo>
                    <a:pt x="1406216" y="1770353"/>
                    <a:pt x="1344960" y="1824302"/>
                    <a:pt x="1269398" y="1824302"/>
                  </a:cubicBezTo>
                  <a:cubicBezTo>
                    <a:pt x="1231617" y="1824302"/>
                    <a:pt x="1197412" y="1810815"/>
                    <a:pt x="1172653" y="1789009"/>
                  </a:cubicBezTo>
                  <a:lnTo>
                    <a:pt x="1150292" y="1759800"/>
                  </a:lnTo>
                  <a:lnTo>
                    <a:pt x="1127932" y="1789009"/>
                  </a:lnTo>
                  <a:cubicBezTo>
                    <a:pt x="1103173" y="1810815"/>
                    <a:pt x="1068968" y="1824302"/>
                    <a:pt x="1031187" y="1824302"/>
                  </a:cubicBezTo>
                  <a:cubicBezTo>
                    <a:pt x="993406" y="1824302"/>
                    <a:pt x="959201" y="1810815"/>
                    <a:pt x="934442" y="1789009"/>
                  </a:cubicBezTo>
                  <a:lnTo>
                    <a:pt x="907027" y="1753197"/>
                  </a:lnTo>
                  <a:lnTo>
                    <a:pt x="876958" y="1753197"/>
                  </a:lnTo>
                  <a:lnTo>
                    <a:pt x="849543" y="1789009"/>
                  </a:lnTo>
                  <a:cubicBezTo>
                    <a:pt x="824783" y="1810815"/>
                    <a:pt x="790579" y="1824302"/>
                    <a:pt x="752798" y="1824302"/>
                  </a:cubicBezTo>
                  <a:cubicBezTo>
                    <a:pt x="715017" y="1824302"/>
                    <a:pt x="680813" y="1810815"/>
                    <a:pt x="656053" y="1789009"/>
                  </a:cubicBezTo>
                  <a:lnTo>
                    <a:pt x="628638" y="1753197"/>
                  </a:lnTo>
                  <a:lnTo>
                    <a:pt x="598567" y="1753197"/>
                  </a:lnTo>
                  <a:lnTo>
                    <a:pt x="571152" y="1789009"/>
                  </a:lnTo>
                  <a:cubicBezTo>
                    <a:pt x="546393" y="1810815"/>
                    <a:pt x="512188" y="1824302"/>
                    <a:pt x="474407" y="1824302"/>
                  </a:cubicBezTo>
                  <a:cubicBezTo>
                    <a:pt x="436626" y="1824302"/>
                    <a:pt x="402422" y="1810815"/>
                    <a:pt x="377662" y="1789009"/>
                  </a:cubicBezTo>
                  <a:lnTo>
                    <a:pt x="350247" y="1753197"/>
                  </a:lnTo>
                  <a:lnTo>
                    <a:pt x="320176" y="1753197"/>
                  </a:lnTo>
                  <a:lnTo>
                    <a:pt x="292761" y="1789009"/>
                  </a:lnTo>
                  <a:cubicBezTo>
                    <a:pt x="268002" y="1810815"/>
                    <a:pt x="233797" y="1824302"/>
                    <a:pt x="196016" y="1824302"/>
                  </a:cubicBezTo>
                  <a:cubicBezTo>
                    <a:pt x="120454" y="1824302"/>
                    <a:pt x="59198" y="1770353"/>
                    <a:pt x="59198" y="1703804"/>
                  </a:cubicBezTo>
                  <a:cubicBezTo>
                    <a:pt x="59198" y="1670530"/>
                    <a:pt x="74512" y="1640405"/>
                    <a:pt x="99271" y="1618599"/>
                  </a:cubicBezTo>
                  <a:lnTo>
                    <a:pt x="100912" y="1617625"/>
                  </a:lnTo>
                  <a:lnTo>
                    <a:pt x="100912" y="1609568"/>
                  </a:lnTo>
                  <a:lnTo>
                    <a:pt x="93071" y="1608174"/>
                  </a:lnTo>
                  <a:cubicBezTo>
                    <a:pt x="43966" y="1589881"/>
                    <a:pt x="9509" y="1547057"/>
                    <a:pt x="9509" y="1497145"/>
                  </a:cubicBezTo>
                  <a:cubicBezTo>
                    <a:pt x="9509" y="1447234"/>
                    <a:pt x="43966" y="1404409"/>
                    <a:pt x="93071" y="1386117"/>
                  </a:cubicBezTo>
                  <a:lnTo>
                    <a:pt x="100912" y="1384722"/>
                  </a:lnTo>
                  <a:lnTo>
                    <a:pt x="100912" y="1382598"/>
                  </a:lnTo>
                  <a:lnTo>
                    <a:pt x="93071" y="1381204"/>
                  </a:lnTo>
                  <a:cubicBezTo>
                    <a:pt x="43966" y="1362911"/>
                    <a:pt x="9509" y="1320087"/>
                    <a:pt x="9509" y="1270175"/>
                  </a:cubicBezTo>
                  <a:cubicBezTo>
                    <a:pt x="9509" y="1220263"/>
                    <a:pt x="43966" y="1177439"/>
                    <a:pt x="93071" y="1159146"/>
                  </a:cubicBezTo>
                  <a:lnTo>
                    <a:pt x="100912" y="1157752"/>
                  </a:lnTo>
                  <a:lnTo>
                    <a:pt x="100912" y="1138328"/>
                  </a:lnTo>
                  <a:lnTo>
                    <a:pt x="93071" y="1136933"/>
                  </a:lnTo>
                  <a:cubicBezTo>
                    <a:pt x="43966" y="1118641"/>
                    <a:pt x="9509" y="1075816"/>
                    <a:pt x="9509" y="1025905"/>
                  </a:cubicBezTo>
                  <a:cubicBezTo>
                    <a:pt x="9509" y="975993"/>
                    <a:pt x="43966" y="933169"/>
                    <a:pt x="93071" y="914876"/>
                  </a:cubicBezTo>
                  <a:lnTo>
                    <a:pt x="100912" y="913482"/>
                  </a:lnTo>
                  <a:lnTo>
                    <a:pt x="100912" y="909183"/>
                  </a:lnTo>
                  <a:lnTo>
                    <a:pt x="93071" y="907789"/>
                  </a:lnTo>
                  <a:cubicBezTo>
                    <a:pt x="43966" y="889496"/>
                    <a:pt x="9509" y="846672"/>
                    <a:pt x="9509" y="796760"/>
                  </a:cubicBezTo>
                  <a:cubicBezTo>
                    <a:pt x="9509" y="763485"/>
                    <a:pt x="24823" y="733361"/>
                    <a:pt x="49582" y="711555"/>
                  </a:cubicBezTo>
                  <a:lnTo>
                    <a:pt x="78946" y="694119"/>
                  </a:lnTo>
                  <a:lnTo>
                    <a:pt x="59298" y="683620"/>
                  </a:lnTo>
                  <a:cubicBezTo>
                    <a:pt x="28891" y="661519"/>
                    <a:pt x="9509" y="628072"/>
                    <a:pt x="9509" y="590638"/>
                  </a:cubicBezTo>
                  <a:cubicBezTo>
                    <a:pt x="9509" y="540726"/>
                    <a:pt x="43966" y="497902"/>
                    <a:pt x="93071" y="479609"/>
                  </a:cubicBezTo>
                  <a:lnTo>
                    <a:pt x="100912" y="478215"/>
                  </a:lnTo>
                  <a:lnTo>
                    <a:pt x="100912" y="473512"/>
                  </a:lnTo>
                  <a:lnTo>
                    <a:pt x="93071" y="472118"/>
                  </a:lnTo>
                  <a:cubicBezTo>
                    <a:pt x="43966" y="453825"/>
                    <a:pt x="9509" y="411001"/>
                    <a:pt x="9509" y="361089"/>
                  </a:cubicBezTo>
                  <a:cubicBezTo>
                    <a:pt x="9509" y="311177"/>
                    <a:pt x="43966" y="268353"/>
                    <a:pt x="93071" y="250060"/>
                  </a:cubicBezTo>
                  <a:lnTo>
                    <a:pt x="100912" y="248666"/>
                  </a:lnTo>
                  <a:lnTo>
                    <a:pt x="100912" y="234611"/>
                  </a:lnTo>
                  <a:lnTo>
                    <a:pt x="83562" y="231527"/>
                  </a:lnTo>
                  <a:cubicBezTo>
                    <a:pt x="34457" y="213234"/>
                    <a:pt x="0" y="170410"/>
                    <a:pt x="0" y="120498"/>
                  </a:cubicBezTo>
                  <a:cubicBezTo>
                    <a:pt x="0" y="53949"/>
                    <a:pt x="61256" y="0"/>
                    <a:pt x="136818" y="0"/>
                  </a:cubicBezTo>
                  <a:close/>
                </a:path>
              </a:pathLst>
            </a:custGeom>
            <a:solidFill>
              <a:srgbClr val="8DD3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a:latin typeface="Roboto Black" panose="02000000000000000000" pitchFamily="2" charset="0"/>
                <a:ea typeface="Roboto Black" panose="02000000000000000000" pitchFamily="2" charset="0"/>
              </a:endParaRPr>
            </a:p>
          </p:txBody>
        </p:sp>
        <p:pic>
          <p:nvPicPr>
            <p:cNvPr id="47" name="Picture 46"/>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8087139" y="3693945"/>
              <a:ext cx="525330" cy="628673"/>
            </a:xfrm>
            <a:prstGeom prst="rect">
              <a:avLst/>
            </a:prstGeom>
          </p:spPr>
        </p:pic>
        <p:pic>
          <p:nvPicPr>
            <p:cNvPr id="48" name="Picture 47"/>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127411" y="4151283"/>
              <a:ext cx="476528" cy="625802"/>
            </a:xfrm>
            <a:prstGeom prst="rect">
              <a:avLst/>
            </a:prstGeom>
          </p:spPr>
        </p:pic>
        <p:pic>
          <p:nvPicPr>
            <p:cNvPr id="49" name="Picture 48"/>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8830618" y="3836947"/>
              <a:ext cx="535057" cy="628673"/>
            </a:xfrm>
            <a:prstGeom prst="rect">
              <a:avLst/>
            </a:prstGeom>
          </p:spPr>
        </p:pic>
        <p:pic>
          <p:nvPicPr>
            <p:cNvPr id="50" name="Picture 49"/>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8449805" y="3821159"/>
              <a:ext cx="453563" cy="660250"/>
            </a:xfrm>
            <a:prstGeom prst="rect">
              <a:avLst/>
            </a:prstGeom>
          </p:spPr>
        </p:pic>
      </p:grpSp>
      <p:grpSp>
        <p:nvGrpSpPr>
          <p:cNvPr id="61" name="Group 60"/>
          <p:cNvGrpSpPr/>
          <p:nvPr/>
        </p:nvGrpSpPr>
        <p:grpSpPr>
          <a:xfrm>
            <a:off x="7030922" y="3954264"/>
            <a:ext cx="1774953" cy="2073706"/>
            <a:chOff x="10156991" y="3592260"/>
            <a:chExt cx="1774953" cy="2073706"/>
          </a:xfrm>
        </p:grpSpPr>
        <p:sp>
          <p:nvSpPr>
            <p:cNvPr id="62" name="Freeform 61"/>
            <p:cNvSpPr/>
            <p:nvPr/>
          </p:nvSpPr>
          <p:spPr>
            <a:xfrm>
              <a:off x="10162037" y="3592260"/>
              <a:ext cx="1769907" cy="2073706"/>
            </a:xfrm>
            <a:custGeom>
              <a:avLst/>
              <a:gdLst>
                <a:gd name="connsiteX0" fmla="*/ 136818 w 1406216"/>
                <a:gd name="connsiteY0" fmla="*/ 0 h 1824302"/>
                <a:gd name="connsiteX1" fmla="*/ 262884 w 1406216"/>
                <a:gd name="connsiteY1" fmla="*/ 73595 h 1824302"/>
                <a:gd name="connsiteX2" fmla="*/ 267440 w 1406216"/>
                <a:gd name="connsiteY2" fmla="*/ 93471 h 1824302"/>
                <a:gd name="connsiteX3" fmla="*/ 284587 w 1406216"/>
                <a:gd name="connsiteY3" fmla="*/ 93471 h 1824302"/>
                <a:gd name="connsiteX4" fmla="*/ 289143 w 1406216"/>
                <a:gd name="connsiteY4" fmla="*/ 73595 h 1824302"/>
                <a:gd name="connsiteX5" fmla="*/ 415209 w 1406216"/>
                <a:gd name="connsiteY5" fmla="*/ 0 h 1824302"/>
                <a:gd name="connsiteX6" fmla="*/ 541275 w 1406216"/>
                <a:gd name="connsiteY6" fmla="*/ 73595 h 1824302"/>
                <a:gd name="connsiteX7" fmla="*/ 545831 w 1406216"/>
                <a:gd name="connsiteY7" fmla="*/ 93471 h 1824302"/>
                <a:gd name="connsiteX8" fmla="*/ 562978 w 1406216"/>
                <a:gd name="connsiteY8" fmla="*/ 93471 h 1824302"/>
                <a:gd name="connsiteX9" fmla="*/ 567534 w 1406216"/>
                <a:gd name="connsiteY9" fmla="*/ 73595 h 1824302"/>
                <a:gd name="connsiteX10" fmla="*/ 693600 w 1406216"/>
                <a:gd name="connsiteY10" fmla="*/ 0 h 1824302"/>
                <a:gd name="connsiteX11" fmla="*/ 819666 w 1406216"/>
                <a:gd name="connsiteY11" fmla="*/ 73595 h 1824302"/>
                <a:gd name="connsiteX12" fmla="*/ 824222 w 1406216"/>
                <a:gd name="connsiteY12" fmla="*/ 93471 h 1824302"/>
                <a:gd name="connsiteX13" fmla="*/ 841369 w 1406216"/>
                <a:gd name="connsiteY13" fmla="*/ 93471 h 1824302"/>
                <a:gd name="connsiteX14" fmla="*/ 845925 w 1406216"/>
                <a:gd name="connsiteY14" fmla="*/ 73595 h 1824302"/>
                <a:gd name="connsiteX15" fmla="*/ 971991 w 1406216"/>
                <a:gd name="connsiteY15" fmla="*/ 0 h 1824302"/>
                <a:gd name="connsiteX16" fmla="*/ 1098057 w 1406216"/>
                <a:gd name="connsiteY16" fmla="*/ 73595 h 1824302"/>
                <a:gd name="connsiteX17" fmla="*/ 1102613 w 1406216"/>
                <a:gd name="connsiteY17" fmla="*/ 93471 h 1824302"/>
                <a:gd name="connsiteX18" fmla="*/ 1119758 w 1406216"/>
                <a:gd name="connsiteY18" fmla="*/ 93471 h 1824302"/>
                <a:gd name="connsiteX19" fmla="*/ 1124314 w 1406216"/>
                <a:gd name="connsiteY19" fmla="*/ 73595 h 1824302"/>
                <a:gd name="connsiteX20" fmla="*/ 1250380 w 1406216"/>
                <a:gd name="connsiteY20" fmla="*/ 0 h 1824302"/>
                <a:gd name="connsiteX21" fmla="*/ 1387198 w 1406216"/>
                <a:gd name="connsiteY21" fmla="*/ 120498 h 1824302"/>
                <a:gd name="connsiteX22" fmla="*/ 1347125 w 1406216"/>
                <a:gd name="connsiteY22" fmla="*/ 205703 h 1824302"/>
                <a:gd name="connsiteX23" fmla="*/ 1314813 w 1406216"/>
                <a:gd name="connsiteY23" fmla="*/ 224889 h 1824302"/>
                <a:gd name="connsiteX24" fmla="*/ 1314813 w 1406216"/>
                <a:gd name="connsiteY24" fmla="*/ 248666 h 1824302"/>
                <a:gd name="connsiteX25" fmla="*/ 1322654 w 1406216"/>
                <a:gd name="connsiteY25" fmla="*/ 250060 h 1824302"/>
                <a:gd name="connsiteX26" fmla="*/ 1406216 w 1406216"/>
                <a:gd name="connsiteY26" fmla="*/ 361089 h 1824302"/>
                <a:gd name="connsiteX27" fmla="*/ 1322654 w 1406216"/>
                <a:gd name="connsiteY27" fmla="*/ 472118 h 1824302"/>
                <a:gd name="connsiteX28" fmla="*/ 1314813 w 1406216"/>
                <a:gd name="connsiteY28" fmla="*/ 473512 h 1824302"/>
                <a:gd name="connsiteX29" fmla="*/ 1314813 w 1406216"/>
                <a:gd name="connsiteY29" fmla="*/ 478215 h 1824302"/>
                <a:gd name="connsiteX30" fmla="*/ 1322654 w 1406216"/>
                <a:gd name="connsiteY30" fmla="*/ 479609 h 1824302"/>
                <a:gd name="connsiteX31" fmla="*/ 1406216 w 1406216"/>
                <a:gd name="connsiteY31" fmla="*/ 590638 h 1824302"/>
                <a:gd name="connsiteX32" fmla="*/ 1356427 w 1406216"/>
                <a:gd name="connsiteY32" fmla="*/ 683620 h 1824302"/>
                <a:gd name="connsiteX33" fmla="*/ 1336779 w 1406216"/>
                <a:gd name="connsiteY33" fmla="*/ 694119 h 1824302"/>
                <a:gd name="connsiteX34" fmla="*/ 1366143 w 1406216"/>
                <a:gd name="connsiteY34" fmla="*/ 711555 h 1824302"/>
                <a:gd name="connsiteX35" fmla="*/ 1406216 w 1406216"/>
                <a:gd name="connsiteY35" fmla="*/ 796760 h 1824302"/>
                <a:gd name="connsiteX36" fmla="*/ 1322654 w 1406216"/>
                <a:gd name="connsiteY36" fmla="*/ 907789 h 1824302"/>
                <a:gd name="connsiteX37" fmla="*/ 1314813 w 1406216"/>
                <a:gd name="connsiteY37" fmla="*/ 909183 h 1824302"/>
                <a:gd name="connsiteX38" fmla="*/ 1314813 w 1406216"/>
                <a:gd name="connsiteY38" fmla="*/ 913482 h 1824302"/>
                <a:gd name="connsiteX39" fmla="*/ 1322654 w 1406216"/>
                <a:gd name="connsiteY39" fmla="*/ 914876 h 1824302"/>
                <a:gd name="connsiteX40" fmla="*/ 1406216 w 1406216"/>
                <a:gd name="connsiteY40" fmla="*/ 1025905 h 1824302"/>
                <a:gd name="connsiteX41" fmla="*/ 1322654 w 1406216"/>
                <a:gd name="connsiteY41" fmla="*/ 1136933 h 1824302"/>
                <a:gd name="connsiteX42" fmla="*/ 1314813 w 1406216"/>
                <a:gd name="connsiteY42" fmla="*/ 1138328 h 1824302"/>
                <a:gd name="connsiteX43" fmla="*/ 1314813 w 1406216"/>
                <a:gd name="connsiteY43" fmla="*/ 1157752 h 1824302"/>
                <a:gd name="connsiteX44" fmla="*/ 1322654 w 1406216"/>
                <a:gd name="connsiteY44" fmla="*/ 1159146 h 1824302"/>
                <a:gd name="connsiteX45" fmla="*/ 1406216 w 1406216"/>
                <a:gd name="connsiteY45" fmla="*/ 1270175 h 1824302"/>
                <a:gd name="connsiteX46" fmla="*/ 1322654 w 1406216"/>
                <a:gd name="connsiteY46" fmla="*/ 1381204 h 1824302"/>
                <a:gd name="connsiteX47" fmla="*/ 1314813 w 1406216"/>
                <a:gd name="connsiteY47" fmla="*/ 1382598 h 1824302"/>
                <a:gd name="connsiteX48" fmla="*/ 1314813 w 1406216"/>
                <a:gd name="connsiteY48" fmla="*/ 1384722 h 1824302"/>
                <a:gd name="connsiteX49" fmla="*/ 1322654 w 1406216"/>
                <a:gd name="connsiteY49" fmla="*/ 1386117 h 1824302"/>
                <a:gd name="connsiteX50" fmla="*/ 1406216 w 1406216"/>
                <a:gd name="connsiteY50" fmla="*/ 1497145 h 1824302"/>
                <a:gd name="connsiteX51" fmla="*/ 1356427 w 1406216"/>
                <a:gd name="connsiteY51" fmla="*/ 1590127 h 1824302"/>
                <a:gd name="connsiteX52" fmla="*/ 1336303 w 1406216"/>
                <a:gd name="connsiteY52" fmla="*/ 1600881 h 1824302"/>
                <a:gd name="connsiteX53" fmla="*/ 1366143 w 1406216"/>
                <a:gd name="connsiteY53" fmla="*/ 1618599 h 1824302"/>
                <a:gd name="connsiteX54" fmla="*/ 1406216 w 1406216"/>
                <a:gd name="connsiteY54" fmla="*/ 1703804 h 1824302"/>
                <a:gd name="connsiteX55" fmla="*/ 1269398 w 1406216"/>
                <a:gd name="connsiteY55" fmla="*/ 1824302 h 1824302"/>
                <a:gd name="connsiteX56" fmla="*/ 1172653 w 1406216"/>
                <a:gd name="connsiteY56" fmla="*/ 1789009 h 1824302"/>
                <a:gd name="connsiteX57" fmla="*/ 1150292 w 1406216"/>
                <a:gd name="connsiteY57" fmla="*/ 1759800 h 1824302"/>
                <a:gd name="connsiteX58" fmla="*/ 1127932 w 1406216"/>
                <a:gd name="connsiteY58" fmla="*/ 1789009 h 1824302"/>
                <a:gd name="connsiteX59" fmla="*/ 1031187 w 1406216"/>
                <a:gd name="connsiteY59" fmla="*/ 1824302 h 1824302"/>
                <a:gd name="connsiteX60" fmla="*/ 934442 w 1406216"/>
                <a:gd name="connsiteY60" fmla="*/ 1789009 h 1824302"/>
                <a:gd name="connsiteX61" fmla="*/ 907027 w 1406216"/>
                <a:gd name="connsiteY61" fmla="*/ 1753197 h 1824302"/>
                <a:gd name="connsiteX62" fmla="*/ 876958 w 1406216"/>
                <a:gd name="connsiteY62" fmla="*/ 1753197 h 1824302"/>
                <a:gd name="connsiteX63" fmla="*/ 849543 w 1406216"/>
                <a:gd name="connsiteY63" fmla="*/ 1789009 h 1824302"/>
                <a:gd name="connsiteX64" fmla="*/ 752798 w 1406216"/>
                <a:gd name="connsiteY64" fmla="*/ 1824302 h 1824302"/>
                <a:gd name="connsiteX65" fmla="*/ 656053 w 1406216"/>
                <a:gd name="connsiteY65" fmla="*/ 1789009 h 1824302"/>
                <a:gd name="connsiteX66" fmla="*/ 628638 w 1406216"/>
                <a:gd name="connsiteY66" fmla="*/ 1753197 h 1824302"/>
                <a:gd name="connsiteX67" fmla="*/ 598567 w 1406216"/>
                <a:gd name="connsiteY67" fmla="*/ 1753197 h 1824302"/>
                <a:gd name="connsiteX68" fmla="*/ 571152 w 1406216"/>
                <a:gd name="connsiteY68" fmla="*/ 1789009 h 1824302"/>
                <a:gd name="connsiteX69" fmla="*/ 474407 w 1406216"/>
                <a:gd name="connsiteY69" fmla="*/ 1824302 h 1824302"/>
                <a:gd name="connsiteX70" fmla="*/ 377662 w 1406216"/>
                <a:gd name="connsiteY70" fmla="*/ 1789009 h 1824302"/>
                <a:gd name="connsiteX71" fmla="*/ 350247 w 1406216"/>
                <a:gd name="connsiteY71" fmla="*/ 1753197 h 1824302"/>
                <a:gd name="connsiteX72" fmla="*/ 320176 w 1406216"/>
                <a:gd name="connsiteY72" fmla="*/ 1753197 h 1824302"/>
                <a:gd name="connsiteX73" fmla="*/ 292761 w 1406216"/>
                <a:gd name="connsiteY73" fmla="*/ 1789009 h 1824302"/>
                <a:gd name="connsiteX74" fmla="*/ 196016 w 1406216"/>
                <a:gd name="connsiteY74" fmla="*/ 1824302 h 1824302"/>
                <a:gd name="connsiteX75" fmla="*/ 59198 w 1406216"/>
                <a:gd name="connsiteY75" fmla="*/ 1703804 h 1824302"/>
                <a:gd name="connsiteX76" fmla="*/ 99271 w 1406216"/>
                <a:gd name="connsiteY76" fmla="*/ 1618599 h 1824302"/>
                <a:gd name="connsiteX77" fmla="*/ 100912 w 1406216"/>
                <a:gd name="connsiteY77" fmla="*/ 1617625 h 1824302"/>
                <a:gd name="connsiteX78" fmla="*/ 100912 w 1406216"/>
                <a:gd name="connsiteY78" fmla="*/ 1609568 h 1824302"/>
                <a:gd name="connsiteX79" fmla="*/ 93071 w 1406216"/>
                <a:gd name="connsiteY79" fmla="*/ 1608174 h 1824302"/>
                <a:gd name="connsiteX80" fmla="*/ 9509 w 1406216"/>
                <a:gd name="connsiteY80" fmla="*/ 1497145 h 1824302"/>
                <a:gd name="connsiteX81" fmla="*/ 93071 w 1406216"/>
                <a:gd name="connsiteY81" fmla="*/ 1386117 h 1824302"/>
                <a:gd name="connsiteX82" fmla="*/ 100912 w 1406216"/>
                <a:gd name="connsiteY82" fmla="*/ 1384722 h 1824302"/>
                <a:gd name="connsiteX83" fmla="*/ 100912 w 1406216"/>
                <a:gd name="connsiteY83" fmla="*/ 1382598 h 1824302"/>
                <a:gd name="connsiteX84" fmla="*/ 93071 w 1406216"/>
                <a:gd name="connsiteY84" fmla="*/ 1381204 h 1824302"/>
                <a:gd name="connsiteX85" fmla="*/ 9509 w 1406216"/>
                <a:gd name="connsiteY85" fmla="*/ 1270175 h 1824302"/>
                <a:gd name="connsiteX86" fmla="*/ 93071 w 1406216"/>
                <a:gd name="connsiteY86" fmla="*/ 1159146 h 1824302"/>
                <a:gd name="connsiteX87" fmla="*/ 100912 w 1406216"/>
                <a:gd name="connsiteY87" fmla="*/ 1157752 h 1824302"/>
                <a:gd name="connsiteX88" fmla="*/ 100912 w 1406216"/>
                <a:gd name="connsiteY88" fmla="*/ 1138328 h 1824302"/>
                <a:gd name="connsiteX89" fmla="*/ 93071 w 1406216"/>
                <a:gd name="connsiteY89" fmla="*/ 1136933 h 1824302"/>
                <a:gd name="connsiteX90" fmla="*/ 9509 w 1406216"/>
                <a:gd name="connsiteY90" fmla="*/ 1025905 h 1824302"/>
                <a:gd name="connsiteX91" fmla="*/ 93071 w 1406216"/>
                <a:gd name="connsiteY91" fmla="*/ 914876 h 1824302"/>
                <a:gd name="connsiteX92" fmla="*/ 100912 w 1406216"/>
                <a:gd name="connsiteY92" fmla="*/ 913482 h 1824302"/>
                <a:gd name="connsiteX93" fmla="*/ 100912 w 1406216"/>
                <a:gd name="connsiteY93" fmla="*/ 909183 h 1824302"/>
                <a:gd name="connsiteX94" fmla="*/ 93071 w 1406216"/>
                <a:gd name="connsiteY94" fmla="*/ 907789 h 1824302"/>
                <a:gd name="connsiteX95" fmla="*/ 9509 w 1406216"/>
                <a:gd name="connsiteY95" fmla="*/ 796760 h 1824302"/>
                <a:gd name="connsiteX96" fmla="*/ 49582 w 1406216"/>
                <a:gd name="connsiteY96" fmla="*/ 711555 h 1824302"/>
                <a:gd name="connsiteX97" fmla="*/ 78946 w 1406216"/>
                <a:gd name="connsiteY97" fmla="*/ 694119 h 1824302"/>
                <a:gd name="connsiteX98" fmla="*/ 59298 w 1406216"/>
                <a:gd name="connsiteY98" fmla="*/ 683620 h 1824302"/>
                <a:gd name="connsiteX99" fmla="*/ 9509 w 1406216"/>
                <a:gd name="connsiteY99" fmla="*/ 590638 h 1824302"/>
                <a:gd name="connsiteX100" fmla="*/ 93071 w 1406216"/>
                <a:gd name="connsiteY100" fmla="*/ 479609 h 1824302"/>
                <a:gd name="connsiteX101" fmla="*/ 100912 w 1406216"/>
                <a:gd name="connsiteY101" fmla="*/ 478215 h 1824302"/>
                <a:gd name="connsiteX102" fmla="*/ 100912 w 1406216"/>
                <a:gd name="connsiteY102" fmla="*/ 473512 h 1824302"/>
                <a:gd name="connsiteX103" fmla="*/ 93071 w 1406216"/>
                <a:gd name="connsiteY103" fmla="*/ 472118 h 1824302"/>
                <a:gd name="connsiteX104" fmla="*/ 9509 w 1406216"/>
                <a:gd name="connsiteY104" fmla="*/ 361089 h 1824302"/>
                <a:gd name="connsiteX105" fmla="*/ 93071 w 1406216"/>
                <a:gd name="connsiteY105" fmla="*/ 250060 h 1824302"/>
                <a:gd name="connsiteX106" fmla="*/ 100912 w 1406216"/>
                <a:gd name="connsiteY106" fmla="*/ 248666 h 1824302"/>
                <a:gd name="connsiteX107" fmla="*/ 100912 w 1406216"/>
                <a:gd name="connsiteY107" fmla="*/ 234611 h 1824302"/>
                <a:gd name="connsiteX108" fmla="*/ 83562 w 1406216"/>
                <a:gd name="connsiteY108" fmla="*/ 231527 h 1824302"/>
                <a:gd name="connsiteX109" fmla="*/ 0 w 1406216"/>
                <a:gd name="connsiteY109" fmla="*/ 120498 h 1824302"/>
                <a:gd name="connsiteX110" fmla="*/ 136818 w 1406216"/>
                <a:gd name="connsiteY110" fmla="*/ 0 h 18243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Lst>
              <a:rect l="l" t="t" r="r" b="b"/>
              <a:pathLst>
                <a:path w="1406216" h="1824302">
                  <a:moveTo>
                    <a:pt x="136818" y="0"/>
                  </a:moveTo>
                  <a:cubicBezTo>
                    <a:pt x="193490" y="0"/>
                    <a:pt x="242114" y="30346"/>
                    <a:pt x="262884" y="73595"/>
                  </a:cubicBezTo>
                  <a:lnTo>
                    <a:pt x="267440" y="93471"/>
                  </a:lnTo>
                  <a:lnTo>
                    <a:pt x="284587" y="93471"/>
                  </a:lnTo>
                  <a:lnTo>
                    <a:pt x="289143" y="73595"/>
                  </a:lnTo>
                  <a:cubicBezTo>
                    <a:pt x="309913" y="30346"/>
                    <a:pt x="358538" y="0"/>
                    <a:pt x="415209" y="0"/>
                  </a:cubicBezTo>
                  <a:cubicBezTo>
                    <a:pt x="471881" y="0"/>
                    <a:pt x="520505" y="30346"/>
                    <a:pt x="541275" y="73595"/>
                  </a:cubicBezTo>
                  <a:lnTo>
                    <a:pt x="545831" y="93471"/>
                  </a:lnTo>
                  <a:lnTo>
                    <a:pt x="562978" y="93471"/>
                  </a:lnTo>
                  <a:lnTo>
                    <a:pt x="567534" y="73595"/>
                  </a:lnTo>
                  <a:cubicBezTo>
                    <a:pt x="588304" y="30346"/>
                    <a:pt x="636929" y="0"/>
                    <a:pt x="693600" y="0"/>
                  </a:cubicBezTo>
                  <a:cubicBezTo>
                    <a:pt x="750272" y="0"/>
                    <a:pt x="798896" y="30346"/>
                    <a:pt x="819666" y="73595"/>
                  </a:cubicBezTo>
                  <a:lnTo>
                    <a:pt x="824222" y="93471"/>
                  </a:lnTo>
                  <a:lnTo>
                    <a:pt x="841369" y="93471"/>
                  </a:lnTo>
                  <a:lnTo>
                    <a:pt x="845925" y="73595"/>
                  </a:lnTo>
                  <a:cubicBezTo>
                    <a:pt x="866695" y="30346"/>
                    <a:pt x="915320" y="0"/>
                    <a:pt x="971991" y="0"/>
                  </a:cubicBezTo>
                  <a:cubicBezTo>
                    <a:pt x="1028663" y="0"/>
                    <a:pt x="1077287" y="30346"/>
                    <a:pt x="1098057" y="73595"/>
                  </a:cubicBezTo>
                  <a:lnTo>
                    <a:pt x="1102613" y="93471"/>
                  </a:lnTo>
                  <a:lnTo>
                    <a:pt x="1119758" y="93471"/>
                  </a:lnTo>
                  <a:lnTo>
                    <a:pt x="1124314" y="73595"/>
                  </a:lnTo>
                  <a:cubicBezTo>
                    <a:pt x="1145084" y="30346"/>
                    <a:pt x="1193709" y="0"/>
                    <a:pt x="1250380" y="0"/>
                  </a:cubicBezTo>
                  <a:cubicBezTo>
                    <a:pt x="1325942" y="0"/>
                    <a:pt x="1387198" y="53949"/>
                    <a:pt x="1387198" y="120498"/>
                  </a:cubicBezTo>
                  <a:cubicBezTo>
                    <a:pt x="1387198" y="153772"/>
                    <a:pt x="1371884" y="183897"/>
                    <a:pt x="1347125" y="205703"/>
                  </a:cubicBezTo>
                  <a:lnTo>
                    <a:pt x="1314813" y="224889"/>
                  </a:lnTo>
                  <a:lnTo>
                    <a:pt x="1314813" y="248666"/>
                  </a:lnTo>
                  <a:lnTo>
                    <a:pt x="1322654" y="250060"/>
                  </a:lnTo>
                  <a:cubicBezTo>
                    <a:pt x="1371760" y="268353"/>
                    <a:pt x="1406216" y="311177"/>
                    <a:pt x="1406216" y="361089"/>
                  </a:cubicBezTo>
                  <a:cubicBezTo>
                    <a:pt x="1406216" y="411001"/>
                    <a:pt x="1371760" y="453825"/>
                    <a:pt x="1322654" y="472118"/>
                  </a:cubicBezTo>
                  <a:lnTo>
                    <a:pt x="1314813" y="473512"/>
                  </a:lnTo>
                  <a:lnTo>
                    <a:pt x="1314813" y="478215"/>
                  </a:lnTo>
                  <a:lnTo>
                    <a:pt x="1322654" y="479609"/>
                  </a:lnTo>
                  <a:cubicBezTo>
                    <a:pt x="1371760" y="497902"/>
                    <a:pt x="1406216" y="540726"/>
                    <a:pt x="1406216" y="590638"/>
                  </a:cubicBezTo>
                  <a:cubicBezTo>
                    <a:pt x="1406216" y="628072"/>
                    <a:pt x="1386834" y="661519"/>
                    <a:pt x="1356427" y="683620"/>
                  </a:cubicBezTo>
                  <a:lnTo>
                    <a:pt x="1336779" y="694119"/>
                  </a:lnTo>
                  <a:lnTo>
                    <a:pt x="1366143" y="711555"/>
                  </a:lnTo>
                  <a:cubicBezTo>
                    <a:pt x="1390902" y="733361"/>
                    <a:pt x="1406216" y="763485"/>
                    <a:pt x="1406216" y="796760"/>
                  </a:cubicBezTo>
                  <a:cubicBezTo>
                    <a:pt x="1406216" y="846672"/>
                    <a:pt x="1371760" y="889496"/>
                    <a:pt x="1322654" y="907789"/>
                  </a:cubicBezTo>
                  <a:lnTo>
                    <a:pt x="1314813" y="909183"/>
                  </a:lnTo>
                  <a:lnTo>
                    <a:pt x="1314813" y="913482"/>
                  </a:lnTo>
                  <a:lnTo>
                    <a:pt x="1322654" y="914876"/>
                  </a:lnTo>
                  <a:cubicBezTo>
                    <a:pt x="1371760" y="933169"/>
                    <a:pt x="1406216" y="975993"/>
                    <a:pt x="1406216" y="1025905"/>
                  </a:cubicBezTo>
                  <a:cubicBezTo>
                    <a:pt x="1406216" y="1075816"/>
                    <a:pt x="1371760" y="1118641"/>
                    <a:pt x="1322654" y="1136933"/>
                  </a:cubicBezTo>
                  <a:lnTo>
                    <a:pt x="1314813" y="1138328"/>
                  </a:lnTo>
                  <a:lnTo>
                    <a:pt x="1314813" y="1157752"/>
                  </a:lnTo>
                  <a:lnTo>
                    <a:pt x="1322654" y="1159146"/>
                  </a:lnTo>
                  <a:cubicBezTo>
                    <a:pt x="1371760" y="1177439"/>
                    <a:pt x="1406216" y="1220263"/>
                    <a:pt x="1406216" y="1270175"/>
                  </a:cubicBezTo>
                  <a:cubicBezTo>
                    <a:pt x="1406216" y="1320087"/>
                    <a:pt x="1371760" y="1362911"/>
                    <a:pt x="1322654" y="1381204"/>
                  </a:cubicBezTo>
                  <a:lnTo>
                    <a:pt x="1314813" y="1382598"/>
                  </a:lnTo>
                  <a:lnTo>
                    <a:pt x="1314813" y="1384722"/>
                  </a:lnTo>
                  <a:lnTo>
                    <a:pt x="1322654" y="1386117"/>
                  </a:lnTo>
                  <a:cubicBezTo>
                    <a:pt x="1371760" y="1404409"/>
                    <a:pt x="1406216" y="1447233"/>
                    <a:pt x="1406216" y="1497145"/>
                  </a:cubicBezTo>
                  <a:cubicBezTo>
                    <a:pt x="1406216" y="1534579"/>
                    <a:pt x="1386834" y="1568026"/>
                    <a:pt x="1356427" y="1590127"/>
                  </a:cubicBezTo>
                  <a:lnTo>
                    <a:pt x="1336303" y="1600881"/>
                  </a:lnTo>
                  <a:lnTo>
                    <a:pt x="1366143" y="1618599"/>
                  </a:lnTo>
                  <a:cubicBezTo>
                    <a:pt x="1390902" y="1640405"/>
                    <a:pt x="1406216" y="1670530"/>
                    <a:pt x="1406216" y="1703804"/>
                  </a:cubicBezTo>
                  <a:cubicBezTo>
                    <a:pt x="1406216" y="1770353"/>
                    <a:pt x="1344960" y="1824302"/>
                    <a:pt x="1269398" y="1824302"/>
                  </a:cubicBezTo>
                  <a:cubicBezTo>
                    <a:pt x="1231617" y="1824302"/>
                    <a:pt x="1197412" y="1810815"/>
                    <a:pt x="1172653" y="1789009"/>
                  </a:cubicBezTo>
                  <a:lnTo>
                    <a:pt x="1150292" y="1759800"/>
                  </a:lnTo>
                  <a:lnTo>
                    <a:pt x="1127932" y="1789009"/>
                  </a:lnTo>
                  <a:cubicBezTo>
                    <a:pt x="1103173" y="1810815"/>
                    <a:pt x="1068968" y="1824302"/>
                    <a:pt x="1031187" y="1824302"/>
                  </a:cubicBezTo>
                  <a:cubicBezTo>
                    <a:pt x="993406" y="1824302"/>
                    <a:pt x="959201" y="1810815"/>
                    <a:pt x="934442" y="1789009"/>
                  </a:cubicBezTo>
                  <a:lnTo>
                    <a:pt x="907027" y="1753197"/>
                  </a:lnTo>
                  <a:lnTo>
                    <a:pt x="876958" y="1753197"/>
                  </a:lnTo>
                  <a:lnTo>
                    <a:pt x="849543" y="1789009"/>
                  </a:lnTo>
                  <a:cubicBezTo>
                    <a:pt x="824783" y="1810815"/>
                    <a:pt x="790579" y="1824302"/>
                    <a:pt x="752798" y="1824302"/>
                  </a:cubicBezTo>
                  <a:cubicBezTo>
                    <a:pt x="715017" y="1824302"/>
                    <a:pt x="680813" y="1810815"/>
                    <a:pt x="656053" y="1789009"/>
                  </a:cubicBezTo>
                  <a:lnTo>
                    <a:pt x="628638" y="1753197"/>
                  </a:lnTo>
                  <a:lnTo>
                    <a:pt x="598567" y="1753197"/>
                  </a:lnTo>
                  <a:lnTo>
                    <a:pt x="571152" y="1789009"/>
                  </a:lnTo>
                  <a:cubicBezTo>
                    <a:pt x="546393" y="1810815"/>
                    <a:pt x="512188" y="1824302"/>
                    <a:pt x="474407" y="1824302"/>
                  </a:cubicBezTo>
                  <a:cubicBezTo>
                    <a:pt x="436626" y="1824302"/>
                    <a:pt x="402422" y="1810815"/>
                    <a:pt x="377662" y="1789009"/>
                  </a:cubicBezTo>
                  <a:lnTo>
                    <a:pt x="350247" y="1753197"/>
                  </a:lnTo>
                  <a:lnTo>
                    <a:pt x="320176" y="1753197"/>
                  </a:lnTo>
                  <a:lnTo>
                    <a:pt x="292761" y="1789009"/>
                  </a:lnTo>
                  <a:cubicBezTo>
                    <a:pt x="268002" y="1810815"/>
                    <a:pt x="233797" y="1824302"/>
                    <a:pt x="196016" y="1824302"/>
                  </a:cubicBezTo>
                  <a:cubicBezTo>
                    <a:pt x="120454" y="1824302"/>
                    <a:pt x="59198" y="1770353"/>
                    <a:pt x="59198" y="1703804"/>
                  </a:cubicBezTo>
                  <a:cubicBezTo>
                    <a:pt x="59198" y="1670530"/>
                    <a:pt x="74512" y="1640405"/>
                    <a:pt x="99271" y="1618599"/>
                  </a:cubicBezTo>
                  <a:lnTo>
                    <a:pt x="100912" y="1617625"/>
                  </a:lnTo>
                  <a:lnTo>
                    <a:pt x="100912" y="1609568"/>
                  </a:lnTo>
                  <a:lnTo>
                    <a:pt x="93071" y="1608174"/>
                  </a:lnTo>
                  <a:cubicBezTo>
                    <a:pt x="43966" y="1589881"/>
                    <a:pt x="9509" y="1547057"/>
                    <a:pt x="9509" y="1497145"/>
                  </a:cubicBezTo>
                  <a:cubicBezTo>
                    <a:pt x="9509" y="1447234"/>
                    <a:pt x="43966" y="1404409"/>
                    <a:pt x="93071" y="1386117"/>
                  </a:cubicBezTo>
                  <a:lnTo>
                    <a:pt x="100912" y="1384722"/>
                  </a:lnTo>
                  <a:lnTo>
                    <a:pt x="100912" y="1382598"/>
                  </a:lnTo>
                  <a:lnTo>
                    <a:pt x="93071" y="1381204"/>
                  </a:lnTo>
                  <a:cubicBezTo>
                    <a:pt x="43966" y="1362911"/>
                    <a:pt x="9509" y="1320087"/>
                    <a:pt x="9509" y="1270175"/>
                  </a:cubicBezTo>
                  <a:cubicBezTo>
                    <a:pt x="9509" y="1220263"/>
                    <a:pt x="43966" y="1177439"/>
                    <a:pt x="93071" y="1159146"/>
                  </a:cubicBezTo>
                  <a:lnTo>
                    <a:pt x="100912" y="1157752"/>
                  </a:lnTo>
                  <a:lnTo>
                    <a:pt x="100912" y="1138328"/>
                  </a:lnTo>
                  <a:lnTo>
                    <a:pt x="93071" y="1136933"/>
                  </a:lnTo>
                  <a:cubicBezTo>
                    <a:pt x="43966" y="1118641"/>
                    <a:pt x="9509" y="1075816"/>
                    <a:pt x="9509" y="1025905"/>
                  </a:cubicBezTo>
                  <a:cubicBezTo>
                    <a:pt x="9509" y="975993"/>
                    <a:pt x="43966" y="933169"/>
                    <a:pt x="93071" y="914876"/>
                  </a:cubicBezTo>
                  <a:lnTo>
                    <a:pt x="100912" y="913482"/>
                  </a:lnTo>
                  <a:lnTo>
                    <a:pt x="100912" y="909183"/>
                  </a:lnTo>
                  <a:lnTo>
                    <a:pt x="93071" y="907789"/>
                  </a:lnTo>
                  <a:cubicBezTo>
                    <a:pt x="43966" y="889496"/>
                    <a:pt x="9509" y="846672"/>
                    <a:pt x="9509" y="796760"/>
                  </a:cubicBezTo>
                  <a:cubicBezTo>
                    <a:pt x="9509" y="763485"/>
                    <a:pt x="24823" y="733361"/>
                    <a:pt x="49582" y="711555"/>
                  </a:cubicBezTo>
                  <a:lnTo>
                    <a:pt x="78946" y="694119"/>
                  </a:lnTo>
                  <a:lnTo>
                    <a:pt x="59298" y="683620"/>
                  </a:lnTo>
                  <a:cubicBezTo>
                    <a:pt x="28891" y="661519"/>
                    <a:pt x="9509" y="628072"/>
                    <a:pt x="9509" y="590638"/>
                  </a:cubicBezTo>
                  <a:cubicBezTo>
                    <a:pt x="9509" y="540726"/>
                    <a:pt x="43966" y="497902"/>
                    <a:pt x="93071" y="479609"/>
                  </a:cubicBezTo>
                  <a:lnTo>
                    <a:pt x="100912" y="478215"/>
                  </a:lnTo>
                  <a:lnTo>
                    <a:pt x="100912" y="473512"/>
                  </a:lnTo>
                  <a:lnTo>
                    <a:pt x="93071" y="472118"/>
                  </a:lnTo>
                  <a:cubicBezTo>
                    <a:pt x="43966" y="453825"/>
                    <a:pt x="9509" y="411001"/>
                    <a:pt x="9509" y="361089"/>
                  </a:cubicBezTo>
                  <a:cubicBezTo>
                    <a:pt x="9509" y="311177"/>
                    <a:pt x="43966" y="268353"/>
                    <a:pt x="93071" y="250060"/>
                  </a:cubicBezTo>
                  <a:lnTo>
                    <a:pt x="100912" y="248666"/>
                  </a:lnTo>
                  <a:lnTo>
                    <a:pt x="100912" y="234611"/>
                  </a:lnTo>
                  <a:lnTo>
                    <a:pt x="83562" y="231527"/>
                  </a:lnTo>
                  <a:cubicBezTo>
                    <a:pt x="34457" y="213234"/>
                    <a:pt x="0" y="170410"/>
                    <a:pt x="0" y="120498"/>
                  </a:cubicBezTo>
                  <a:cubicBezTo>
                    <a:pt x="0" y="53949"/>
                    <a:pt x="61256" y="0"/>
                    <a:pt x="136818" y="0"/>
                  </a:cubicBezTo>
                  <a:close/>
                </a:path>
              </a:pathLst>
            </a:custGeom>
            <a:solidFill>
              <a:srgbClr val="8DD3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a:latin typeface="Roboto Black" panose="02000000000000000000" pitchFamily="2" charset="0"/>
                <a:ea typeface="Roboto Black" panose="02000000000000000000" pitchFamily="2" charset="0"/>
              </a:endParaRPr>
            </a:p>
          </p:txBody>
        </p:sp>
        <p:pic>
          <p:nvPicPr>
            <p:cNvPr id="51" name="Picture 50"/>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10156991" y="4263513"/>
              <a:ext cx="522152" cy="624870"/>
            </a:xfrm>
            <a:prstGeom prst="rect">
              <a:avLst/>
            </a:prstGeom>
          </p:spPr>
        </p:pic>
        <p:pic>
          <p:nvPicPr>
            <p:cNvPr id="52" name="Picture 51"/>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10500076" y="4340779"/>
              <a:ext cx="507885" cy="653403"/>
            </a:xfrm>
            <a:prstGeom prst="rect">
              <a:avLst/>
            </a:prstGeom>
          </p:spPr>
        </p:pic>
        <p:pic>
          <p:nvPicPr>
            <p:cNvPr id="54" name="Picture 53"/>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10900045" y="4383301"/>
              <a:ext cx="553432" cy="725758"/>
            </a:xfrm>
            <a:prstGeom prst="rect">
              <a:avLst/>
            </a:prstGeom>
          </p:spPr>
        </p:pic>
        <p:pic>
          <p:nvPicPr>
            <p:cNvPr id="55" name="Picture 54"/>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rot="20774219">
              <a:off x="11331326" y="4207983"/>
              <a:ext cx="525880" cy="734183"/>
            </a:xfrm>
            <a:prstGeom prst="rect">
              <a:avLst/>
            </a:prstGeom>
          </p:spPr>
        </p:pic>
      </p:grpSp>
      <p:grpSp>
        <p:nvGrpSpPr>
          <p:cNvPr id="64" name="Group 63"/>
          <p:cNvGrpSpPr/>
          <p:nvPr/>
        </p:nvGrpSpPr>
        <p:grpSpPr>
          <a:xfrm>
            <a:off x="9712094" y="3938754"/>
            <a:ext cx="1769907" cy="1992810"/>
            <a:chOff x="8524993" y="1493651"/>
            <a:chExt cx="1769907" cy="1992810"/>
          </a:xfrm>
        </p:grpSpPr>
        <p:sp>
          <p:nvSpPr>
            <p:cNvPr id="66" name="Freeform 65"/>
            <p:cNvSpPr/>
            <p:nvPr/>
          </p:nvSpPr>
          <p:spPr>
            <a:xfrm>
              <a:off x="8524993" y="1493651"/>
              <a:ext cx="1769907" cy="1992810"/>
            </a:xfrm>
            <a:custGeom>
              <a:avLst/>
              <a:gdLst>
                <a:gd name="connsiteX0" fmla="*/ 136818 w 1406216"/>
                <a:gd name="connsiteY0" fmla="*/ 0 h 1824302"/>
                <a:gd name="connsiteX1" fmla="*/ 262884 w 1406216"/>
                <a:gd name="connsiteY1" fmla="*/ 73595 h 1824302"/>
                <a:gd name="connsiteX2" fmla="*/ 267440 w 1406216"/>
                <a:gd name="connsiteY2" fmla="*/ 93471 h 1824302"/>
                <a:gd name="connsiteX3" fmla="*/ 284587 w 1406216"/>
                <a:gd name="connsiteY3" fmla="*/ 93471 h 1824302"/>
                <a:gd name="connsiteX4" fmla="*/ 289143 w 1406216"/>
                <a:gd name="connsiteY4" fmla="*/ 73595 h 1824302"/>
                <a:gd name="connsiteX5" fmla="*/ 415209 w 1406216"/>
                <a:gd name="connsiteY5" fmla="*/ 0 h 1824302"/>
                <a:gd name="connsiteX6" fmla="*/ 541275 w 1406216"/>
                <a:gd name="connsiteY6" fmla="*/ 73595 h 1824302"/>
                <a:gd name="connsiteX7" fmla="*/ 545831 w 1406216"/>
                <a:gd name="connsiteY7" fmla="*/ 93471 h 1824302"/>
                <a:gd name="connsiteX8" fmla="*/ 562978 w 1406216"/>
                <a:gd name="connsiteY8" fmla="*/ 93471 h 1824302"/>
                <a:gd name="connsiteX9" fmla="*/ 567534 w 1406216"/>
                <a:gd name="connsiteY9" fmla="*/ 73595 h 1824302"/>
                <a:gd name="connsiteX10" fmla="*/ 693600 w 1406216"/>
                <a:gd name="connsiteY10" fmla="*/ 0 h 1824302"/>
                <a:gd name="connsiteX11" fmla="*/ 819666 w 1406216"/>
                <a:gd name="connsiteY11" fmla="*/ 73595 h 1824302"/>
                <a:gd name="connsiteX12" fmla="*/ 824222 w 1406216"/>
                <a:gd name="connsiteY12" fmla="*/ 93471 h 1824302"/>
                <a:gd name="connsiteX13" fmla="*/ 841369 w 1406216"/>
                <a:gd name="connsiteY13" fmla="*/ 93471 h 1824302"/>
                <a:gd name="connsiteX14" fmla="*/ 845925 w 1406216"/>
                <a:gd name="connsiteY14" fmla="*/ 73595 h 1824302"/>
                <a:gd name="connsiteX15" fmla="*/ 971991 w 1406216"/>
                <a:gd name="connsiteY15" fmla="*/ 0 h 1824302"/>
                <a:gd name="connsiteX16" fmla="*/ 1098057 w 1406216"/>
                <a:gd name="connsiteY16" fmla="*/ 73595 h 1824302"/>
                <a:gd name="connsiteX17" fmla="*/ 1102613 w 1406216"/>
                <a:gd name="connsiteY17" fmla="*/ 93471 h 1824302"/>
                <a:gd name="connsiteX18" fmla="*/ 1119758 w 1406216"/>
                <a:gd name="connsiteY18" fmla="*/ 93471 h 1824302"/>
                <a:gd name="connsiteX19" fmla="*/ 1124314 w 1406216"/>
                <a:gd name="connsiteY19" fmla="*/ 73595 h 1824302"/>
                <a:gd name="connsiteX20" fmla="*/ 1250380 w 1406216"/>
                <a:gd name="connsiteY20" fmla="*/ 0 h 1824302"/>
                <a:gd name="connsiteX21" fmla="*/ 1387198 w 1406216"/>
                <a:gd name="connsiteY21" fmla="*/ 120498 h 1824302"/>
                <a:gd name="connsiteX22" fmla="*/ 1347125 w 1406216"/>
                <a:gd name="connsiteY22" fmla="*/ 205703 h 1824302"/>
                <a:gd name="connsiteX23" fmla="*/ 1314813 w 1406216"/>
                <a:gd name="connsiteY23" fmla="*/ 224889 h 1824302"/>
                <a:gd name="connsiteX24" fmla="*/ 1314813 w 1406216"/>
                <a:gd name="connsiteY24" fmla="*/ 248666 h 1824302"/>
                <a:gd name="connsiteX25" fmla="*/ 1322654 w 1406216"/>
                <a:gd name="connsiteY25" fmla="*/ 250060 h 1824302"/>
                <a:gd name="connsiteX26" fmla="*/ 1406216 w 1406216"/>
                <a:gd name="connsiteY26" fmla="*/ 361089 h 1824302"/>
                <a:gd name="connsiteX27" fmla="*/ 1322654 w 1406216"/>
                <a:gd name="connsiteY27" fmla="*/ 472118 h 1824302"/>
                <a:gd name="connsiteX28" fmla="*/ 1314813 w 1406216"/>
                <a:gd name="connsiteY28" fmla="*/ 473512 h 1824302"/>
                <a:gd name="connsiteX29" fmla="*/ 1314813 w 1406216"/>
                <a:gd name="connsiteY29" fmla="*/ 478215 h 1824302"/>
                <a:gd name="connsiteX30" fmla="*/ 1322654 w 1406216"/>
                <a:gd name="connsiteY30" fmla="*/ 479609 h 1824302"/>
                <a:gd name="connsiteX31" fmla="*/ 1406216 w 1406216"/>
                <a:gd name="connsiteY31" fmla="*/ 590638 h 1824302"/>
                <a:gd name="connsiteX32" fmla="*/ 1356427 w 1406216"/>
                <a:gd name="connsiteY32" fmla="*/ 683620 h 1824302"/>
                <a:gd name="connsiteX33" fmla="*/ 1336779 w 1406216"/>
                <a:gd name="connsiteY33" fmla="*/ 694119 h 1824302"/>
                <a:gd name="connsiteX34" fmla="*/ 1366143 w 1406216"/>
                <a:gd name="connsiteY34" fmla="*/ 711555 h 1824302"/>
                <a:gd name="connsiteX35" fmla="*/ 1406216 w 1406216"/>
                <a:gd name="connsiteY35" fmla="*/ 796760 h 1824302"/>
                <a:gd name="connsiteX36" fmla="*/ 1322654 w 1406216"/>
                <a:gd name="connsiteY36" fmla="*/ 907789 h 1824302"/>
                <a:gd name="connsiteX37" fmla="*/ 1314813 w 1406216"/>
                <a:gd name="connsiteY37" fmla="*/ 909183 h 1824302"/>
                <a:gd name="connsiteX38" fmla="*/ 1314813 w 1406216"/>
                <a:gd name="connsiteY38" fmla="*/ 913482 h 1824302"/>
                <a:gd name="connsiteX39" fmla="*/ 1322654 w 1406216"/>
                <a:gd name="connsiteY39" fmla="*/ 914876 h 1824302"/>
                <a:gd name="connsiteX40" fmla="*/ 1406216 w 1406216"/>
                <a:gd name="connsiteY40" fmla="*/ 1025905 h 1824302"/>
                <a:gd name="connsiteX41" fmla="*/ 1322654 w 1406216"/>
                <a:gd name="connsiteY41" fmla="*/ 1136933 h 1824302"/>
                <a:gd name="connsiteX42" fmla="*/ 1314813 w 1406216"/>
                <a:gd name="connsiteY42" fmla="*/ 1138328 h 1824302"/>
                <a:gd name="connsiteX43" fmla="*/ 1314813 w 1406216"/>
                <a:gd name="connsiteY43" fmla="*/ 1157752 h 1824302"/>
                <a:gd name="connsiteX44" fmla="*/ 1322654 w 1406216"/>
                <a:gd name="connsiteY44" fmla="*/ 1159146 h 1824302"/>
                <a:gd name="connsiteX45" fmla="*/ 1406216 w 1406216"/>
                <a:gd name="connsiteY45" fmla="*/ 1270175 h 1824302"/>
                <a:gd name="connsiteX46" fmla="*/ 1322654 w 1406216"/>
                <a:gd name="connsiteY46" fmla="*/ 1381204 h 1824302"/>
                <a:gd name="connsiteX47" fmla="*/ 1314813 w 1406216"/>
                <a:gd name="connsiteY47" fmla="*/ 1382598 h 1824302"/>
                <a:gd name="connsiteX48" fmla="*/ 1314813 w 1406216"/>
                <a:gd name="connsiteY48" fmla="*/ 1384722 h 1824302"/>
                <a:gd name="connsiteX49" fmla="*/ 1322654 w 1406216"/>
                <a:gd name="connsiteY49" fmla="*/ 1386117 h 1824302"/>
                <a:gd name="connsiteX50" fmla="*/ 1406216 w 1406216"/>
                <a:gd name="connsiteY50" fmla="*/ 1497145 h 1824302"/>
                <a:gd name="connsiteX51" fmla="*/ 1356427 w 1406216"/>
                <a:gd name="connsiteY51" fmla="*/ 1590127 h 1824302"/>
                <a:gd name="connsiteX52" fmla="*/ 1336303 w 1406216"/>
                <a:gd name="connsiteY52" fmla="*/ 1600881 h 1824302"/>
                <a:gd name="connsiteX53" fmla="*/ 1366143 w 1406216"/>
                <a:gd name="connsiteY53" fmla="*/ 1618599 h 1824302"/>
                <a:gd name="connsiteX54" fmla="*/ 1406216 w 1406216"/>
                <a:gd name="connsiteY54" fmla="*/ 1703804 h 1824302"/>
                <a:gd name="connsiteX55" fmla="*/ 1269398 w 1406216"/>
                <a:gd name="connsiteY55" fmla="*/ 1824302 h 1824302"/>
                <a:gd name="connsiteX56" fmla="*/ 1172653 w 1406216"/>
                <a:gd name="connsiteY56" fmla="*/ 1789009 h 1824302"/>
                <a:gd name="connsiteX57" fmla="*/ 1150292 w 1406216"/>
                <a:gd name="connsiteY57" fmla="*/ 1759800 h 1824302"/>
                <a:gd name="connsiteX58" fmla="*/ 1127932 w 1406216"/>
                <a:gd name="connsiteY58" fmla="*/ 1789009 h 1824302"/>
                <a:gd name="connsiteX59" fmla="*/ 1031187 w 1406216"/>
                <a:gd name="connsiteY59" fmla="*/ 1824302 h 1824302"/>
                <a:gd name="connsiteX60" fmla="*/ 934442 w 1406216"/>
                <a:gd name="connsiteY60" fmla="*/ 1789009 h 1824302"/>
                <a:gd name="connsiteX61" fmla="*/ 907027 w 1406216"/>
                <a:gd name="connsiteY61" fmla="*/ 1753197 h 1824302"/>
                <a:gd name="connsiteX62" fmla="*/ 876958 w 1406216"/>
                <a:gd name="connsiteY62" fmla="*/ 1753197 h 1824302"/>
                <a:gd name="connsiteX63" fmla="*/ 849543 w 1406216"/>
                <a:gd name="connsiteY63" fmla="*/ 1789009 h 1824302"/>
                <a:gd name="connsiteX64" fmla="*/ 752798 w 1406216"/>
                <a:gd name="connsiteY64" fmla="*/ 1824302 h 1824302"/>
                <a:gd name="connsiteX65" fmla="*/ 656053 w 1406216"/>
                <a:gd name="connsiteY65" fmla="*/ 1789009 h 1824302"/>
                <a:gd name="connsiteX66" fmla="*/ 628638 w 1406216"/>
                <a:gd name="connsiteY66" fmla="*/ 1753197 h 1824302"/>
                <a:gd name="connsiteX67" fmla="*/ 598567 w 1406216"/>
                <a:gd name="connsiteY67" fmla="*/ 1753197 h 1824302"/>
                <a:gd name="connsiteX68" fmla="*/ 571152 w 1406216"/>
                <a:gd name="connsiteY68" fmla="*/ 1789009 h 1824302"/>
                <a:gd name="connsiteX69" fmla="*/ 474407 w 1406216"/>
                <a:gd name="connsiteY69" fmla="*/ 1824302 h 1824302"/>
                <a:gd name="connsiteX70" fmla="*/ 377662 w 1406216"/>
                <a:gd name="connsiteY70" fmla="*/ 1789009 h 1824302"/>
                <a:gd name="connsiteX71" fmla="*/ 350247 w 1406216"/>
                <a:gd name="connsiteY71" fmla="*/ 1753197 h 1824302"/>
                <a:gd name="connsiteX72" fmla="*/ 320176 w 1406216"/>
                <a:gd name="connsiteY72" fmla="*/ 1753197 h 1824302"/>
                <a:gd name="connsiteX73" fmla="*/ 292761 w 1406216"/>
                <a:gd name="connsiteY73" fmla="*/ 1789009 h 1824302"/>
                <a:gd name="connsiteX74" fmla="*/ 196016 w 1406216"/>
                <a:gd name="connsiteY74" fmla="*/ 1824302 h 1824302"/>
                <a:gd name="connsiteX75" fmla="*/ 59198 w 1406216"/>
                <a:gd name="connsiteY75" fmla="*/ 1703804 h 1824302"/>
                <a:gd name="connsiteX76" fmla="*/ 99271 w 1406216"/>
                <a:gd name="connsiteY76" fmla="*/ 1618599 h 1824302"/>
                <a:gd name="connsiteX77" fmla="*/ 100912 w 1406216"/>
                <a:gd name="connsiteY77" fmla="*/ 1617625 h 1824302"/>
                <a:gd name="connsiteX78" fmla="*/ 100912 w 1406216"/>
                <a:gd name="connsiteY78" fmla="*/ 1609568 h 1824302"/>
                <a:gd name="connsiteX79" fmla="*/ 93071 w 1406216"/>
                <a:gd name="connsiteY79" fmla="*/ 1608174 h 1824302"/>
                <a:gd name="connsiteX80" fmla="*/ 9509 w 1406216"/>
                <a:gd name="connsiteY80" fmla="*/ 1497145 h 1824302"/>
                <a:gd name="connsiteX81" fmla="*/ 93071 w 1406216"/>
                <a:gd name="connsiteY81" fmla="*/ 1386117 h 1824302"/>
                <a:gd name="connsiteX82" fmla="*/ 100912 w 1406216"/>
                <a:gd name="connsiteY82" fmla="*/ 1384722 h 1824302"/>
                <a:gd name="connsiteX83" fmla="*/ 100912 w 1406216"/>
                <a:gd name="connsiteY83" fmla="*/ 1382598 h 1824302"/>
                <a:gd name="connsiteX84" fmla="*/ 93071 w 1406216"/>
                <a:gd name="connsiteY84" fmla="*/ 1381204 h 1824302"/>
                <a:gd name="connsiteX85" fmla="*/ 9509 w 1406216"/>
                <a:gd name="connsiteY85" fmla="*/ 1270175 h 1824302"/>
                <a:gd name="connsiteX86" fmla="*/ 93071 w 1406216"/>
                <a:gd name="connsiteY86" fmla="*/ 1159146 h 1824302"/>
                <a:gd name="connsiteX87" fmla="*/ 100912 w 1406216"/>
                <a:gd name="connsiteY87" fmla="*/ 1157752 h 1824302"/>
                <a:gd name="connsiteX88" fmla="*/ 100912 w 1406216"/>
                <a:gd name="connsiteY88" fmla="*/ 1138328 h 1824302"/>
                <a:gd name="connsiteX89" fmla="*/ 93071 w 1406216"/>
                <a:gd name="connsiteY89" fmla="*/ 1136933 h 1824302"/>
                <a:gd name="connsiteX90" fmla="*/ 9509 w 1406216"/>
                <a:gd name="connsiteY90" fmla="*/ 1025905 h 1824302"/>
                <a:gd name="connsiteX91" fmla="*/ 93071 w 1406216"/>
                <a:gd name="connsiteY91" fmla="*/ 914876 h 1824302"/>
                <a:gd name="connsiteX92" fmla="*/ 100912 w 1406216"/>
                <a:gd name="connsiteY92" fmla="*/ 913482 h 1824302"/>
                <a:gd name="connsiteX93" fmla="*/ 100912 w 1406216"/>
                <a:gd name="connsiteY93" fmla="*/ 909183 h 1824302"/>
                <a:gd name="connsiteX94" fmla="*/ 93071 w 1406216"/>
                <a:gd name="connsiteY94" fmla="*/ 907789 h 1824302"/>
                <a:gd name="connsiteX95" fmla="*/ 9509 w 1406216"/>
                <a:gd name="connsiteY95" fmla="*/ 796760 h 1824302"/>
                <a:gd name="connsiteX96" fmla="*/ 49582 w 1406216"/>
                <a:gd name="connsiteY96" fmla="*/ 711555 h 1824302"/>
                <a:gd name="connsiteX97" fmla="*/ 78946 w 1406216"/>
                <a:gd name="connsiteY97" fmla="*/ 694119 h 1824302"/>
                <a:gd name="connsiteX98" fmla="*/ 59298 w 1406216"/>
                <a:gd name="connsiteY98" fmla="*/ 683620 h 1824302"/>
                <a:gd name="connsiteX99" fmla="*/ 9509 w 1406216"/>
                <a:gd name="connsiteY99" fmla="*/ 590638 h 1824302"/>
                <a:gd name="connsiteX100" fmla="*/ 93071 w 1406216"/>
                <a:gd name="connsiteY100" fmla="*/ 479609 h 1824302"/>
                <a:gd name="connsiteX101" fmla="*/ 100912 w 1406216"/>
                <a:gd name="connsiteY101" fmla="*/ 478215 h 1824302"/>
                <a:gd name="connsiteX102" fmla="*/ 100912 w 1406216"/>
                <a:gd name="connsiteY102" fmla="*/ 473512 h 1824302"/>
                <a:gd name="connsiteX103" fmla="*/ 93071 w 1406216"/>
                <a:gd name="connsiteY103" fmla="*/ 472118 h 1824302"/>
                <a:gd name="connsiteX104" fmla="*/ 9509 w 1406216"/>
                <a:gd name="connsiteY104" fmla="*/ 361089 h 1824302"/>
                <a:gd name="connsiteX105" fmla="*/ 93071 w 1406216"/>
                <a:gd name="connsiteY105" fmla="*/ 250060 h 1824302"/>
                <a:gd name="connsiteX106" fmla="*/ 100912 w 1406216"/>
                <a:gd name="connsiteY106" fmla="*/ 248666 h 1824302"/>
                <a:gd name="connsiteX107" fmla="*/ 100912 w 1406216"/>
                <a:gd name="connsiteY107" fmla="*/ 234611 h 1824302"/>
                <a:gd name="connsiteX108" fmla="*/ 83562 w 1406216"/>
                <a:gd name="connsiteY108" fmla="*/ 231527 h 1824302"/>
                <a:gd name="connsiteX109" fmla="*/ 0 w 1406216"/>
                <a:gd name="connsiteY109" fmla="*/ 120498 h 1824302"/>
                <a:gd name="connsiteX110" fmla="*/ 136818 w 1406216"/>
                <a:gd name="connsiteY110" fmla="*/ 0 h 18243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Lst>
              <a:rect l="l" t="t" r="r" b="b"/>
              <a:pathLst>
                <a:path w="1406216" h="1824302">
                  <a:moveTo>
                    <a:pt x="136818" y="0"/>
                  </a:moveTo>
                  <a:cubicBezTo>
                    <a:pt x="193490" y="0"/>
                    <a:pt x="242114" y="30346"/>
                    <a:pt x="262884" y="73595"/>
                  </a:cubicBezTo>
                  <a:lnTo>
                    <a:pt x="267440" y="93471"/>
                  </a:lnTo>
                  <a:lnTo>
                    <a:pt x="284587" y="93471"/>
                  </a:lnTo>
                  <a:lnTo>
                    <a:pt x="289143" y="73595"/>
                  </a:lnTo>
                  <a:cubicBezTo>
                    <a:pt x="309913" y="30346"/>
                    <a:pt x="358538" y="0"/>
                    <a:pt x="415209" y="0"/>
                  </a:cubicBezTo>
                  <a:cubicBezTo>
                    <a:pt x="471881" y="0"/>
                    <a:pt x="520505" y="30346"/>
                    <a:pt x="541275" y="73595"/>
                  </a:cubicBezTo>
                  <a:lnTo>
                    <a:pt x="545831" y="93471"/>
                  </a:lnTo>
                  <a:lnTo>
                    <a:pt x="562978" y="93471"/>
                  </a:lnTo>
                  <a:lnTo>
                    <a:pt x="567534" y="73595"/>
                  </a:lnTo>
                  <a:cubicBezTo>
                    <a:pt x="588304" y="30346"/>
                    <a:pt x="636929" y="0"/>
                    <a:pt x="693600" y="0"/>
                  </a:cubicBezTo>
                  <a:cubicBezTo>
                    <a:pt x="750272" y="0"/>
                    <a:pt x="798896" y="30346"/>
                    <a:pt x="819666" y="73595"/>
                  </a:cubicBezTo>
                  <a:lnTo>
                    <a:pt x="824222" y="93471"/>
                  </a:lnTo>
                  <a:lnTo>
                    <a:pt x="841369" y="93471"/>
                  </a:lnTo>
                  <a:lnTo>
                    <a:pt x="845925" y="73595"/>
                  </a:lnTo>
                  <a:cubicBezTo>
                    <a:pt x="866695" y="30346"/>
                    <a:pt x="915320" y="0"/>
                    <a:pt x="971991" y="0"/>
                  </a:cubicBezTo>
                  <a:cubicBezTo>
                    <a:pt x="1028663" y="0"/>
                    <a:pt x="1077287" y="30346"/>
                    <a:pt x="1098057" y="73595"/>
                  </a:cubicBezTo>
                  <a:lnTo>
                    <a:pt x="1102613" y="93471"/>
                  </a:lnTo>
                  <a:lnTo>
                    <a:pt x="1119758" y="93471"/>
                  </a:lnTo>
                  <a:lnTo>
                    <a:pt x="1124314" y="73595"/>
                  </a:lnTo>
                  <a:cubicBezTo>
                    <a:pt x="1145084" y="30346"/>
                    <a:pt x="1193709" y="0"/>
                    <a:pt x="1250380" y="0"/>
                  </a:cubicBezTo>
                  <a:cubicBezTo>
                    <a:pt x="1325942" y="0"/>
                    <a:pt x="1387198" y="53949"/>
                    <a:pt x="1387198" y="120498"/>
                  </a:cubicBezTo>
                  <a:cubicBezTo>
                    <a:pt x="1387198" y="153772"/>
                    <a:pt x="1371884" y="183897"/>
                    <a:pt x="1347125" y="205703"/>
                  </a:cubicBezTo>
                  <a:lnTo>
                    <a:pt x="1314813" y="224889"/>
                  </a:lnTo>
                  <a:lnTo>
                    <a:pt x="1314813" y="248666"/>
                  </a:lnTo>
                  <a:lnTo>
                    <a:pt x="1322654" y="250060"/>
                  </a:lnTo>
                  <a:cubicBezTo>
                    <a:pt x="1371760" y="268353"/>
                    <a:pt x="1406216" y="311177"/>
                    <a:pt x="1406216" y="361089"/>
                  </a:cubicBezTo>
                  <a:cubicBezTo>
                    <a:pt x="1406216" y="411001"/>
                    <a:pt x="1371760" y="453825"/>
                    <a:pt x="1322654" y="472118"/>
                  </a:cubicBezTo>
                  <a:lnTo>
                    <a:pt x="1314813" y="473512"/>
                  </a:lnTo>
                  <a:lnTo>
                    <a:pt x="1314813" y="478215"/>
                  </a:lnTo>
                  <a:lnTo>
                    <a:pt x="1322654" y="479609"/>
                  </a:lnTo>
                  <a:cubicBezTo>
                    <a:pt x="1371760" y="497902"/>
                    <a:pt x="1406216" y="540726"/>
                    <a:pt x="1406216" y="590638"/>
                  </a:cubicBezTo>
                  <a:cubicBezTo>
                    <a:pt x="1406216" y="628072"/>
                    <a:pt x="1386834" y="661519"/>
                    <a:pt x="1356427" y="683620"/>
                  </a:cubicBezTo>
                  <a:lnTo>
                    <a:pt x="1336779" y="694119"/>
                  </a:lnTo>
                  <a:lnTo>
                    <a:pt x="1366143" y="711555"/>
                  </a:lnTo>
                  <a:cubicBezTo>
                    <a:pt x="1390902" y="733361"/>
                    <a:pt x="1406216" y="763485"/>
                    <a:pt x="1406216" y="796760"/>
                  </a:cubicBezTo>
                  <a:cubicBezTo>
                    <a:pt x="1406216" y="846672"/>
                    <a:pt x="1371760" y="889496"/>
                    <a:pt x="1322654" y="907789"/>
                  </a:cubicBezTo>
                  <a:lnTo>
                    <a:pt x="1314813" y="909183"/>
                  </a:lnTo>
                  <a:lnTo>
                    <a:pt x="1314813" y="913482"/>
                  </a:lnTo>
                  <a:lnTo>
                    <a:pt x="1322654" y="914876"/>
                  </a:lnTo>
                  <a:cubicBezTo>
                    <a:pt x="1371760" y="933169"/>
                    <a:pt x="1406216" y="975993"/>
                    <a:pt x="1406216" y="1025905"/>
                  </a:cubicBezTo>
                  <a:cubicBezTo>
                    <a:pt x="1406216" y="1075816"/>
                    <a:pt x="1371760" y="1118641"/>
                    <a:pt x="1322654" y="1136933"/>
                  </a:cubicBezTo>
                  <a:lnTo>
                    <a:pt x="1314813" y="1138328"/>
                  </a:lnTo>
                  <a:lnTo>
                    <a:pt x="1314813" y="1157752"/>
                  </a:lnTo>
                  <a:lnTo>
                    <a:pt x="1322654" y="1159146"/>
                  </a:lnTo>
                  <a:cubicBezTo>
                    <a:pt x="1371760" y="1177439"/>
                    <a:pt x="1406216" y="1220263"/>
                    <a:pt x="1406216" y="1270175"/>
                  </a:cubicBezTo>
                  <a:cubicBezTo>
                    <a:pt x="1406216" y="1320087"/>
                    <a:pt x="1371760" y="1362911"/>
                    <a:pt x="1322654" y="1381204"/>
                  </a:cubicBezTo>
                  <a:lnTo>
                    <a:pt x="1314813" y="1382598"/>
                  </a:lnTo>
                  <a:lnTo>
                    <a:pt x="1314813" y="1384722"/>
                  </a:lnTo>
                  <a:lnTo>
                    <a:pt x="1322654" y="1386117"/>
                  </a:lnTo>
                  <a:cubicBezTo>
                    <a:pt x="1371760" y="1404409"/>
                    <a:pt x="1406216" y="1447233"/>
                    <a:pt x="1406216" y="1497145"/>
                  </a:cubicBezTo>
                  <a:cubicBezTo>
                    <a:pt x="1406216" y="1534579"/>
                    <a:pt x="1386834" y="1568026"/>
                    <a:pt x="1356427" y="1590127"/>
                  </a:cubicBezTo>
                  <a:lnTo>
                    <a:pt x="1336303" y="1600881"/>
                  </a:lnTo>
                  <a:lnTo>
                    <a:pt x="1366143" y="1618599"/>
                  </a:lnTo>
                  <a:cubicBezTo>
                    <a:pt x="1390902" y="1640405"/>
                    <a:pt x="1406216" y="1670530"/>
                    <a:pt x="1406216" y="1703804"/>
                  </a:cubicBezTo>
                  <a:cubicBezTo>
                    <a:pt x="1406216" y="1770353"/>
                    <a:pt x="1344960" y="1824302"/>
                    <a:pt x="1269398" y="1824302"/>
                  </a:cubicBezTo>
                  <a:cubicBezTo>
                    <a:pt x="1231617" y="1824302"/>
                    <a:pt x="1197412" y="1810815"/>
                    <a:pt x="1172653" y="1789009"/>
                  </a:cubicBezTo>
                  <a:lnTo>
                    <a:pt x="1150292" y="1759800"/>
                  </a:lnTo>
                  <a:lnTo>
                    <a:pt x="1127932" y="1789009"/>
                  </a:lnTo>
                  <a:cubicBezTo>
                    <a:pt x="1103173" y="1810815"/>
                    <a:pt x="1068968" y="1824302"/>
                    <a:pt x="1031187" y="1824302"/>
                  </a:cubicBezTo>
                  <a:cubicBezTo>
                    <a:pt x="993406" y="1824302"/>
                    <a:pt x="959201" y="1810815"/>
                    <a:pt x="934442" y="1789009"/>
                  </a:cubicBezTo>
                  <a:lnTo>
                    <a:pt x="907027" y="1753197"/>
                  </a:lnTo>
                  <a:lnTo>
                    <a:pt x="876958" y="1753197"/>
                  </a:lnTo>
                  <a:lnTo>
                    <a:pt x="849543" y="1789009"/>
                  </a:lnTo>
                  <a:cubicBezTo>
                    <a:pt x="824783" y="1810815"/>
                    <a:pt x="790579" y="1824302"/>
                    <a:pt x="752798" y="1824302"/>
                  </a:cubicBezTo>
                  <a:cubicBezTo>
                    <a:pt x="715017" y="1824302"/>
                    <a:pt x="680813" y="1810815"/>
                    <a:pt x="656053" y="1789009"/>
                  </a:cubicBezTo>
                  <a:lnTo>
                    <a:pt x="628638" y="1753197"/>
                  </a:lnTo>
                  <a:lnTo>
                    <a:pt x="598567" y="1753197"/>
                  </a:lnTo>
                  <a:lnTo>
                    <a:pt x="571152" y="1789009"/>
                  </a:lnTo>
                  <a:cubicBezTo>
                    <a:pt x="546393" y="1810815"/>
                    <a:pt x="512188" y="1824302"/>
                    <a:pt x="474407" y="1824302"/>
                  </a:cubicBezTo>
                  <a:cubicBezTo>
                    <a:pt x="436626" y="1824302"/>
                    <a:pt x="402422" y="1810815"/>
                    <a:pt x="377662" y="1789009"/>
                  </a:cubicBezTo>
                  <a:lnTo>
                    <a:pt x="350247" y="1753197"/>
                  </a:lnTo>
                  <a:lnTo>
                    <a:pt x="320176" y="1753197"/>
                  </a:lnTo>
                  <a:lnTo>
                    <a:pt x="292761" y="1789009"/>
                  </a:lnTo>
                  <a:cubicBezTo>
                    <a:pt x="268002" y="1810815"/>
                    <a:pt x="233797" y="1824302"/>
                    <a:pt x="196016" y="1824302"/>
                  </a:cubicBezTo>
                  <a:cubicBezTo>
                    <a:pt x="120454" y="1824302"/>
                    <a:pt x="59198" y="1770353"/>
                    <a:pt x="59198" y="1703804"/>
                  </a:cubicBezTo>
                  <a:cubicBezTo>
                    <a:pt x="59198" y="1670530"/>
                    <a:pt x="74512" y="1640405"/>
                    <a:pt x="99271" y="1618599"/>
                  </a:cubicBezTo>
                  <a:lnTo>
                    <a:pt x="100912" y="1617625"/>
                  </a:lnTo>
                  <a:lnTo>
                    <a:pt x="100912" y="1609568"/>
                  </a:lnTo>
                  <a:lnTo>
                    <a:pt x="93071" y="1608174"/>
                  </a:lnTo>
                  <a:cubicBezTo>
                    <a:pt x="43966" y="1589881"/>
                    <a:pt x="9509" y="1547057"/>
                    <a:pt x="9509" y="1497145"/>
                  </a:cubicBezTo>
                  <a:cubicBezTo>
                    <a:pt x="9509" y="1447234"/>
                    <a:pt x="43966" y="1404409"/>
                    <a:pt x="93071" y="1386117"/>
                  </a:cubicBezTo>
                  <a:lnTo>
                    <a:pt x="100912" y="1384722"/>
                  </a:lnTo>
                  <a:lnTo>
                    <a:pt x="100912" y="1382598"/>
                  </a:lnTo>
                  <a:lnTo>
                    <a:pt x="93071" y="1381204"/>
                  </a:lnTo>
                  <a:cubicBezTo>
                    <a:pt x="43966" y="1362911"/>
                    <a:pt x="9509" y="1320087"/>
                    <a:pt x="9509" y="1270175"/>
                  </a:cubicBezTo>
                  <a:cubicBezTo>
                    <a:pt x="9509" y="1220263"/>
                    <a:pt x="43966" y="1177439"/>
                    <a:pt x="93071" y="1159146"/>
                  </a:cubicBezTo>
                  <a:lnTo>
                    <a:pt x="100912" y="1157752"/>
                  </a:lnTo>
                  <a:lnTo>
                    <a:pt x="100912" y="1138328"/>
                  </a:lnTo>
                  <a:lnTo>
                    <a:pt x="93071" y="1136933"/>
                  </a:lnTo>
                  <a:cubicBezTo>
                    <a:pt x="43966" y="1118641"/>
                    <a:pt x="9509" y="1075816"/>
                    <a:pt x="9509" y="1025905"/>
                  </a:cubicBezTo>
                  <a:cubicBezTo>
                    <a:pt x="9509" y="975993"/>
                    <a:pt x="43966" y="933169"/>
                    <a:pt x="93071" y="914876"/>
                  </a:cubicBezTo>
                  <a:lnTo>
                    <a:pt x="100912" y="913482"/>
                  </a:lnTo>
                  <a:lnTo>
                    <a:pt x="100912" y="909183"/>
                  </a:lnTo>
                  <a:lnTo>
                    <a:pt x="93071" y="907789"/>
                  </a:lnTo>
                  <a:cubicBezTo>
                    <a:pt x="43966" y="889496"/>
                    <a:pt x="9509" y="846672"/>
                    <a:pt x="9509" y="796760"/>
                  </a:cubicBezTo>
                  <a:cubicBezTo>
                    <a:pt x="9509" y="763485"/>
                    <a:pt x="24823" y="733361"/>
                    <a:pt x="49582" y="711555"/>
                  </a:cubicBezTo>
                  <a:lnTo>
                    <a:pt x="78946" y="694119"/>
                  </a:lnTo>
                  <a:lnTo>
                    <a:pt x="59298" y="683620"/>
                  </a:lnTo>
                  <a:cubicBezTo>
                    <a:pt x="28891" y="661519"/>
                    <a:pt x="9509" y="628072"/>
                    <a:pt x="9509" y="590638"/>
                  </a:cubicBezTo>
                  <a:cubicBezTo>
                    <a:pt x="9509" y="540726"/>
                    <a:pt x="43966" y="497902"/>
                    <a:pt x="93071" y="479609"/>
                  </a:cubicBezTo>
                  <a:lnTo>
                    <a:pt x="100912" y="478215"/>
                  </a:lnTo>
                  <a:lnTo>
                    <a:pt x="100912" y="473512"/>
                  </a:lnTo>
                  <a:lnTo>
                    <a:pt x="93071" y="472118"/>
                  </a:lnTo>
                  <a:cubicBezTo>
                    <a:pt x="43966" y="453825"/>
                    <a:pt x="9509" y="411001"/>
                    <a:pt x="9509" y="361089"/>
                  </a:cubicBezTo>
                  <a:cubicBezTo>
                    <a:pt x="9509" y="311177"/>
                    <a:pt x="43966" y="268353"/>
                    <a:pt x="93071" y="250060"/>
                  </a:cubicBezTo>
                  <a:lnTo>
                    <a:pt x="100912" y="248666"/>
                  </a:lnTo>
                  <a:lnTo>
                    <a:pt x="100912" y="234611"/>
                  </a:lnTo>
                  <a:lnTo>
                    <a:pt x="83562" y="231527"/>
                  </a:lnTo>
                  <a:cubicBezTo>
                    <a:pt x="34457" y="213234"/>
                    <a:pt x="0" y="170410"/>
                    <a:pt x="0" y="120498"/>
                  </a:cubicBezTo>
                  <a:cubicBezTo>
                    <a:pt x="0" y="53949"/>
                    <a:pt x="61256" y="0"/>
                    <a:pt x="136818" y="0"/>
                  </a:cubicBezTo>
                  <a:close/>
                </a:path>
              </a:pathLst>
            </a:custGeom>
            <a:solidFill>
              <a:srgbClr val="8DD3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400">
                <a:latin typeface="Roboto Black" panose="02000000000000000000" pitchFamily="2" charset="0"/>
                <a:ea typeface="Roboto Black" panose="02000000000000000000" pitchFamily="2" charset="0"/>
              </a:endParaRPr>
            </a:p>
          </p:txBody>
        </p:sp>
        <p:pic>
          <p:nvPicPr>
            <p:cNvPr id="56" name="Picture 55"/>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8534716" y="2060206"/>
              <a:ext cx="575247" cy="688410"/>
            </a:xfrm>
            <a:prstGeom prst="rect">
              <a:avLst/>
            </a:prstGeom>
          </p:spPr>
        </p:pic>
        <p:pic>
          <p:nvPicPr>
            <p:cNvPr id="57" name="Picture 56"/>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8929293" y="2116002"/>
              <a:ext cx="568960" cy="663263"/>
            </a:xfrm>
            <a:prstGeom prst="rect">
              <a:avLst/>
            </a:prstGeom>
          </p:spPr>
        </p:pic>
        <p:pic>
          <p:nvPicPr>
            <p:cNvPr id="58" name="Picture 57"/>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9369372" y="2150929"/>
              <a:ext cx="484087" cy="675836"/>
            </a:xfrm>
            <a:prstGeom prst="rect">
              <a:avLst/>
            </a:prstGeom>
          </p:spPr>
        </p:pic>
        <p:pic>
          <p:nvPicPr>
            <p:cNvPr id="59" name="Picture 58"/>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9707843" y="2150929"/>
              <a:ext cx="496661" cy="722988"/>
            </a:xfrm>
            <a:prstGeom prst="rect">
              <a:avLst/>
            </a:prstGeom>
          </p:spPr>
        </p:pic>
      </p:grpSp>
      <p:sp>
        <p:nvSpPr>
          <p:cNvPr id="70" name="TextBox 69"/>
          <p:cNvSpPr txBox="1"/>
          <p:nvPr/>
        </p:nvSpPr>
        <p:spPr>
          <a:xfrm>
            <a:off x="3603623" y="2812267"/>
            <a:ext cx="1527234" cy="707886"/>
          </a:xfrm>
          <a:prstGeom prst="rect">
            <a:avLst/>
          </a:prstGeom>
          <a:noFill/>
        </p:spPr>
        <p:txBody>
          <a:bodyPr wrap="square" rtlCol="0">
            <a:spAutoFit/>
          </a:bodyPr>
          <a:lstStyle/>
          <a:p>
            <a:pPr lvl="0">
              <a:defRPr/>
            </a:pPr>
            <a:r>
              <a:rPr lang="en-US" sz="2400">
                <a:solidFill>
                  <a:srgbClr val="FF0000"/>
                </a:solidFill>
                <a:latin typeface="Roboto" panose="02000000000000000000" pitchFamily="2" charset="0"/>
                <a:ea typeface="Roboto" panose="02000000000000000000" pitchFamily="2" charset="0"/>
              </a:rPr>
              <a:t>Thế kỉ </a:t>
            </a:r>
            <a:r>
              <a:rPr lang="en-US" sz="4000" b="1">
                <a:solidFill>
                  <a:srgbClr val="FF0000"/>
                </a:solidFill>
                <a:latin typeface="MV Boli" panose="02000500030200090000" pitchFamily="2" charset="0"/>
                <a:ea typeface="Roboto" panose="02000000000000000000" pitchFamily="2" charset="0"/>
                <a:cs typeface="MV Boli" panose="02000500030200090000" pitchFamily="2" charset="0"/>
              </a:rPr>
              <a:t>X</a:t>
            </a:r>
            <a:endParaRPr kumimoji="0" lang="en-US" altLang="zh-CN" sz="4000" b="1" i="0" u="none" strike="noStrike" kern="1200" cap="none" spc="0" normalizeH="0" baseline="0" noProof="0" dirty="0">
              <a:ln>
                <a:noFill/>
              </a:ln>
              <a:solidFill>
                <a:srgbClr val="FF0000"/>
              </a:solidFill>
              <a:effectLst/>
              <a:uLnTx/>
              <a:uFillTx/>
              <a:latin typeface="MV Boli" panose="02000500030200090000" pitchFamily="2" charset="0"/>
              <a:ea typeface="Roboto" panose="02000000000000000000" pitchFamily="2" charset="0"/>
              <a:cs typeface="MV Boli" panose="02000500030200090000" pitchFamily="2" charset="0"/>
            </a:endParaRPr>
          </a:p>
        </p:txBody>
      </p:sp>
      <p:sp>
        <p:nvSpPr>
          <p:cNvPr id="71" name="TextBox 70"/>
          <p:cNvSpPr txBox="1"/>
          <p:nvPr/>
        </p:nvSpPr>
        <p:spPr>
          <a:xfrm>
            <a:off x="6445950" y="2812267"/>
            <a:ext cx="1881458" cy="707886"/>
          </a:xfrm>
          <a:prstGeom prst="rect">
            <a:avLst/>
          </a:prstGeom>
          <a:noFill/>
        </p:spPr>
        <p:txBody>
          <a:bodyPr wrap="square" rtlCol="0">
            <a:spAutoFit/>
          </a:bodyPr>
          <a:lstStyle/>
          <a:p>
            <a:pPr lvl="0">
              <a:defRPr/>
            </a:pPr>
            <a:r>
              <a:rPr lang="en-US" sz="2400">
                <a:solidFill>
                  <a:srgbClr val="FF0000"/>
                </a:solidFill>
                <a:latin typeface="Roboto" panose="02000000000000000000" pitchFamily="2" charset="0"/>
                <a:ea typeface="Roboto" panose="02000000000000000000" pitchFamily="2" charset="0"/>
              </a:rPr>
              <a:t>Thế kỉ </a:t>
            </a:r>
            <a:r>
              <a:rPr lang="en-US" sz="4000" b="1">
                <a:solidFill>
                  <a:srgbClr val="FF0000"/>
                </a:solidFill>
                <a:latin typeface="MV Boli" panose="02000500030200090000" pitchFamily="2" charset="0"/>
                <a:ea typeface="Roboto" panose="02000000000000000000" pitchFamily="2" charset="0"/>
                <a:cs typeface="MV Boli" panose="02000500030200090000" pitchFamily="2" charset="0"/>
              </a:rPr>
              <a:t>XX</a:t>
            </a:r>
            <a:endParaRPr kumimoji="0" lang="en-US" altLang="zh-CN" sz="4000" b="1" i="0" u="none" strike="noStrike" kern="1200" cap="none" spc="0" normalizeH="0" baseline="0" noProof="0" dirty="0">
              <a:ln>
                <a:noFill/>
              </a:ln>
              <a:solidFill>
                <a:srgbClr val="FF0000"/>
              </a:solidFill>
              <a:effectLst/>
              <a:uLnTx/>
              <a:uFillTx/>
              <a:latin typeface="MV Boli" panose="02000500030200090000" pitchFamily="2" charset="0"/>
              <a:ea typeface="Roboto" panose="02000000000000000000" pitchFamily="2" charset="0"/>
              <a:cs typeface="MV Boli" panose="02000500030200090000" pitchFamily="2" charset="0"/>
            </a:endParaRPr>
          </a:p>
        </p:txBody>
      </p:sp>
      <p:sp>
        <p:nvSpPr>
          <p:cNvPr id="72" name="TextBox 71"/>
          <p:cNvSpPr txBox="1"/>
          <p:nvPr/>
        </p:nvSpPr>
        <p:spPr>
          <a:xfrm>
            <a:off x="6899228" y="6091854"/>
            <a:ext cx="2038342" cy="707886"/>
          </a:xfrm>
          <a:prstGeom prst="rect">
            <a:avLst/>
          </a:prstGeom>
          <a:noFill/>
        </p:spPr>
        <p:txBody>
          <a:bodyPr wrap="square" rtlCol="0">
            <a:spAutoFit/>
          </a:bodyPr>
          <a:lstStyle/>
          <a:p>
            <a:pPr lvl="0">
              <a:defRPr/>
            </a:pPr>
            <a:r>
              <a:rPr lang="en-US" sz="2400">
                <a:solidFill>
                  <a:srgbClr val="FF0000"/>
                </a:solidFill>
                <a:latin typeface="Roboto" panose="02000000000000000000" pitchFamily="2" charset="0"/>
                <a:ea typeface="Roboto" panose="02000000000000000000" pitchFamily="2" charset="0"/>
              </a:rPr>
              <a:t>Thế kỉ </a:t>
            </a:r>
            <a:r>
              <a:rPr lang="en-US" sz="4000" b="1">
                <a:solidFill>
                  <a:srgbClr val="FF0000"/>
                </a:solidFill>
                <a:latin typeface="MV Boli" panose="02000500030200090000" pitchFamily="2" charset="0"/>
                <a:ea typeface="Roboto" panose="02000000000000000000" pitchFamily="2" charset="0"/>
                <a:cs typeface="MV Boli" panose="02000500030200090000" pitchFamily="2" charset="0"/>
              </a:rPr>
              <a:t>XIII</a:t>
            </a:r>
            <a:endParaRPr kumimoji="0" lang="en-US" altLang="zh-CN" sz="4000" b="1" i="0" u="none" strike="noStrike" kern="1200" cap="none" spc="0" normalizeH="0" baseline="0" noProof="0" dirty="0">
              <a:ln>
                <a:noFill/>
              </a:ln>
              <a:solidFill>
                <a:srgbClr val="FF0000"/>
              </a:solidFill>
              <a:effectLst/>
              <a:uLnTx/>
              <a:uFillTx/>
              <a:latin typeface="MV Boli" panose="02000500030200090000" pitchFamily="2" charset="0"/>
              <a:ea typeface="Roboto" panose="02000000000000000000" pitchFamily="2" charset="0"/>
              <a:cs typeface="MV Boli" panose="02000500030200090000" pitchFamily="2" charset="0"/>
            </a:endParaRPr>
          </a:p>
        </p:txBody>
      </p:sp>
      <p:sp>
        <p:nvSpPr>
          <p:cNvPr id="73" name="TextBox 72"/>
          <p:cNvSpPr txBox="1"/>
          <p:nvPr/>
        </p:nvSpPr>
        <p:spPr>
          <a:xfrm>
            <a:off x="9688369" y="6027970"/>
            <a:ext cx="2382924" cy="707886"/>
          </a:xfrm>
          <a:prstGeom prst="rect">
            <a:avLst/>
          </a:prstGeom>
          <a:noFill/>
        </p:spPr>
        <p:txBody>
          <a:bodyPr wrap="square" rtlCol="0">
            <a:spAutoFit/>
          </a:bodyPr>
          <a:lstStyle/>
          <a:p>
            <a:pPr lvl="0">
              <a:defRPr/>
            </a:pPr>
            <a:r>
              <a:rPr lang="en-US" sz="2400">
                <a:solidFill>
                  <a:srgbClr val="FF0000"/>
                </a:solidFill>
                <a:latin typeface="Roboto" panose="02000000000000000000" pitchFamily="2" charset="0"/>
                <a:ea typeface="Roboto" panose="02000000000000000000" pitchFamily="2" charset="0"/>
              </a:rPr>
              <a:t>Thế kỉ </a:t>
            </a:r>
            <a:r>
              <a:rPr lang="en-US" sz="4000" b="1">
                <a:solidFill>
                  <a:srgbClr val="FF0000"/>
                </a:solidFill>
                <a:latin typeface="MV Boli" panose="02000500030200090000" pitchFamily="2" charset="0"/>
                <a:ea typeface="Roboto" panose="02000000000000000000" pitchFamily="2" charset="0"/>
                <a:cs typeface="MV Boli" panose="02000500030200090000" pitchFamily="2" charset="0"/>
              </a:rPr>
              <a:t>XVIII</a:t>
            </a:r>
            <a:endParaRPr kumimoji="0" lang="en-US" altLang="zh-CN" sz="4000" b="1" i="0" u="none" strike="noStrike" kern="1200" cap="none" spc="0" normalizeH="0" baseline="0" noProof="0" dirty="0">
              <a:ln>
                <a:noFill/>
              </a:ln>
              <a:solidFill>
                <a:srgbClr val="FF0000"/>
              </a:solidFill>
              <a:effectLst/>
              <a:uLnTx/>
              <a:uFillTx/>
              <a:latin typeface="MV Boli" panose="02000500030200090000" pitchFamily="2" charset="0"/>
              <a:ea typeface="Roboto" panose="02000000000000000000" pitchFamily="2" charset="0"/>
              <a:cs typeface="MV Boli" panose="02000500030200090000" pitchFamily="2" charset="0"/>
            </a:endParaRPr>
          </a:p>
        </p:txBody>
      </p:sp>
    </p:spTree>
    <p:extLst>
      <p:ext uri="{BB962C8B-B14F-4D97-AF65-F5344CB8AC3E}">
        <p14:creationId xmlns:p14="http://schemas.microsoft.com/office/powerpoint/2010/main" val="17252281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17"/>
                                        </p:tgtEl>
                                        <p:attrNameLst>
                                          <p:attrName>style.visibility</p:attrName>
                                        </p:attrNameLst>
                                      </p:cBhvr>
                                      <p:to>
                                        <p:strVal val="visible"/>
                                      </p:to>
                                    </p:set>
                                    <p:animEffect transition="in" filter="fade">
                                      <p:cBhvr>
                                        <p:cTn id="7" dur="500"/>
                                        <p:tgtEl>
                                          <p:spTgt spid="117"/>
                                        </p:tgtEl>
                                      </p:cBhvr>
                                    </p:animEffect>
                                  </p:childTnLst>
                                </p:cTn>
                              </p:par>
                              <p:par>
                                <p:cTn id="8" presetID="21" presetClass="entr" presetSubtype="1"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wheel(1)">
                                      <p:cBhvr>
                                        <p:cTn id="10" dur="2000"/>
                                        <p:tgtEl>
                                          <p:spTgt spid="3"/>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21" fill="hold" nodeType="clickEffect">
                                  <p:stCondLst>
                                    <p:cond delay="0"/>
                                  </p:stCondLst>
                                  <p:childTnLst>
                                    <p:set>
                                      <p:cBhvr>
                                        <p:cTn id="14" dur="1" fill="hold">
                                          <p:stCondLst>
                                            <p:cond delay="0"/>
                                          </p:stCondLst>
                                        </p:cTn>
                                        <p:tgtEl>
                                          <p:spTgt spid="67"/>
                                        </p:tgtEl>
                                        <p:attrNameLst>
                                          <p:attrName>style.visibility</p:attrName>
                                        </p:attrNameLst>
                                      </p:cBhvr>
                                      <p:to>
                                        <p:strVal val="visible"/>
                                      </p:to>
                                    </p:set>
                                    <p:animEffect transition="in" filter="barn(inVertical)">
                                      <p:cBhvr>
                                        <p:cTn id="15" dur="500"/>
                                        <p:tgtEl>
                                          <p:spTgt spid="67"/>
                                        </p:tgtEl>
                                      </p:cBhvr>
                                    </p:animEffect>
                                  </p:childTnLst>
                                </p:cTn>
                              </p:par>
                            </p:childTnLst>
                          </p:cTn>
                        </p:par>
                      </p:childTnLst>
                    </p:cTn>
                  </p:par>
                  <p:par>
                    <p:cTn id="16" fill="hold">
                      <p:stCondLst>
                        <p:cond delay="indefinite"/>
                      </p:stCondLst>
                      <p:childTnLst>
                        <p:par>
                          <p:cTn id="17" fill="hold">
                            <p:stCondLst>
                              <p:cond delay="0"/>
                            </p:stCondLst>
                            <p:childTnLst>
                              <p:par>
                                <p:cTn id="18" presetID="42" presetClass="entr" presetSubtype="0" fill="hold" grpId="0" nodeType="click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fade">
                                      <p:cBhvr>
                                        <p:cTn id="20" dur="1000"/>
                                        <p:tgtEl>
                                          <p:spTgt spid="8"/>
                                        </p:tgtEl>
                                      </p:cBhvr>
                                    </p:animEffect>
                                    <p:anim calcmode="lin" valueType="num">
                                      <p:cBhvr>
                                        <p:cTn id="21" dur="1000" fill="hold"/>
                                        <p:tgtEl>
                                          <p:spTgt spid="8"/>
                                        </p:tgtEl>
                                        <p:attrNameLst>
                                          <p:attrName>ppt_x</p:attrName>
                                        </p:attrNameLst>
                                      </p:cBhvr>
                                      <p:tavLst>
                                        <p:tav tm="0">
                                          <p:val>
                                            <p:strVal val="#ppt_x"/>
                                          </p:val>
                                        </p:tav>
                                        <p:tav tm="100000">
                                          <p:val>
                                            <p:strVal val="#ppt_x"/>
                                          </p:val>
                                        </p:tav>
                                      </p:tavLst>
                                    </p:anim>
                                    <p:anim calcmode="lin" valueType="num">
                                      <p:cBhvr>
                                        <p:cTn id="22"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nodeType="clickEffect">
                                  <p:stCondLst>
                                    <p:cond delay="0"/>
                                  </p:stCondLst>
                                  <p:childTnLst>
                                    <p:set>
                                      <p:cBhvr>
                                        <p:cTn id="26" dur="1" fill="hold">
                                          <p:stCondLst>
                                            <p:cond delay="0"/>
                                          </p:stCondLst>
                                        </p:cTn>
                                        <p:tgtEl>
                                          <p:spTgt spid="65"/>
                                        </p:tgtEl>
                                        <p:attrNameLst>
                                          <p:attrName>style.visibility</p:attrName>
                                        </p:attrNameLst>
                                      </p:cBhvr>
                                      <p:to>
                                        <p:strVal val="visible"/>
                                      </p:to>
                                    </p:set>
                                    <p:animEffect transition="in" filter="barn(inVertical)">
                                      <p:cBhvr>
                                        <p:cTn id="27" dur="500"/>
                                        <p:tgtEl>
                                          <p:spTgt spid="65"/>
                                        </p:tgtEl>
                                      </p:cBhvr>
                                    </p:animEffect>
                                  </p:childTnLst>
                                </p:cTn>
                              </p:par>
                            </p:childTnLst>
                          </p:cTn>
                        </p:par>
                      </p:childTnLst>
                    </p:cTn>
                  </p:par>
                  <p:par>
                    <p:cTn id="28" fill="hold">
                      <p:stCondLst>
                        <p:cond delay="indefinite"/>
                      </p:stCondLst>
                      <p:childTnLst>
                        <p:par>
                          <p:cTn id="29" fill="hold">
                            <p:stCondLst>
                              <p:cond delay="0"/>
                            </p:stCondLst>
                            <p:childTnLst>
                              <p:par>
                                <p:cTn id="30" presetID="42" presetClass="entr" presetSubtype="0" fill="hold" grpId="0" nodeType="clickEffect">
                                  <p:stCondLst>
                                    <p:cond delay="0"/>
                                  </p:stCondLst>
                                  <p:childTnLst>
                                    <p:set>
                                      <p:cBhvr>
                                        <p:cTn id="31" dur="1" fill="hold">
                                          <p:stCondLst>
                                            <p:cond delay="0"/>
                                          </p:stCondLst>
                                        </p:cTn>
                                        <p:tgtEl>
                                          <p:spTgt spid="70"/>
                                        </p:tgtEl>
                                        <p:attrNameLst>
                                          <p:attrName>style.visibility</p:attrName>
                                        </p:attrNameLst>
                                      </p:cBhvr>
                                      <p:to>
                                        <p:strVal val="visible"/>
                                      </p:to>
                                    </p:set>
                                    <p:animEffect transition="in" filter="fade">
                                      <p:cBhvr>
                                        <p:cTn id="32" dur="1000"/>
                                        <p:tgtEl>
                                          <p:spTgt spid="70"/>
                                        </p:tgtEl>
                                      </p:cBhvr>
                                    </p:animEffect>
                                    <p:anim calcmode="lin" valueType="num">
                                      <p:cBhvr>
                                        <p:cTn id="33" dur="1000" fill="hold"/>
                                        <p:tgtEl>
                                          <p:spTgt spid="70"/>
                                        </p:tgtEl>
                                        <p:attrNameLst>
                                          <p:attrName>ppt_x</p:attrName>
                                        </p:attrNameLst>
                                      </p:cBhvr>
                                      <p:tavLst>
                                        <p:tav tm="0">
                                          <p:val>
                                            <p:strVal val="#ppt_x"/>
                                          </p:val>
                                        </p:tav>
                                        <p:tav tm="100000">
                                          <p:val>
                                            <p:strVal val="#ppt_x"/>
                                          </p:val>
                                        </p:tav>
                                      </p:tavLst>
                                    </p:anim>
                                    <p:anim calcmode="lin" valueType="num">
                                      <p:cBhvr>
                                        <p:cTn id="34" dur="1000" fill="hold"/>
                                        <p:tgtEl>
                                          <p:spTgt spid="70"/>
                                        </p:tgtEl>
                                        <p:attrNameLst>
                                          <p:attrName>ppt_y</p:attrName>
                                        </p:attrNameLst>
                                      </p:cBhvr>
                                      <p:tavLst>
                                        <p:tav tm="0">
                                          <p:val>
                                            <p:strVal val="#ppt_y+.1"/>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16" presetClass="entr" presetSubtype="21" fill="hold" nodeType="clickEffect">
                                  <p:stCondLst>
                                    <p:cond delay="0"/>
                                  </p:stCondLst>
                                  <p:childTnLst>
                                    <p:set>
                                      <p:cBhvr>
                                        <p:cTn id="38" dur="1" fill="hold">
                                          <p:stCondLst>
                                            <p:cond delay="0"/>
                                          </p:stCondLst>
                                        </p:cTn>
                                        <p:tgtEl>
                                          <p:spTgt spid="60"/>
                                        </p:tgtEl>
                                        <p:attrNameLst>
                                          <p:attrName>style.visibility</p:attrName>
                                        </p:attrNameLst>
                                      </p:cBhvr>
                                      <p:to>
                                        <p:strVal val="visible"/>
                                      </p:to>
                                    </p:set>
                                    <p:animEffect transition="in" filter="barn(inVertical)">
                                      <p:cBhvr>
                                        <p:cTn id="39" dur="500"/>
                                        <p:tgtEl>
                                          <p:spTgt spid="60"/>
                                        </p:tgtEl>
                                      </p:cBhvr>
                                    </p:animEffect>
                                  </p:childTnLst>
                                </p:cTn>
                              </p:par>
                            </p:childTnLst>
                          </p:cTn>
                        </p:par>
                      </p:childTnLst>
                    </p:cTn>
                  </p:par>
                  <p:par>
                    <p:cTn id="40" fill="hold">
                      <p:stCondLst>
                        <p:cond delay="indefinite"/>
                      </p:stCondLst>
                      <p:childTnLst>
                        <p:par>
                          <p:cTn id="41" fill="hold">
                            <p:stCondLst>
                              <p:cond delay="0"/>
                            </p:stCondLst>
                            <p:childTnLst>
                              <p:par>
                                <p:cTn id="42" presetID="42" presetClass="entr" presetSubtype="0" fill="hold" grpId="0" nodeType="clickEffect">
                                  <p:stCondLst>
                                    <p:cond delay="0"/>
                                  </p:stCondLst>
                                  <p:childTnLst>
                                    <p:set>
                                      <p:cBhvr>
                                        <p:cTn id="43" dur="1" fill="hold">
                                          <p:stCondLst>
                                            <p:cond delay="0"/>
                                          </p:stCondLst>
                                        </p:cTn>
                                        <p:tgtEl>
                                          <p:spTgt spid="71"/>
                                        </p:tgtEl>
                                        <p:attrNameLst>
                                          <p:attrName>style.visibility</p:attrName>
                                        </p:attrNameLst>
                                      </p:cBhvr>
                                      <p:to>
                                        <p:strVal val="visible"/>
                                      </p:to>
                                    </p:set>
                                    <p:animEffect transition="in" filter="fade">
                                      <p:cBhvr>
                                        <p:cTn id="44" dur="1000"/>
                                        <p:tgtEl>
                                          <p:spTgt spid="71"/>
                                        </p:tgtEl>
                                      </p:cBhvr>
                                    </p:animEffect>
                                    <p:anim calcmode="lin" valueType="num">
                                      <p:cBhvr>
                                        <p:cTn id="45" dur="1000" fill="hold"/>
                                        <p:tgtEl>
                                          <p:spTgt spid="71"/>
                                        </p:tgtEl>
                                        <p:attrNameLst>
                                          <p:attrName>ppt_x</p:attrName>
                                        </p:attrNameLst>
                                      </p:cBhvr>
                                      <p:tavLst>
                                        <p:tav tm="0">
                                          <p:val>
                                            <p:strVal val="#ppt_x"/>
                                          </p:val>
                                        </p:tav>
                                        <p:tav tm="100000">
                                          <p:val>
                                            <p:strVal val="#ppt_x"/>
                                          </p:val>
                                        </p:tav>
                                      </p:tavLst>
                                    </p:anim>
                                    <p:anim calcmode="lin" valueType="num">
                                      <p:cBhvr>
                                        <p:cTn id="46" dur="1000" fill="hold"/>
                                        <p:tgtEl>
                                          <p:spTgt spid="71"/>
                                        </p:tgtEl>
                                        <p:attrNameLst>
                                          <p:attrName>ppt_y</p:attrName>
                                        </p:attrNameLst>
                                      </p:cBhvr>
                                      <p:tavLst>
                                        <p:tav tm="0">
                                          <p:val>
                                            <p:strVal val="#ppt_y+.1"/>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16" presetClass="entr" presetSubtype="21" fill="hold" nodeType="clickEffect">
                                  <p:stCondLst>
                                    <p:cond delay="0"/>
                                  </p:stCondLst>
                                  <p:childTnLst>
                                    <p:set>
                                      <p:cBhvr>
                                        <p:cTn id="50" dur="1" fill="hold">
                                          <p:stCondLst>
                                            <p:cond delay="0"/>
                                          </p:stCondLst>
                                        </p:cTn>
                                        <p:tgtEl>
                                          <p:spTgt spid="61"/>
                                        </p:tgtEl>
                                        <p:attrNameLst>
                                          <p:attrName>style.visibility</p:attrName>
                                        </p:attrNameLst>
                                      </p:cBhvr>
                                      <p:to>
                                        <p:strVal val="visible"/>
                                      </p:to>
                                    </p:set>
                                    <p:animEffect transition="in" filter="barn(inVertical)">
                                      <p:cBhvr>
                                        <p:cTn id="51" dur="500"/>
                                        <p:tgtEl>
                                          <p:spTgt spid="61"/>
                                        </p:tgtEl>
                                      </p:cBhvr>
                                    </p:animEffect>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grpId="0" nodeType="clickEffect">
                                  <p:stCondLst>
                                    <p:cond delay="0"/>
                                  </p:stCondLst>
                                  <p:childTnLst>
                                    <p:set>
                                      <p:cBhvr>
                                        <p:cTn id="55" dur="1" fill="hold">
                                          <p:stCondLst>
                                            <p:cond delay="0"/>
                                          </p:stCondLst>
                                        </p:cTn>
                                        <p:tgtEl>
                                          <p:spTgt spid="72"/>
                                        </p:tgtEl>
                                        <p:attrNameLst>
                                          <p:attrName>style.visibility</p:attrName>
                                        </p:attrNameLst>
                                      </p:cBhvr>
                                      <p:to>
                                        <p:strVal val="visible"/>
                                      </p:to>
                                    </p:set>
                                    <p:animEffect transition="in" filter="fade">
                                      <p:cBhvr>
                                        <p:cTn id="56" dur="1000"/>
                                        <p:tgtEl>
                                          <p:spTgt spid="72"/>
                                        </p:tgtEl>
                                      </p:cBhvr>
                                    </p:animEffect>
                                    <p:anim calcmode="lin" valueType="num">
                                      <p:cBhvr>
                                        <p:cTn id="57" dur="1000" fill="hold"/>
                                        <p:tgtEl>
                                          <p:spTgt spid="72"/>
                                        </p:tgtEl>
                                        <p:attrNameLst>
                                          <p:attrName>ppt_x</p:attrName>
                                        </p:attrNameLst>
                                      </p:cBhvr>
                                      <p:tavLst>
                                        <p:tav tm="0">
                                          <p:val>
                                            <p:strVal val="#ppt_x"/>
                                          </p:val>
                                        </p:tav>
                                        <p:tav tm="100000">
                                          <p:val>
                                            <p:strVal val="#ppt_x"/>
                                          </p:val>
                                        </p:tav>
                                      </p:tavLst>
                                    </p:anim>
                                    <p:anim calcmode="lin" valueType="num">
                                      <p:cBhvr>
                                        <p:cTn id="58" dur="1000" fill="hold"/>
                                        <p:tgtEl>
                                          <p:spTgt spid="72"/>
                                        </p:tgtEl>
                                        <p:attrNameLst>
                                          <p:attrName>ppt_y</p:attrName>
                                        </p:attrNameLst>
                                      </p:cBhvr>
                                      <p:tavLst>
                                        <p:tav tm="0">
                                          <p:val>
                                            <p:strVal val="#ppt_y+.1"/>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16" presetClass="entr" presetSubtype="21" fill="hold" nodeType="clickEffect">
                                  <p:stCondLst>
                                    <p:cond delay="0"/>
                                  </p:stCondLst>
                                  <p:childTnLst>
                                    <p:set>
                                      <p:cBhvr>
                                        <p:cTn id="62" dur="1" fill="hold">
                                          <p:stCondLst>
                                            <p:cond delay="0"/>
                                          </p:stCondLst>
                                        </p:cTn>
                                        <p:tgtEl>
                                          <p:spTgt spid="64"/>
                                        </p:tgtEl>
                                        <p:attrNameLst>
                                          <p:attrName>style.visibility</p:attrName>
                                        </p:attrNameLst>
                                      </p:cBhvr>
                                      <p:to>
                                        <p:strVal val="visible"/>
                                      </p:to>
                                    </p:set>
                                    <p:animEffect transition="in" filter="barn(inVertical)">
                                      <p:cBhvr>
                                        <p:cTn id="63" dur="500"/>
                                        <p:tgtEl>
                                          <p:spTgt spid="64"/>
                                        </p:tgtEl>
                                      </p:cBhvr>
                                    </p:animEffect>
                                  </p:childTnLst>
                                </p:cTn>
                              </p:par>
                            </p:childTnLst>
                          </p:cTn>
                        </p:par>
                      </p:childTnLst>
                    </p:cTn>
                  </p:par>
                  <p:par>
                    <p:cTn id="64" fill="hold">
                      <p:stCondLst>
                        <p:cond delay="indefinite"/>
                      </p:stCondLst>
                      <p:childTnLst>
                        <p:par>
                          <p:cTn id="65" fill="hold">
                            <p:stCondLst>
                              <p:cond delay="0"/>
                            </p:stCondLst>
                            <p:childTnLst>
                              <p:par>
                                <p:cTn id="66" presetID="42" presetClass="entr" presetSubtype="0" fill="hold" grpId="0" nodeType="clickEffect">
                                  <p:stCondLst>
                                    <p:cond delay="0"/>
                                  </p:stCondLst>
                                  <p:childTnLst>
                                    <p:set>
                                      <p:cBhvr>
                                        <p:cTn id="67" dur="1" fill="hold">
                                          <p:stCondLst>
                                            <p:cond delay="0"/>
                                          </p:stCondLst>
                                        </p:cTn>
                                        <p:tgtEl>
                                          <p:spTgt spid="73"/>
                                        </p:tgtEl>
                                        <p:attrNameLst>
                                          <p:attrName>style.visibility</p:attrName>
                                        </p:attrNameLst>
                                      </p:cBhvr>
                                      <p:to>
                                        <p:strVal val="visible"/>
                                      </p:to>
                                    </p:set>
                                    <p:animEffect transition="in" filter="fade">
                                      <p:cBhvr>
                                        <p:cTn id="68" dur="1000"/>
                                        <p:tgtEl>
                                          <p:spTgt spid="73"/>
                                        </p:tgtEl>
                                      </p:cBhvr>
                                    </p:animEffect>
                                    <p:anim calcmode="lin" valueType="num">
                                      <p:cBhvr>
                                        <p:cTn id="69" dur="1000" fill="hold"/>
                                        <p:tgtEl>
                                          <p:spTgt spid="73"/>
                                        </p:tgtEl>
                                        <p:attrNameLst>
                                          <p:attrName>ppt_x</p:attrName>
                                        </p:attrNameLst>
                                      </p:cBhvr>
                                      <p:tavLst>
                                        <p:tav tm="0">
                                          <p:val>
                                            <p:strVal val="#ppt_x"/>
                                          </p:val>
                                        </p:tav>
                                        <p:tav tm="100000">
                                          <p:val>
                                            <p:strVal val="#ppt_x"/>
                                          </p:val>
                                        </p:tav>
                                      </p:tavLst>
                                    </p:anim>
                                    <p:anim calcmode="lin" valueType="num">
                                      <p:cBhvr>
                                        <p:cTn id="70" dur="1000" fill="hold"/>
                                        <p:tgtEl>
                                          <p:spTgt spid="7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7" grpId="0"/>
      <p:bldP spid="8" grpId="0"/>
      <p:bldP spid="70" grpId="0"/>
      <p:bldP spid="71" grpId="0"/>
      <p:bldP spid="72" grpId="0"/>
      <p:bldP spid="7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 name="TextBox 116"/>
          <p:cNvSpPr txBox="1"/>
          <p:nvPr/>
        </p:nvSpPr>
        <p:spPr>
          <a:xfrm>
            <a:off x="2832561" y="853776"/>
            <a:ext cx="6107734" cy="107721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3200" b="1"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mn-cs"/>
              </a:rPr>
              <a:t>Chúng</a:t>
            </a:r>
            <a:r>
              <a:rPr kumimoji="0" lang="en-US" altLang="zh-CN" sz="3200" b="1" i="0" u="none" strike="noStrike" kern="1200" cap="none" spc="0" normalizeH="0" noProof="0">
                <a:ln>
                  <a:noFill/>
                </a:ln>
                <a:solidFill>
                  <a:srgbClr val="002060"/>
                </a:solidFill>
                <a:effectLst/>
                <a:uLnTx/>
                <a:uFillTx/>
                <a:latin typeface="Roboto" panose="02000000000000000000" pitchFamily="2" charset="0"/>
                <a:ea typeface="Roboto" panose="02000000000000000000" pitchFamily="2" charset="0"/>
                <a:cs typeface="+mn-cs"/>
              </a:rPr>
              <a:t> mình cùng ôn lại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3200" b="1" i="0" u="none" strike="noStrike" kern="1200" cap="none" spc="0" normalizeH="0" noProof="0">
                <a:ln>
                  <a:noFill/>
                </a:ln>
                <a:solidFill>
                  <a:srgbClr val="002060"/>
                </a:solidFill>
                <a:effectLst/>
                <a:uLnTx/>
                <a:uFillTx/>
                <a:latin typeface="Roboto" panose="02000000000000000000" pitchFamily="2" charset="0"/>
                <a:ea typeface="Roboto" panose="02000000000000000000" pitchFamily="2" charset="0"/>
                <a:cs typeface="+mn-cs"/>
              </a:rPr>
              <a:t>Lịch sử việt nam nhé</a:t>
            </a:r>
            <a:endParaRPr kumimoji="0" lang="en-US" altLang="zh-CN" sz="3200" b="1"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mn-cs"/>
            </a:endParaRPr>
          </a:p>
        </p:txBody>
      </p:sp>
      <p:pic>
        <p:nvPicPr>
          <p:cNvPr id="9" name="Picture 8">
            <a:extLst>
              <a:ext uri="{FF2B5EF4-FFF2-40B4-BE49-F238E27FC236}">
                <a16:creationId xmlns:a16="http://schemas.microsoft.com/office/drawing/2014/main" id="{4FACDEB0-4136-02B1-00C5-D1D8C06FB638}"/>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045066" y="-34304"/>
            <a:ext cx="2246550" cy="1550366"/>
          </a:xfrm>
          <a:prstGeom prst="rect">
            <a:avLst/>
          </a:prstGeom>
        </p:spPr>
      </p:pic>
      <p:pic>
        <p:nvPicPr>
          <p:cNvPr id="3" name="Hào Khí Việt Nam - Bạch Đằng Đại Chiến">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6"/>
          <a:stretch>
            <a:fillRect/>
          </a:stretch>
        </p:blipFill>
        <p:spPr>
          <a:xfrm>
            <a:off x="2249574" y="2043892"/>
            <a:ext cx="7795492" cy="4384964"/>
          </a:xfrm>
          <a:prstGeom prst="rect">
            <a:avLst/>
          </a:prstGeom>
        </p:spPr>
      </p:pic>
      <p:sp>
        <p:nvSpPr>
          <p:cNvPr id="6" name="TextBox 5"/>
          <p:cNvSpPr txBox="1"/>
          <p:nvPr/>
        </p:nvSpPr>
        <p:spPr>
          <a:xfrm>
            <a:off x="117667" y="156104"/>
            <a:ext cx="4931552" cy="584775"/>
          </a:xfrm>
          <a:prstGeom prst="rect">
            <a:avLst/>
          </a:prstGeom>
          <a:noFill/>
        </p:spPr>
        <p:txBody>
          <a:bodyPr wrap="square" rtlCol="0">
            <a:spAutoFit/>
          </a:bodyPr>
          <a:lstStyle/>
          <a:p>
            <a:pPr lvl="0" algn="ctr">
              <a:defRPr/>
            </a:pPr>
            <a:r>
              <a:rPr lang="en-US" altLang="zh-CN" sz="3200" b="1">
                <a:solidFill>
                  <a:srgbClr val="002060"/>
                </a:solidFill>
                <a:latin typeface="Roboto" panose="02000000000000000000" pitchFamily="2" charset="0"/>
                <a:ea typeface="Roboto" panose="02000000000000000000" pitchFamily="2" charset="0"/>
              </a:rPr>
              <a:t>KHỞI ĐỘNG TIẾT HỌC</a:t>
            </a:r>
          </a:p>
        </p:txBody>
      </p:sp>
    </p:spTree>
    <p:extLst>
      <p:ext uri="{BB962C8B-B14F-4D97-AF65-F5344CB8AC3E}">
        <p14:creationId xmlns:p14="http://schemas.microsoft.com/office/powerpoint/2010/main" val="29962568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17"/>
                                        </p:tgtEl>
                                        <p:attrNameLst>
                                          <p:attrName>style.visibility</p:attrName>
                                        </p:attrNameLst>
                                      </p:cBhvr>
                                      <p:to>
                                        <p:strVal val="visible"/>
                                      </p:to>
                                    </p:set>
                                    <p:animEffect transition="in" filter="fade">
                                      <p:cBhvr>
                                        <p:cTn id="7" dur="500"/>
                                        <p:tgtEl>
                                          <p:spTgt spid="11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11" restart="whenNotActive" fill="hold" evtFilter="cancelBubble" nodeType="interactiveSeq">
                <p:stCondLst>
                  <p:cond evt="onClick" delay="0">
                    <p:tgtEl>
                      <p:spTgt spid="3"/>
                    </p:tgtEl>
                  </p:cond>
                </p:stCondLst>
                <p:endSync evt="end" delay="0">
                  <p:rtn val="all"/>
                </p:endSync>
                <p:childTnLst>
                  <p:par>
                    <p:cTn id="12" fill="hold">
                      <p:stCondLst>
                        <p:cond delay="0"/>
                      </p:stCondLst>
                      <p:childTnLst>
                        <p:par>
                          <p:cTn id="13" fill="hold">
                            <p:stCondLst>
                              <p:cond delay="0"/>
                            </p:stCondLst>
                            <p:childTnLst>
                              <p:par>
                                <p:cTn id="14" presetID="2" presetClass="mediacall" presetSubtype="0" fill="hold" nodeType="clickEffect">
                                  <p:stCondLst>
                                    <p:cond delay="0"/>
                                  </p:stCondLst>
                                  <p:childTnLst>
                                    <p:cmd type="call" cmd="togglePause">
                                      <p:cBhvr>
                                        <p:cTn id="15" dur="1" fill="hold"/>
                                        <p:tgtEl>
                                          <p:spTgt spid="3"/>
                                        </p:tgtEl>
                                      </p:cBhvr>
                                    </p:cmd>
                                  </p:childTnLst>
                                </p:cTn>
                              </p:par>
                            </p:childTnLst>
                          </p:cTn>
                        </p:par>
                      </p:childTnLst>
                    </p:cTn>
                  </p:par>
                </p:childTnLst>
              </p:cTn>
              <p:nextCondLst>
                <p:cond evt="onClick" delay="0">
                  <p:tgtEl>
                    <p:spTgt spid="3"/>
                  </p:tgtEl>
                </p:cond>
              </p:nextCondLst>
            </p:seq>
            <p:video fullScrn="1">
              <p:cMediaNode vol="80000">
                <p:cTn id="16" fill="hold" display="0">
                  <p:stCondLst>
                    <p:cond delay="indefinite"/>
                  </p:stCondLst>
                </p:cTn>
                <p:tgtEl>
                  <p:spTgt spid="3"/>
                </p:tgtEl>
              </p:cMediaNode>
            </p:video>
          </p:childTnLst>
        </p:cTn>
      </p:par>
    </p:tnLst>
    <p:bldLst>
      <p:bldP spid="117" grpId="0"/>
      <p:bldP spid="6"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337725" y="2700837"/>
            <a:ext cx="11248305" cy="2270278"/>
            <a:chOff x="364453" y="3478205"/>
            <a:chExt cx="11248305" cy="2270278"/>
          </a:xfrm>
        </p:grpSpPr>
        <p:grpSp>
          <p:nvGrpSpPr>
            <p:cNvPr id="2" name="Group 1"/>
            <p:cNvGrpSpPr/>
            <p:nvPr/>
          </p:nvGrpSpPr>
          <p:grpSpPr>
            <a:xfrm>
              <a:off x="364453" y="3478205"/>
              <a:ext cx="5624457" cy="2270278"/>
              <a:chOff x="479031" y="3534579"/>
              <a:chExt cx="5624457" cy="2270278"/>
            </a:xfrm>
          </p:grpSpPr>
          <p:sp>
            <p:nvSpPr>
              <p:cNvPr id="116" name="TextBox 115"/>
              <p:cNvSpPr txBox="1"/>
              <p:nvPr/>
            </p:nvSpPr>
            <p:spPr>
              <a:xfrm>
                <a:off x="479031" y="4183919"/>
                <a:ext cx="4877757" cy="461665"/>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en-US" altLang="zh-CN" sz="2400" b="0" i="0" u="none" strike="noStrike" kern="1200" cap="none" spc="0" normalizeH="0" baseline="0" noProof="0" dirty="0">
                  <a:ln>
                    <a:noFill/>
                  </a:ln>
                  <a:solidFill>
                    <a:srgbClr val="FF0000"/>
                  </a:solidFill>
                  <a:effectLst/>
                  <a:uLnTx/>
                  <a:uFillTx/>
                  <a:latin typeface="Roboto" panose="02000000000000000000" pitchFamily="2" charset="0"/>
                  <a:ea typeface="Roboto" panose="02000000000000000000" pitchFamily="2" charset="0"/>
                  <a:cs typeface="+mn-cs"/>
                </a:endParaRPr>
              </a:p>
            </p:txBody>
          </p:sp>
          <p:pic>
            <p:nvPicPr>
              <p:cNvPr id="40" name="Picture 39"/>
              <p:cNvPicPr>
                <a:picLocks noChangeAspect="1"/>
              </p:cNvPicPr>
              <p:nvPr/>
            </p:nvPicPr>
            <p:blipFill rotWithShape="1">
              <a:blip r:embed="rId4"/>
              <a:srcRect l="655" t="2694" r="718" b="7210"/>
              <a:stretch/>
            </p:blipFill>
            <p:spPr>
              <a:xfrm>
                <a:off x="479031" y="3534579"/>
                <a:ext cx="5624457" cy="572705"/>
              </a:xfrm>
              <a:prstGeom prst="rect">
                <a:avLst/>
              </a:prstGeom>
              <a:effectLst/>
            </p:spPr>
          </p:pic>
          <p:pic>
            <p:nvPicPr>
              <p:cNvPr id="77" name="Picture 76"/>
              <p:cNvPicPr>
                <a:picLocks noChangeAspect="1"/>
              </p:cNvPicPr>
              <p:nvPr/>
            </p:nvPicPr>
            <p:blipFill rotWithShape="1">
              <a:blip r:embed="rId4"/>
              <a:srcRect l="655" t="2694" r="718" b="7210"/>
              <a:stretch/>
            </p:blipFill>
            <p:spPr>
              <a:xfrm>
                <a:off x="479031" y="4086742"/>
                <a:ext cx="5624457" cy="572705"/>
              </a:xfrm>
              <a:prstGeom prst="rect">
                <a:avLst/>
              </a:prstGeom>
              <a:effectLst/>
            </p:spPr>
          </p:pic>
          <p:pic>
            <p:nvPicPr>
              <p:cNvPr id="78" name="Picture 77"/>
              <p:cNvPicPr>
                <a:picLocks noChangeAspect="1"/>
              </p:cNvPicPr>
              <p:nvPr/>
            </p:nvPicPr>
            <p:blipFill rotWithShape="1">
              <a:blip r:embed="rId4"/>
              <a:srcRect l="655" t="2694" r="718" b="7210"/>
              <a:stretch/>
            </p:blipFill>
            <p:spPr>
              <a:xfrm>
                <a:off x="479031" y="4659447"/>
                <a:ext cx="5624457" cy="572705"/>
              </a:xfrm>
              <a:prstGeom prst="rect">
                <a:avLst/>
              </a:prstGeom>
              <a:effectLst/>
            </p:spPr>
          </p:pic>
          <p:pic>
            <p:nvPicPr>
              <p:cNvPr id="79" name="Picture 78"/>
              <p:cNvPicPr>
                <a:picLocks noChangeAspect="1"/>
              </p:cNvPicPr>
              <p:nvPr/>
            </p:nvPicPr>
            <p:blipFill rotWithShape="1">
              <a:blip r:embed="rId4"/>
              <a:srcRect l="655" t="2694" r="718" b="7210"/>
              <a:stretch/>
            </p:blipFill>
            <p:spPr>
              <a:xfrm>
                <a:off x="479031" y="5232152"/>
                <a:ext cx="5624457" cy="572705"/>
              </a:xfrm>
              <a:prstGeom prst="rect">
                <a:avLst/>
              </a:prstGeom>
              <a:effectLst/>
            </p:spPr>
          </p:pic>
        </p:grpSp>
        <p:grpSp>
          <p:nvGrpSpPr>
            <p:cNvPr id="80" name="Group 79"/>
            <p:cNvGrpSpPr/>
            <p:nvPr/>
          </p:nvGrpSpPr>
          <p:grpSpPr>
            <a:xfrm>
              <a:off x="5988301" y="3478205"/>
              <a:ext cx="5624457" cy="2270278"/>
              <a:chOff x="479031" y="3534579"/>
              <a:chExt cx="5624457" cy="2270278"/>
            </a:xfrm>
          </p:grpSpPr>
          <p:sp>
            <p:nvSpPr>
              <p:cNvPr id="81" name="TextBox 80"/>
              <p:cNvSpPr txBox="1"/>
              <p:nvPr/>
            </p:nvSpPr>
            <p:spPr>
              <a:xfrm>
                <a:off x="479031" y="4183919"/>
                <a:ext cx="4877757" cy="461665"/>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en-US" altLang="zh-CN" sz="2400" b="0" i="0" u="none" strike="noStrike" kern="1200" cap="none" spc="0" normalizeH="0" baseline="0" noProof="0" dirty="0">
                  <a:ln>
                    <a:noFill/>
                  </a:ln>
                  <a:solidFill>
                    <a:srgbClr val="FF0000"/>
                  </a:solidFill>
                  <a:effectLst/>
                  <a:uLnTx/>
                  <a:uFillTx/>
                  <a:latin typeface="Roboto" panose="02000000000000000000" pitchFamily="2" charset="0"/>
                  <a:ea typeface="Roboto" panose="02000000000000000000" pitchFamily="2" charset="0"/>
                  <a:cs typeface="+mn-cs"/>
                </a:endParaRPr>
              </a:p>
            </p:txBody>
          </p:sp>
          <p:pic>
            <p:nvPicPr>
              <p:cNvPr id="82" name="Picture 81"/>
              <p:cNvPicPr>
                <a:picLocks noChangeAspect="1"/>
              </p:cNvPicPr>
              <p:nvPr/>
            </p:nvPicPr>
            <p:blipFill rotWithShape="1">
              <a:blip r:embed="rId4"/>
              <a:srcRect l="655" t="2694" r="718" b="7210"/>
              <a:stretch/>
            </p:blipFill>
            <p:spPr>
              <a:xfrm>
                <a:off x="479031" y="3534579"/>
                <a:ext cx="5624457" cy="572705"/>
              </a:xfrm>
              <a:prstGeom prst="rect">
                <a:avLst/>
              </a:prstGeom>
              <a:effectLst/>
            </p:spPr>
          </p:pic>
          <p:pic>
            <p:nvPicPr>
              <p:cNvPr id="83" name="Picture 82"/>
              <p:cNvPicPr>
                <a:picLocks noChangeAspect="1"/>
              </p:cNvPicPr>
              <p:nvPr/>
            </p:nvPicPr>
            <p:blipFill rotWithShape="1">
              <a:blip r:embed="rId4"/>
              <a:srcRect l="655" t="2694" r="718" b="7210"/>
              <a:stretch/>
            </p:blipFill>
            <p:spPr>
              <a:xfrm>
                <a:off x="479031" y="4086742"/>
                <a:ext cx="5624457" cy="572705"/>
              </a:xfrm>
              <a:prstGeom prst="rect">
                <a:avLst/>
              </a:prstGeom>
              <a:effectLst/>
            </p:spPr>
          </p:pic>
          <p:pic>
            <p:nvPicPr>
              <p:cNvPr id="84" name="Picture 83"/>
              <p:cNvPicPr>
                <a:picLocks noChangeAspect="1"/>
              </p:cNvPicPr>
              <p:nvPr/>
            </p:nvPicPr>
            <p:blipFill rotWithShape="1">
              <a:blip r:embed="rId4"/>
              <a:srcRect l="655" t="2694" r="718" b="7210"/>
              <a:stretch/>
            </p:blipFill>
            <p:spPr>
              <a:xfrm>
                <a:off x="479031" y="4659447"/>
                <a:ext cx="5624457" cy="572705"/>
              </a:xfrm>
              <a:prstGeom prst="rect">
                <a:avLst/>
              </a:prstGeom>
              <a:effectLst/>
            </p:spPr>
          </p:pic>
          <p:pic>
            <p:nvPicPr>
              <p:cNvPr id="85" name="Picture 84"/>
              <p:cNvPicPr>
                <a:picLocks noChangeAspect="1"/>
              </p:cNvPicPr>
              <p:nvPr/>
            </p:nvPicPr>
            <p:blipFill rotWithShape="1">
              <a:blip r:embed="rId4"/>
              <a:srcRect l="655" t="2694" r="718" b="7210"/>
              <a:stretch/>
            </p:blipFill>
            <p:spPr>
              <a:xfrm>
                <a:off x="479031" y="5232152"/>
                <a:ext cx="5624457" cy="572705"/>
              </a:xfrm>
              <a:prstGeom prst="rect">
                <a:avLst/>
              </a:prstGeom>
              <a:effectLst/>
            </p:spPr>
          </p:pic>
        </p:grpSp>
      </p:grpSp>
      <p:sp>
        <p:nvSpPr>
          <p:cNvPr id="117" name="TextBox 116"/>
          <p:cNvSpPr txBox="1"/>
          <p:nvPr/>
        </p:nvSpPr>
        <p:spPr>
          <a:xfrm>
            <a:off x="2186316" y="622721"/>
            <a:ext cx="6772838" cy="584775"/>
          </a:xfrm>
          <a:prstGeom prst="rect">
            <a:avLst/>
          </a:prstGeom>
          <a:noFill/>
        </p:spPr>
        <p:txBody>
          <a:bodyPr wrap="square" rtlCol="0">
            <a:spAutoFit/>
          </a:bodyPr>
          <a:lstStyle/>
          <a:p>
            <a:pPr lvl="0" algn="ctr">
              <a:defRPr/>
            </a:pPr>
            <a:r>
              <a:rPr lang="vi-VN" altLang="zh-CN" sz="3200" b="1">
                <a:solidFill>
                  <a:srgbClr val="002060"/>
                </a:solidFill>
                <a:latin typeface="Roboto" panose="02000000000000000000" pitchFamily="2" charset="0"/>
                <a:ea typeface="Roboto" panose="02000000000000000000" pitchFamily="2" charset="0"/>
              </a:rPr>
              <a:t> TRÒ CHƠI "ĐỐ BẠN: THẾ KỈ NÀO?"</a:t>
            </a:r>
            <a:endParaRPr kumimoji="0" lang="en-US" altLang="zh-CN" sz="3200" b="1"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mn-cs"/>
            </a:endParaRPr>
          </a:p>
        </p:txBody>
      </p:sp>
      <p:pic>
        <p:nvPicPr>
          <p:cNvPr id="16" name="Picture 15">
            <a:extLst>
              <a:ext uri="{FF2B5EF4-FFF2-40B4-BE49-F238E27FC236}">
                <a16:creationId xmlns:a16="http://schemas.microsoft.com/office/drawing/2014/main" id="{4FACDEB0-4136-02B1-00C5-D1D8C06FB638}"/>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045066" y="-3131"/>
            <a:ext cx="2246550" cy="1550366"/>
          </a:xfrm>
          <a:prstGeom prst="rect">
            <a:avLst/>
          </a:prstGeom>
        </p:spPr>
      </p:pic>
      <p:sp>
        <p:nvSpPr>
          <p:cNvPr id="8" name="TextBox 7"/>
          <p:cNvSpPr txBox="1"/>
          <p:nvPr/>
        </p:nvSpPr>
        <p:spPr>
          <a:xfrm>
            <a:off x="1913066" y="2926789"/>
            <a:ext cx="579049" cy="707886"/>
          </a:xfrm>
          <a:prstGeom prst="rect">
            <a:avLst/>
          </a:prstGeom>
          <a:noFill/>
        </p:spPr>
        <p:txBody>
          <a:bodyPr wrap="square" rtlCol="0">
            <a:spAutoFit/>
          </a:bodyPr>
          <a:lstStyle/>
          <a:p>
            <a:pPr lvl="0">
              <a:defRPr/>
            </a:pPr>
            <a:r>
              <a:rPr lang="en-US" sz="4000" b="1">
                <a:solidFill>
                  <a:srgbClr val="FF0000"/>
                </a:solidFill>
                <a:latin typeface="MV Boli" panose="02000500030200090000" pitchFamily="2" charset="0"/>
                <a:ea typeface="Roboto" panose="02000000000000000000" pitchFamily="2" charset="0"/>
                <a:cs typeface="MV Boli" panose="02000500030200090000" pitchFamily="2" charset="0"/>
              </a:rPr>
              <a:t>I</a:t>
            </a:r>
            <a:endParaRPr kumimoji="0" lang="en-US" altLang="zh-CN" sz="4000" b="1" i="0" u="none" strike="noStrike" kern="1200" cap="none" spc="0" normalizeH="0" baseline="0" noProof="0" dirty="0">
              <a:ln>
                <a:noFill/>
              </a:ln>
              <a:solidFill>
                <a:srgbClr val="FF0000"/>
              </a:solidFill>
              <a:effectLst/>
              <a:uLnTx/>
              <a:uFillTx/>
              <a:latin typeface="MV Boli" panose="02000500030200090000" pitchFamily="2" charset="0"/>
              <a:ea typeface="Roboto" panose="02000000000000000000" pitchFamily="2" charset="0"/>
              <a:cs typeface="MV Boli" panose="02000500030200090000" pitchFamily="2" charset="0"/>
            </a:endParaRPr>
          </a:p>
        </p:txBody>
      </p:sp>
      <p:sp>
        <p:nvSpPr>
          <p:cNvPr id="70" name="TextBox 69"/>
          <p:cNvSpPr txBox="1"/>
          <p:nvPr/>
        </p:nvSpPr>
        <p:spPr>
          <a:xfrm>
            <a:off x="3221057" y="2924910"/>
            <a:ext cx="646259" cy="707886"/>
          </a:xfrm>
          <a:prstGeom prst="rect">
            <a:avLst/>
          </a:prstGeom>
          <a:noFill/>
        </p:spPr>
        <p:txBody>
          <a:bodyPr wrap="square" rtlCol="0">
            <a:spAutoFit/>
          </a:bodyPr>
          <a:lstStyle/>
          <a:p>
            <a:pPr lvl="0">
              <a:defRPr/>
            </a:pPr>
            <a:r>
              <a:rPr lang="en-US" sz="4000" b="1">
                <a:solidFill>
                  <a:srgbClr val="FF0000"/>
                </a:solidFill>
                <a:latin typeface="MV Boli" panose="02000500030200090000" pitchFamily="2" charset="0"/>
                <a:ea typeface="Roboto" panose="02000000000000000000" pitchFamily="2" charset="0"/>
                <a:cs typeface="MV Boli" panose="02000500030200090000" pitchFamily="2" charset="0"/>
              </a:rPr>
              <a:t>X</a:t>
            </a:r>
            <a:endParaRPr kumimoji="0" lang="en-US" altLang="zh-CN" sz="4000" b="1" i="0" u="none" strike="noStrike" kern="1200" cap="none" spc="0" normalizeH="0" baseline="0" noProof="0" dirty="0">
              <a:ln>
                <a:noFill/>
              </a:ln>
              <a:solidFill>
                <a:srgbClr val="FF0000"/>
              </a:solidFill>
              <a:effectLst/>
              <a:uLnTx/>
              <a:uFillTx/>
              <a:latin typeface="MV Boli" panose="02000500030200090000" pitchFamily="2" charset="0"/>
              <a:ea typeface="Roboto" panose="02000000000000000000" pitchFamily="2" charset="0"/>
              <a:cs typeface="MV Boli" panose="02000500030200090000" pitchFamily="2" charset="0"/>
            </a:endParaRPr>
          </a:p>
        </p:txBody>
      </p:sp>
      <p:sp>
        <p:nvSpPr>
          <p:cNvPr id="71" name="TextBox 70"/>
          <p:cNvSpPr txBox="1"/>
          <p:nvPr/>
        </p:nvSpPr>
        <p:spPr>
          <a:xfrm>
            <a:off x="9057519" y="2927574"/>
            <a:ext cx="1091573" cy="707886"/>
          </a:xfrm>
          <a:prstGeom prst="rect">
            <a:avLst/>
          </a:prstGeom>
          <a:noFill/>
        </p:spPr>
        <p:txBody>
          <a:bodyPr wrap="square" rtlCol="0">
            <a:spAutoFit/>
          </a:bodyPr>
          <a:lstStyle/>
          <a:p>
            <a:pPr lvl="0">
              <a:defRPr/>
            </a:pPr>
            <a:r>
              <a:rPr lang="en-US" sz="4000" b="1">
                <a:solidFill>
                  <a:srgbClr val="FF0000"/>
                </a:solidFill>
                <a:latin typeface="MV Boli" panose="02000500030200090000" pitchFamily="2" charset="0"/>
                <a:ea typeface="Roboto" panose="02000000000000000000" pitchFamily="2" charset="0"/>
                <a:cs typeface="MV Boli" panose="02000500030200090000" pitchFamily="2" charset="0"/>
              </a:rPr>
              <a:t>XX</a:t>
            </a:r>
            <a:endParaRPr kumimoji="0" lang="en-US" altLang="zh-CN" sz="4000" b="1" i="0" u="none" strike="noStrike" kern="1200" cap="none" spc="0" normalizeH="0" baseline="0" noProof="0" dirty="0">
              <a:ln>
                <a:noFill/>
              </a:ln>
              <a:solidFill>
                <a:srgbClr val="FF0000"/>
              </a:solidFill>
              <a:effectLst/>
              <a:uLnTx/>
              <a:uFillTx/>
              <a:latin typeface="MV Boli" panose="02000500030200090000" pitchFamily="2" charset="0"/>
              <a:ea typeface="Roboto" panose="02000000000000000000" pitchFamily="2" charset="0"/>
              <a:cs typeface="MV Boli" panose="02000500030200090000" pitchFamily="2" charset="0"/>
            </a:endParaRPr>
          </a:p>
        </p:txBody>
      </p:sp>
      <p:sp>
        <p:nvSpPr>
          <p:cNvPr id="72" name="TextBox 71"/>
          <p:cNvSpPr txBox="1"/>
          <p:nvPr/>
        </p:nvSpPr>
        <p:spPr>
          <a:xfrm>
            <a:off x="4924961" y="2923546"/>
            <a:ext cx="1173305" cy="707886"/>
          </a:xfrm>
          <a:prstGeom prst="rect">
            <a:avLst/>
          </a:prstGeom>
          <a:noFill/>
        </p:spPr>
        <p:txBody>
          <a:bodyPr wrap="square" rtlCol="0">
            <a:spAutoFit/>
          </a:bodyPr>
          <a:lstStyle/>
          <a:p>
            <a:pPr lvl="0">
              <a:defRPr/>
            </a:pPr>
            <a:r>
              <a:rPr lang="en-US" sz="4000" b="1">
                <a:solidFill>
                  <a:srgbClr val="FF0000"/>
                </a:solidFill>
                <a:latin typeface="MV Boli" panose="02000500030200090000" pitchFamily="2" charset="0"/>
                <a:ea typeface="Roboto" panose="02000000000000000000" pitchFamily="2" charset="0"/>
                <a:cs typeface="MV Boli" panose="02000500030200090000" pitchFamily="2" charset="0"/>
              </a:rPr>
              <a:t>XIII</a:t>
            </a:r>
            <a:endParaRPr kumimoji="0" lang="en-US" altLang="zh-CN" sz="4000" b="1" i="0" u="none" strike="noStrike" kern="1200" cap="none" spc="0" normalizeH="0" baseline="0" noProof="0" dirty="0">
              <a:ln>
                <a:noFill/>
              </a:ln>
              <a:solidFill>
                <a:srgbClr val="FF0000"/>
              </a:solidFill>
              <a:effectLst/>
              <a:uLnTx/>
              <a:uFillTx/>
              <a:latin typeface="MV Boli" panose="02000500030200090000" pitchFamily="2" charset="0"/>
              <a:ea typeface="Roboto" panose="02000000000000000000" pitchFamily="2" charset="0"/>
              <a:cs typeface="MV Boli" panose="02000500030200090000" pitchFamily="2" charset="0"/>
            </a:endParaRPr>
          </a:p>
        </p:txBody>
      </p:sp>
      <p:sp>
        <p:nvSpPr>
          <p:cNvPr id="73" name="TextBox 72"/>
          <p:cNvSpPr txBox="1"/>
          <p:nvPr/>
        </p:nvSpPr>
        <p:spPr>
          <a:xfrm>
            <a:off x="6642557" y="2909666"/>
            <a:ext cx="1492249" cy="707886"/>
          </a:xfrm>
          <a:prstGeom prst="rect">
            <a:avLst/>
          </a:prstGeom>
          <a:noFill/>
        </p:spPr>
        <p:txBody>
          <a:bodyPr wrap="square" rtlCol="0">
            <a:spAutoFit/>
          </a:bodyPr>
          <a:lstStyle/>
          <a:p>
            <a:pPr lvl="0">
              <a:defRPr/>
            </a:pPr>
            <a:r>
              <a:rPr lang="en-US" sz="4000" b="1">
                <a:solidFill>
                  <a:srgbClr val="FF0000"/>
                </a:solidFill>
                <a:latin typeface="MV Boli" panose="02000500030200090000" pitchFamily="2" charset="0"/>
                <a:ea typeface="Roboto" panose="02000000000000000000" pitchFamily="2" charset="0"/>
                <a:cs typeface="MV Boli" panose="02000500030200090000" pitchFamily="2" charset="0"/>
              </a:rPr>
              <a:t>XVIII</a:t>
            </a:r>
            <a:endParaRPr kumimoji="0" lang="en-US" altLang="zh-CN" sz="4000" b="1" i="0" u="none" strike="noStrike" kern="1200" cap="none" spc="0" normalizeH="0" baseline="0" noProof="0" dirty="0">
              <a:ln>
                <a:noFill/>
              </a:ln>
              <a:solidFill>
                <a:srgbClr val="FF0000"/>
              </a:solidFill>
              <a:effectLst/>
              <a:uLnTx/>
              <a:uFillTx/>
              <a:latin typeface="MV Boli" panose="02000500030200090000" pitchFamily="2" charset="0"/>
              <a:ea typeface="Roboto" panose="02000000000000000000" pitchFamily="2" charset="0"/>
              <a:cs typeface="MV Boli" panose="02000500030200090000" pitchFamily="2" charset="0"/>
            </a:endParaRPr>
          </a:p>
        </p:txBody>
      </p:sp>
      <p:sp>
        <p:nvSpPr>
          <p:cNvPr id="38" name="TextBox 37"/>
          <p:cNvSpPr txBox="1"/>
          <p:nvPr/>
        </p:nvSpPr>
        <p:spPr>
          <a:xfrm>
            <a:off x="1073669" y="1884308"/>
            <a:ext cx="9621980" cy="461665"/>
          </a:xfrm>
          <a:prstGeom prst="rect">
            <a:avLst/>
          </a:prstGeom>
          <a:noFill/>
        </p:spPr>
        <p:txBody>
          <a:bodyPr wrap="square" rtlCol="0">
            <a:spAutoFit/>
          </a:bodyPr>
          <a:lstStyle/>
          <a:p>
            <a:pPr lvl="0" algn="ctr">
              <a:defRPr/>
            </a:pPr>
            <a:r>
              <a:rPr lang="vi-VN" altLang="zh-CN" sz="2400">
                <a:solidFill>
                  <a:srgbClr val="002060"/>
                </a:solidFill>
                <a:latin typeface="Roboto" panose="02000000000000000000" pitchFamily="2" charset="0"/>
                <a:ea typeface="Roboto" panose="02000000000000000000" pitchFamily="2" charset="0"/>
              </a:rPr>
              <a:t> Rô-bốt đã sử dụng các nội dung trên để làm dòng thời gian như sau</a:t>
            </a:r>
            <a:endParaRPr kumimoji="0" lang="en-US" altLang="zh-CN" sz="240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endParaRPr>
          </a:p>
        </p:txBody>
      </p:sp>
      <p:sp>
        <p:nvSpPr>
          <p:cNvPr id="9" name="Pentagon 8"/>
          <p:cNvSpPr/>
          <p:nvPr/>
        </p:nvSpPr>
        <p:spPr>
          <a:xfrm>
            <a:off x="1487379" y="3671438"/>
            <a:ext cx="1681472" cy="1044951"/>
          </a:xfrm>
          <a:prstGeom prst="homePlate">
            <a:avLst/>
          </a:prstGeom>
          <a:solidFill>
            <a:srgbClr val="EE9974"/>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Chevron 11"/>
          <p:cNvSpPr/>
          <p:nvPr/>
        </p:nvSpPr>
        <p:spPr>
          <a:xfrm>
            <a:off x="2706966" y="3671438"/>
            <a:ext cx="2246632" cy="1044490"/>
          </a:xfrm>
          <a:prstGeom prst="chevron">
            <a:avLst/>
          </a:prstGeom>
          <a:solidFill>
            <a:srgbClr val="B94917"/>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87" name="Chevron 86"/>
          <p:cNvSpPr/>
          <p:nvPr/>
        </p:nvSpPr>
        <p:spPr>
          <a:xfrm>
            <a:off x="4491713" y="3671438"/>
            <a:ext cx="2327348" cy="1044490"/>
          </a:xfrm>
          <a:prstGeom prst="chevron">
            <a:avLst/>
          </a:prstGeom>
          <a:solidFill>
            <a:srgbClr val="95624C"/>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88" name="Chevron 87"/>
          <p:cNvSpPr/>
          <p:nvPr/>
        </p:nvSpPr>
        <p:spPr>
          <a:xfrm>
            <a:off x="6357176" y="3671438"/>
            <a:ext cx="2479985" cy="1044490"/>
          </a:xfrm>
          <a:prstGeom prst="chevron">
            <a:avLst/>
          </a:prstGeom>
          <a:solidFill>
            <a:srgbClr val="DFCEBC"/>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89" name="Chevron 88"/>
          <p:cNvSpPr/>
          <p:nvPr/>
        </p:nvSpPr>
        <p:spPr>
          <a:xfrm>
            <a:off x="8375278" y="3671438"/>
            <a:ext cx="2351749" cy="1044490"/>
          </a:xfrm>
          <a:prstGeom prst="chevron">
            <a:avLst/>
          </a:prstGeom>
          <a:solidFill>
            <a:srgbClr val="A5B2D3"/>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nvGrpSpPr>
          <p:cNvPr id="67" name="Group 66"/>
          <p:cNvGrpSpPr/>
          <p:nvPr/>
        </p:nvGrpSpPr>
        <p:grpSpPr>
          <a:xfrm>
            <a:off x="1698754" y="3903376"/>
            <a:ext cx="859748" cy="570502"/>
            <a:chOff x="4736550" y="1899741"/>
            <a:chExt cx="859748" cy="570502"/>
          </a:xfrm>
        </p:grpSpPr>
        <p:pic>
          <p:nvPicPr>
            <p:cNvPr id="5" name="Picture 4"/>
            <p:cNvPicPr>
              <a:picLocks noChangeAspect="1"/>
            </p:cNvPicPr>
            <p:nvPr/>
          </p:nvPicPr>
          <p:blipFill>
            <a:blip r:embed="rId6" cstate="hqprint">
              <a:extLst>
                <a:ext uri="{28A0092B-C50C-407E-A947-70E740481C1C}">
                  <a14:useLocalDpi xmlns:a14="http://schemas.microsoft.com/office/drawing/2010/main" val="0"/>
                </a:ext>
              </a:extLst>
            </a:blip>
            <a:stretch>
              <a:fillRect/>
            </a:stretch>
          </p:blipFill>
          <p:spPr>
            <a:xfrm>
              <a:off x="5165091" y="1953827"/>
              <a:ext cx="431207" cy="516416"/>
            </a:xfrm>
            <a:prstGeom prst="rect">
              <a:avLst/>
            </a:prstGeom>
          </p:spPr>
        </p:pic>
        <p:pic>
          <p:nvPicPr>
            <p:cNvPr id="6" name="Picture 5"/>
            <p:cNvPicPr>
              <a:picLocks noChangeAspect="1"/>
            </p:cNvPicPr>
            <p:nvPr/>
          </p:nvPicPr>
          <p:blipFill>
            <a:blip r:embed="rId7" cstate="hqprint">
              <a:extLst>
                <a:ext uri="{28A0092B-C50C-407E-A947-70E740481C1C}">
                  <a14:useLocalDpi xmlns:a14="http://schemas.microsoft.com/office/drawing/2010/main" val="0"/>
                </a:ext>
              </a:extLst>
            </a:blip>
            <a:stretch>
              <a:fillRect/>
            </a:stretch>
          </p:blipFill>
          <p:spPr>
            <a:xfrm>
              <a:off x="4736550" y="1899741"/>
              <a:ext cx="428625" cy="562893"/>
            </a:xfrm>
            <a:prstGeom prst="rect">
              <a:avLst/>
            </a:prstGeom>
          </p:spPr>
        </p:pic>
      </p:grpSp>
      <p:grpSp>
        <p:nvGrpSpPr>
          <p:cNvPr id="61" name="Group 60"/>
          <p:cNvGrpSpPr/>
          <p:nvPr/>
        </p:nvGrpSpPr>
        <p:grpSpPr>
          <a:xfrm>
            <a:off x="4975817" y="3813613"/>
            <a:ext cx="1601000" cy="701716"/>
            <a:chOff x="10156991" y="4200059"/>
            <a:chExt cx="1601000" cy="701716"/>
          </a:xfrm>
        </p:grpSpPr>
        <p:pic>
          <p:nvPicPr>
            <p:cNvPr id="51" name="Picture 50"/>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0156991" y="4263513"/>
              <a:ext cx="522152" cy="624870"/>
            </a:xfrm>
            <a:prstGeom prst="rect">
              <a:avLst/>
            </a:prstGeom>
          </p:spPr>
        </p:pic>
        <p:pic>
          <p:nvPicPr>
            <p:cNvPr id="52" name="Picture 51"/>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rot="20932239">
              <a:off x="10499967" y="4248372"/>
              <a:ext cx="507885" cy="653403"/>
            </a:xfrm>
            <a:prstGeom prst="rect">
              <a:avLst/>
            </a:prstGeom>
          </p:spPr>
        </p:pic>
        <p:pic>
          <p:nvPicPr>
            <p:cNvPr id="54" name="Picture 53"/>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rot="20735110">
              <a:off x="10896037" y="4211231"/>
              <a:ext cx="494031" cy="647861"/>
            </a:xfrm>
            <a:prstGeom prst="rect">
              <a:avLst/>
            </a:prstGeom>
          </p:spPr>
        </p:pic>
        <p:pic>
          <p:nvPicPr>
            <p:cNvPr id="55" name="Picture 54"/>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rot="418400">
              <a:off x="11270326" y="4200059"/>
              <a:ext cx="487665" cy="655382"/>
            </a:xfrm>
            <a:prstGeom prst="rect">
              <a:avLst/>
            </a:prstGeom>
          </p:spPr>
        </p:pic>
      </p:grpSp>
      <p:grpSp>
        <p:nvGrpSpPr>
          <p:cNvPr id="64" name="Group 63"/>
          <p:cNvGrpSpPr/>
          <p:nvPr/>
        </p:nvGrpSpPr>
        <p:grpSpPr>
          <a:xfrm>
            <a:off x="6979059" y="3794170"/>
            <a:ext cx="1556412" cy="764034"/>
            <a:chOff x="8534716" y="2060206"/>
            <a:chExt cx="1669788" cy="813711"/>
          </a:xfrm>
        </p:grpSpPr>
        <p:pic>
          <p:nvPicPr>
            <p:cNvPr id="56" name="Picture 55"/>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8534716" y="2060206"/>
              <a:ext cx="575247" cy="688410"/>
            </a:xfrm>
            <a:prstGeom prst="rect">
              <a:avLst/>
            </a:prstGeom>
          </p:spPr>
        </p:pic>
        <p:pic>
          <p:nvPicPr>
            <p:cNvPr id="57" name="Picture 56"/>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rot="21041233">
              <a:off x="8929293" y="2116002"/>
              <a:ext cx="568960" cy="663263"/>
            </a:xfrm>
            <a:prstGeom prst="rect">
              <a:avLst/>
            </a:prstGeom>
          </p:spPr>
        </p:pic>
        <p:pic>
          <p:nvPicPr>
            <p:cNvPr id="58" name="Picture 57"/>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rot="299429">
              <a:off x="9369372" y="2150929"/>
              <a:ext cx="484087" cy="675836"/>
            </a:xfrm>
            <a:prstGeom prst="rect">
              <a:avLst/>
            </a:prstGeom>
          </p:spPr>
        </p:pic>
        <p:pic>
          <p:nvPicPr>
            <p:cNvPr id="59" name="Picture 58"/>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9707843" y="2150929"/>
              <a:ext cx="496661" cy="722988"/>
            </a:xfrm>
            <a:prstGeom prst="rect">
              <a:avLst/>
            </a:prstGeom>
          </p:spPr>
        </p:pic>
      </p:grpSp>
      <p:grpSp>
        <p:nvGrpSpPr>
          <p:cNvPr id="60" name="Group 59"/>
          <p:cNvGrpSpPr/>
          <p:nvPr/>
        </p:nvGrpSpPr>
        <p:grpSpPr>
          <a:xfrm>
            <a:off x="8877707" y="3817846"/>
            <a:ext cx="1549788" cy="684832"/>
            <a:chOff x="8087139" y="3683452"/>
            <a:chExt cx="1615419" cy="698996"/>
          </a:xfrm>
        </p:grpSpPr>
        <p:pic>
          <p:nvPicPr>
            <p:cNvPr id="47" name="Picture 46"/>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8087139" y="3693945"/>
              <a:ext cx="525330" cy="628673"/>
            </a:xfrm>
            <a:prstGeom prst="rect">
              <a:avLst/>
            </a:prstGeom>
          </p:spPr>
        </p:pic>
        <p:pic>
          <p:nvPicPr>
            <p:cNvPr id="48" name="Picture 47"/>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9226030" y="3756646"/>
              <a:ext cx="476528" cy="625802"/>
            </a:xfrm>
            <a:prstGeom prst="rect">
              <a:avLst/>
            </a:prstGeom>
          </p:spPr>
        </p:pic>
        <p:pic>
          <p:nvPicPr>
            <p:cNvPr id="49" name="Picture 48"/>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rot="20921403">
              <a:off x="8830573" y="3683452"/>
              <a:ext cx="535057" cy="628673"/>
            </a:xfrm>
            <a:prstGeom prst="rect">
              <a:avLst/>
            </a:prstGeom>
          </p:spPr>
        </p:pic>
        <p:pic>
          <p:nvPicPr>
            <p:cNvPr id="50" name="Picture 49"/>
            <p:cNvPicPr>
              <a:picLocks noChangeAspect="1"/>
            </p:cNvPicPr>
            <p:nvPr/>
          </p:nvPicPr>
          <p:blipFill>
            <a:blip r:embed="rId13" cstate="hqprint">
              <a:extLst>
                <a:ext uri="{28A0092B-C50C-407E-A947-70E740481C1C}">
                  <a14:useLocalDpi xmlns:a14="http://schemas.microsoft.com/office/drawing/2010/main" val="0"/>
                </a:ext>
              </a:extLst>
            </a:blip>
            <a:stretch>
              <a:fillRect/>
            </a:stretch>
          </p:blipFill>
          <p:spPr>
            <a:xfrm>
              <a:off x="8450006" y="3693945"/>
              <a:ext cx="453563" cy="644461"/>
            </a:xfrm>
            <a:prstGeom prst="rect">
              <a:avLst/>
            </a:prstGeom>
          </p:spPr>
        </p:pic>
      </p:grpSp>
      <p:grpSp>
        <p:nvGrpSpPr>
          <p:cNvPr id="65" name="Group 64"/>
          <p:cNvGrpSpPr/>
          <p:nvPr/>
        </p:nvGrpSpPr>
        <p:grpSpPr>
          <a:xfrm>
            <a:off x="3279382" y="3786433"/>
            <a:ext cx="1234425" cy="768452"/>
            <a:chOff x="6637038" y="2065047"/>
            <a:chExt cx="1234425" cy="768452"/>
          </a:xfrm>
        </p:grpSpPr>
        <p:pic>
          <p:nvPicPr>
            <p:cNvPr id="10" name="Picture 9"/>
            <p:cNvPicPr>
              <a:picLocks noChangeAspect="1"/>
            </p:cNvPicPr>
            <p:nvPr/>
          </p:nvPicPr>
          <p:blipFill>
            <a:blip r:embed="rId14" cstate="hqprint">
              <a:extLst>
                <a:ext uri="{28A0092B-C50C-407E-A947-70E740481C1C}">
                  <a14:useLocalDpi xmlns:a14="http://schemas.microsoft.com/office/drawing/2010/main" val="0"/>
                </a:ext>
              </a:extLst>
            </a:blip>
            <a:stretch>
              <a:fillRect/>
            </a:stretch>
          </p:blipFill>
          <p:spPr>
            <a:xfrm>
              <a:off x="7058085" y="2114590"/>
              <a:ext cx="403308" cy="580100"/>
            </a:xfrm>
            <a:prstGeom prst="rect">
              <a:avLst/>
            </a:prstGeom>
          </p:spPr>
        </p:pic>
        <p:pic>
          <p:nvPicPr>
            <p:cNvPr id="11" name="Picture 10"/>
            <p:cNvPicPr>
              <a:picLocks noChangeAspect="1"/>
            </p:cNvPicPr>
            <p:nvPr/>
          </p:nvPicPr>
          <p:blipFill>
            <a:blip r:embed="rId11" cstate="hqprint">
              <a:extLst>
                <a:ext uri="{28A0092B-C50C-407E-A947-70E740481C1C}">
                  <a14:useLocalDpi xmlns:a14="http://schemas.microsoft.com/office/drawing/2010/main" val="0"/>
                </a:ext>
              </a:extLst>
            </a:blip>
            <a:stretch>
              <a:fillRect/>
            </a:stretch>
          </p:blipFill>
          <p:spPr>
            <a:xfrm rot="713125">
              <a:off x="7446056" y="2065047"/>
              <a:ext cx="425407" cy="593912"/>
            </a:xfrm>
            <a:prstGeom prst="rect">
              <a:avLst/>
            </a:prstGeom>
          </p:spPr>
        </p:pic>
        <p:pic>
          <p:nvPicPr>
            <p:cNvPr id="46" name="Picture 45"/>
            <p:cNvPicPr>
              <a:picLocks noChangeAspect="1"/>
            </p:cNvPicPr>
            <p:nvPr/>
          </p:nvPicPr>
          <p:blipFill>
            <a:blip r:embed="rId13" cstate="hqprint">
              <a:extLst>
                <a:ext uri="{28A0092B-C50C-407E-A947-70E740481C1C}">
                  <a14:useLocalDpi xmlns:a14="http://schemas.microsoft.com/office/drawing/2010/main" val="0"/>
                </a:ext>
              </a:extLst>
            </a:blip>
            <a:stretch>
              <a:fillRect/>
            </a:stretch>
          </p:blipFill>
          <p:spPr>
            <a:xfrm>
              <a:off x="6637038" y="2198151"/>
              <a:ext cx="436457" cy="635348"/>
            </a:xfrm>
            <a:prstGeom prst="rect">
              <a:avLst/>
            </a:prstGeom>
          </p:spPr>
        </p:pic>
      </p:grpSp>
      <p:sp>
        <p:nvSpPr>
          <p:cNvPr id="90" name="TextBox 89"/>
          <p:cNvSpPr txBox="1"/>
          <p:nvPr/>
        </p:nvSpPr>
        <p:spPr>
          <a:xfrm>
            <a:off x="1097496" y="5458803"/>
            <a:ext cx="9621980" cy="461665"/>
          </a:xfrm>
          <a:prstGeom prst="rect">
            <a:avLst/>
          </a:prstGeom>
          <a:noFill/>
        </p:spPr>
        <p:txBody>
          <a:bodyPr wrap="square" rtlCol="0">
            <a:spAutoFit/>
          </a:bodyPr>
          <a:lstStyle/>
          <a:p>
            <a:pPr lvl="0" algn="ctr">
              <a:defRPr/>
            </a:pPr>
            <a:r>
              <a:rPr lang="vi-VN" altLang="zh-CN" sz="2400">
                <a:solidFill>
                  <a:srgbClr val="002060"/>
                </a:solidFill>
                <a:latin typeface="Roboto" panose="02000000000000000000" pitchFamily="2" charset="0"/>
                <a:ea typeface="Roboto" panose="02000000000000000000" pitchFamily="2" charset="0"/>
              </a:rPr>
              <a:t> Em hãy giúp bạn Rô-bốt kiểm tra xem các thông tin đã đúng chưa</a:t>
            </a:r>
            <a:endParaRPr kumimoji="0" lang="en-US" altLang="zh-CN" sz="240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endParaRPr>
          </a:p>
        </p:txBody>
      </p:sp>
      <p:pic>
        <p:nvPicPr>
          <p:cNvPr id="14" name="Picture 13"/>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10290540" y="2581924"/>
            <a:ext cx="1557828" cy="1530133"/>
          </a:xfrm>
          <a:prstGeom prst="rect">
            <a:avLst/>
          </a:prstGeom>
        </p:spPr>
      </p:pic>
    </p:spTree>
    <p:extLst>
      <p:ext uri="{BB962C8B-B14F-4D97-AF65-F5344CB8AC3E}">
        <p14:creationId xmlns:p14="http://schemas.microsoft.com/office/powerpoint/2010/main" val="35578010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17"/>
                                        </p:tgtEl>
                                        <p:attrNameLst>
                                          <p:attrName>style.visibility</p:attrName>
                                        </p:attrNameLst>
                                      </p:cBhvr>
                                      <p:to>
                                        <p:strVal val="visible"/>
                                      </p:to>
                                    </p:set>
                                    <p:animEffect transition="in" filter="fade">
                                      <p:cBhvr>
                                        <p:cTn id="7" dur="500"/>
                                        <p:tgtEl>
                                          <p:spTgt spid="117"/>
                                        </p:tgtEl>
                                      </p:cBhvr>
                                    </p:animEffect>
                                  </p:childTnLst>
                                </p:cTn>
                              </p:par>
                              <p:par>
                                <p:cTn id="8" presetID="16" presetClass="entr" presetSubtype="21" fill="hold" nodeType="withEffect">
                                  <p:stCondLst>
                                    <p:cond delay="0"/>
                                  </p:stCondLst>
                                  <p:childTnLst>
                                    <p:set>
                                      <p:cBhvr>
                                        <p:cTn id="9" dur="1" fill="hold">
                                          <p:stCondLst>
                                            <p:cond delay="0"/>
                                          </p:stCondLst>
                                        </p:cTn>
                                        <p:tgtEl>
                                          <p:spTgt spid="67"/>
                                        </p:tgtEl>
                                        <p:attrNameLst>
                                          <p:attrName>style.visibility</p:attrName>
                                        </p:attrNameLst>
                                      </p:cBhvr>
                                      <p:to>
                                        <p:strVal val="visible"/>
                                      </p:to>
                                    </p:set>
                                    <p:animEffect transition="in" filter="barn(inVertical)">
                                      <p:cBhvr>
                                        <p:cTn id="10" dur="500"/>
                                        <p:tgtEl>
                                          <p:spTgt spid="67"/>
                                        </p:tgtEl>
                                      </p:cBhvr>
                                    </p:animEffect>
                                  </p:childTnLst>
                                </p:cTn>
                              </p:par>
                              <p:par>
                                <p:cTn id="11" presetID="42" presetClass="entr" presetSubtype="0"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1000"/>
                                        <p:tgtEl>
                                          <p:spTgt spid="8"/>
                                        </p:tgtEl>
                                      </p:cBhvr>
                                    </p:animEffect>
                                    <p:anim calcmode="lin" valueType="num">
                                      <p:cBhvr>
                                        <p:cTn id="14" dur="1000" fill="hold"/>
                                        <p:tgtEl>
                                          <p:spTgt spid="8"/>
                                        </p:tgtEl>
                                        <p:attrNameLst>
                                          <p:attrName>ppt_x</p:attrName>
                                        </p:attrNameLst>
                                      </p:cBhvr>
                                      <p:tavLst>
                                        <p:tav tm="0">
                                          <p:val>
                                            <p:strVal val="#ppt_x"/>
                                          </p:val>
                                        </p:tav>
                                        <p:tav tm="100000">
                                          <p:val>
                                            <p:strVal val="#ppt_x"/>
                                          </p:val>
                                        </p:tav>
                                      </p:tavLst>
                                    </p:anim>
                                    <p:anim calcmode="lin" valueType="num">
                                      <p:cBhvr>
                                        <p:cTn id="15" dur="1000" fill="hold"/>
                                        <p:tgtEl>
                                          <p:spTgt spid="8"/>
                                        </p:tgtEl>
                                        <p:attrNameLst>
                                          <p:attrName>ppt_y</p:attrName>
                                        </p:attrNameLst>
                                      </p:cBhvr>
                                      <p:tavLst>
                                        <p:tav tm="0">
                                          <p:val>
                                            <p:strVal val="#ppt_y+.1"/>
                                          </p:val>
                                        </p:tav>
                                        <p:tav tm="100000">
                                          <p:val>
                                            <p:strVal val="#ppt_y"/>
                                          </p:val>
                                        </p:tav>
                                      </p:tavLst>
                                    </p:anim>
                                  </p:childTnLst>
                                </p:cTn>
                              </p:par>
                              <p:par>
                                <p:cTn id="16" presetID="16" presetClass="entr" presetSubtype="21" fill="hold" nodeType="withEffect">
                                  <p:stCondLst>
                                    <p:cond delay="0"/>
                                  </p:stCondLst>
                                  <p:childTnLst>
                                    <p:set>
                                      <p:cBhvr>
                                        <p:cTn id="17" dur="1" fill="hold">
                                          <p:stCondLst>
                                            <p:cond delay="0"/>
                                          </p:stCondLst>
                                        </p:cTn>
                                        <p:tgtEl>
                                          <p:spTgt spid="65"/>
                                        </p:tgtEl>
                                        <p:attrNameLst>
                                          <p:attrName>style.visibility</p:attrName>
                                        </p:attrNameLst>
                                      </p:cBhvr>
                                      <p:to>
                                        <p:strVal val="visible"/>
                                      </p:to>
                                    </p:set>
                                    <p:animEffect transition="in" filter="barn(inVertical)">
                                      <p:cBhvr>
                                        <p:cTn id="18" dur="500"/>
                                        <p:tgtEl>
                                          <p:spTgt spid="65"/>
                                        </p:tgtEl>
                                      </p:cBhvr>
                                    </p:animEffect>
                                  </p:childTnLst>
                                </p:cTn>
                              </p:par>
                              <p:par>
                                <p:cTn id="19" presetID="42" presetClass="entr" presetSubtype="0" fill="hold" grpId="0" nodeType="withEffect">
                                  <p:stCondLst>
                                    <p:cond delay="0"/>
                                  </p:stCondLst>
                                  <p:childTnLst>
                                    <p:set>
                                      <p:cBhvr>
                                        <p:cTn id="20" dur="1" fill="hold">
                                          <p:stCondLst>
                                            <p:cond delay="0"/>
                                          </p:stCondLst>
                                        </p:cTn>
                                        <p:tgtEl>
                                          <p:spTgt spid="70"/>
                                        </p:tgtEl>
                                        <p:attrNameLst>
                                          <p:attrName>style.visibility</p:attrName>
                                        </p:attrNameLst>
                                      </p:cBhvr>
                                      <p:to>
                                        <p:strVal val="visible"/>
                                      </p:to>
                                    </p:set>
                                    <p:animEffect transition="in" filter="fade">
                                      <p:cBhvr>
                                        <p:cTn id="21" dur="1000"/>
                                        <p:tgtEl>
                                          <p:spTgt spid="70"/>
                                        </p:tgtEl>
                                      </p:cBhvr>
                                    </p:animEffect>
                                    <p:anim calcmode="lin" valueType="num">
                                      <p:cBhvr>
                                        <p:cTn id="22" dur="1000" fill="hold"/>
                                        <p:tgtEl>
                                          <p:spTgt spid="70"/>
                                        </p:tgtEl>
                                        <p:attrNameLst>
                                          <p:attrName>ppt_x</p:attrName>
                                        </p:attrNameLst>
                                      </p:cBhvr>
                                      <p:tavLst>
                                        <p:tav tm="0">
                                          <p:val>
                                            <p:strVal val="#ppt_x"/>
                                          </p:val>
                                        </p:tav>
                                        <p:tav tm="100000">
                                          <p:val>
                                            <p:strVal val="#ppt_x"/>
                                          </p:val>
                                        </p:tav>
                                      </p:tavLst>
                                    </p:anim>
                                    <p:anim calcmode="lin" valueType="num">
                                      <p:cBhvr>
                                        <p:cTn id="23" dur="1000" fill="hold"/>
                                        <p:tgtEl>
                                          <p:spTgt spid="70"/>
                                        </p:tgtEl>
                                        <p:attrNameLst>
                                          <p:attrName>ppt_y</p:attrName>
                                        </p:attrNameLst>
                                      </p:cBhvr>
                                      <p:tavLst>
                                        <p:tav tm="0">
                                          <p:val>
                                            <p:strVal val="#ppt_y+.1"/>
                                          </p:val>
                                        </p:tav>
                                        <p:tav tm="100000">
                                          <p:val>
                                            <p:strVal val="#ppt_y"/>
                                          </p:val>
                                        </p:tav>
                                      </p:tavLst>
                                    </p:anim>
                                  </p:childTnLst>
                                </p:cTn>
                              </p:par>
                              <p:par>
                                <p:cTn id="24" presetID="16" presetClass="entr" presetSubtype="21" fill="hold" nodeType="withEffect">
                                  <p:stCondLst>
                                    <p:cond delay="0"/>
                                  </p:stCondLst>
                                  <p:childTnLst>
                                    <p:set>
                                      <p:cBhvr>
                                        <p:cTn id="25" dur="1" fill="hold">
                                          <p:stCondLst>
                                            <p:cond delay="0"/>
                                          </p:stCondLst>
                                        </p:cTn>
                                        <p:tgtEl>
                                          <p:spTgt spid="60"/>
                                        </p:tgtEl>
                                        <p:attrNameLst>
                                          <p:attrName>style.visibility</p:attrName>
                                        </p:attrNameLst>
                                      </p:cBhvr>
                                      <p:to>
                                        <p:strVal val="visible"/>
                                      </p:to>
                                    </p:set>
                                    <p:animEffect transition="in" filter="barn(inVertical)">
                                      <p:cBhvr>
                                        <p:cTn id="26" dur="500"/>
                                        <p:tgtEl>
                                          <p:spTgt spid="60"/>
                                        </p:tgtEl>
                                      </p:cBhvr>
                                    </p:animEffect>
                                  </p:childTnLst>
                                </p:cTn>
                              </p:par>
                              <p:par>
                                <p:cTn id="27" presetID="42" presetClass="entr" presetSubtype="0" fill="hold" grpId="0" nodeType="withEffect">
                                  <p:stCondLst>
                                    <p:cond delay="0"/>
                                  </p:stCondLst>
                                  <p:childTnLst>
                                    <p:set>
                                      <p:cBhvr>
                                        <p:cTn id="28" dur="1" fill="hold">
                                          <p:stCondLst>
                                            <p:cond delay="0"/>
                                          </p:stCondLst>
                                        </p:cTn>
                                        <p:tgtEl>
                                          <p:spTgt spid="71"/>
                                        </p:tgtEl>
                                        <p:attrNameLst>
                                          <p:attrName>style.visibility</p:attrName>
                                        </p:attrNameLst>
                                      </p:cBhvr>
                                      <p:to>
                                        <p:strVal val="visible"/>
                                      </p:to>
                                    </p:set>
                                    <p:animEffect transition="in" filter="fade">
                                      <p:cBhvr>
                                        <p:cTn id="29" dur="1000"/>
                                        <p:tgtEl>
                                          <p:spTgt spid="71"/>
                                        </p:tgtEl>
                                      </p:cBhvr>
                                    </p:animEffect>
                                    <p:anim calcmode="lin" valueType="num">
                                      <p:cBhvr>
                                        <p:cTn id="30" dur="1000" fill="hold"/>
                                        <p:tgtEl>
                                          <p:spTgt spid="71"/>
                                        </p:tgtEl>
                                        <p:attrNameLst>
                                          <p:attrName>ppt_x</p:attrName>
                                        </p:attrNameLst>
                                      </p:cBhvr>
                                      <p:tavLst>
                                        <p:tav tm="0">
                                          <p:val>
                                            <p:strVal val="#ppt_x"/>
                                          </p:val>
                                        </p:tav>
                                        <p:tav tm="100000">
                                          <p:val>
                                            <p:strVal val="#ppt_x"/>
                                          </p:val>
                                        </p:tav>
                                      </p:tavLst>
                                    </p:anim>
                                    <p:anim calcmode="lin" valueType="num">
                                      <p:cBhvr>
                                        <p:cTn id="31" dur="1000" fill="hold"/>
                                        <p:tgtEl>
                                          <p:spTgt spid="71"/>
                                        </p:tgtEl>
                                        <p:attrNameLst>
                                          <p:attrName>ppt_y</p:attrName>
                                        </p:attrNameLst>
                                      </p:cBhvr>
                                      <p:tavLst>
                                        <p:tav tm="0">
                                          <p:val>
                                            <p:strVal val="#ppt_y+.1"/>
                                          </p:val>
                                        </p:tav>
                                        <p:tav tm="100000">
                                          <p:val>
                                            <p:strVal val="#ppt_y"/>
                                          </p:val>
                                        </p:tav>
                                      </p:tavLst>
                                    </p:anim>
                                  </p:childTnLst>
                                </p:cTn>
                              </p:par>
                              <p:par>
                                <p:cTn id="32" presetID="16" presetClass="entr" presetSubtype="21" fill="hold" nodeType="withEffect">
                                  <p:stCondLst>
                                    <p:cond delay="0"/>
                                  </p:stCondLst>
                                  <p:childTnLst>
                                    <p:set>
                                      <p:cBhvr>
                                        <p:cTn id="33" dur="1" fill="hold">
                                          <p:stCondLst>
                                            <p:cond delay="0"/>
                                          </p:stCondLst>
                                        </p:cTn>
                                        <p:tgtEl>
                                          <p:spTgt spid="61"/>
                                        </p:tgtEl>
                                        <p:attrNameLst>
                                          <p:attrName>style.visibility</p:attrName>
                                        </p:attrNameLst>
                                      </p:cBhvr>
                                      <p:to>
                                        <p:strVal val="visible"/>
                                      </p:to>
                                    </p:set>
                                    <p:animEffect transition="in" filter="barn(inVertical)">
                                      <p:cBhvr>
                                        <p:cTn id="34" dur="500"/>
                                        <p:tgtEl>
                                          <p:spTgt spid="61"/>
                                        </p:tgtEl>
                                      </p:cBhvr>
                                    </p:animEffect>
                                  </p:childTnLst>
                                </p:cTn>
                              </p:par>
                              <p:par>
                                <p:cTn id="35" presetID="42" presetClass="entr" presetSubtype="0" fill="hold" grpId="0" nodeType="withEffect">
                                  <p:stCondLst>
                                    <p:cond delay="0"/>
                                  </p:stCondLst>
                                  <p:childTnLst>
                                    <p:set>
                                      <p:cBhvr>
                                        <p:cTn id="36" dur="1" fill="hold">
                                          <p:stCondLst>
                                            <p:cond delay="0"/>
                                          </p:stCondLst>
                                        </p:cTn>
                                        <p:tgtEl>
                                          <p:spTgt spid="72"/>
                                        </p:tgtEl>
                                        <p:attrNameLst>
                                          <p:attrName>style.visibility</p:attrName>
                                        </p:attrNameLst>
                                      </p:cBhvr>
                                      <p:to>
                                        <p:strVal val="visible"/>
                                      </p:to>
                                    </p:set>
                                    <p:animEffect transition="in" filter="fade">
                                      <p:cBhvr>
                                        <p:cTn id="37" dur="1000"/>
                                        <p:tgtEl>
                                          <p:spTgt spid="72"/>
                                        </p:tgtEl>
                                      </p:cBhvr>
                                    </p:animEffect>
                                    <p:anim calcmode="lin" valueType="num">
                                      <p:cBhvr>
                                        <p:cTn id="38" dur="1000" fill="hold"/>
                                        <p:tgtEl>
                                          <p:spTgt spid="72"/>
                                        </p:tgtEl>
                                        <p:attrNameLst>
                                          <p:attrName>ppt_x</p:attrName>
                                        </p:attrNameLst>
                                      </p:cBhvr>
                                      <p:tavLst>
                                        <p:tav tm="0">
                                          <p:val>
                                            <p:strVal val="#ppt_x"/>
                                          </p:val>
                                        </p:tav>
                                        <p:tav tm="100000">
                                          <p:val>
                                            <p:strVal val="#ppt_x"/>
                                          </p:val>
                                        </p:tav>
                                      </p:tavLst>
                                    </p:anim>
                                    <p:anim calcmode="lin" valueType="num">
                                      <p:cBhvr>
                                        <p:cTn id="39" dur="1000" fill="hold"/>
                                        <p:tgtEl>
                                          <p:spTgt spid="72"/>
                                        </p:tgtEl>
                                        <p:attrNameLst>
                                          <p:attrName>ppt_y</p:attrName>
                                        </p:attrNameLst>
                                      </p:cBhvr>
                                      <p:tavLst>
                                        <p:tav tm="0">
                                          <p:val>
                                            <p:strVal val="#ppt_y+.1"/>
                                          </p:val>
                                        </p:tav>
                                        <p:tav tm="100000">
                                          <p:val>
                                            <p:strVal val="#ppt_y"/>
                                          </p:val>
                                        </p:tav>
                                      </p:tavLst>
                                    </p:anim>
                                  </p:childTnLst>
                                </p:cTn>
                              </p:par>
                              <p:par>
                                <p:cTn id="40" presetID="16" presetClass="entr" presetSubtype="21" fill="hold" nodeType="withEffect">
                                  <p:stCondLst>
                                    <p:cond delay="0"/>
                                  </p:stCondLst>
                                  <p:childTnLst>
                                    <p:set>
                                      <p:cBhvr>
                                        <p:cTn id="41" dur="1" fill="hold">
                                          <p:stCondLst>
                                            <p:cond delay="0"/>
                                          </p:stCondLst>
                                        </p:cTn>
                                        <p:tgtEl>
                                          <p:spTgt spid="64"/>
                                        </p:tgtEl>
                                        <p:attrNameLst>
                                          <p:attrName>style.visibility</p:attrName>
                                        </p:attrNameLst>
                                      </p:cBhvr>
                                      <p:to>
                                        <p:strVal val="visible"/>
                                      </p:to>
                                    </p:set>
                                    <p:animEffect transition="in" filter="barn(inVertical)">
                                      <p:cBhvr>
                                        <p:cTn id="42" dur="500"/>
                                        <p:tgtEl>
                                          <p:spTgt spid="64"/>
                                        </p:tgtEl>
                                      </p:cBhvr>
                                    </p:animEffect>
                                  </p:childTnLst>
                                </p:cTn>
                              </p:par>
                              <p:par>
                                <p:cTn id="43" presetID="42" presetClass="entr" presetSubtype="0" fill="hold" grpId="0" nodeType="withEffect">
                                  <p:stCondLst>
                                    <p:cond delay="0"/>
                                  </p:stCondLst>
                                  <p:childTnLst>
                                    <p:set>
                                      <p:cBhvr>
                                        <p:cTn id="44" dur="1" fill="hold">
                                          <p:stCondLst>
                                            <p:cond delay="0"/>
                                          </p:stCondLst>
                                        </p:cTn>
                                        <p:tgtEl>
                                          <p:spTgt spid="73"/>
                                        </p:tgtEl>
                                        <p:attrNameLst>
                                          <p:attrName>style.visibility</p:attrName>
                                        </p:attrNameLst>
                                      </p:cBhvr>
                                      <p:to>
                                        <p:strVal val="visible"/>
                                      </p:to>
                                    </p:set>
                                    <p:animEffect transition="in" filter="fade">
                                      <p:cBhvr>
                                        <p:cTn id="45" dur="1000"/>
                                        <p:tgtEl>
                                          <p:spTgt spid="73"/>
                                        </p:tgtEl>
                                      </p:cBhvr>
                                    </p:animEffect>
                                    <p:anim calcmode="lin" valueType="num">
                                      <p:cBhvr>
                                        <p:cTn id="46" dur="1000" fill="hold"/>
                                        <p:tgtEl>
                                          <p:spTgt spid="73"/>
                                        </p:tgtEl>
                                        <p:attrNameLst>
                                          <p:attrName>ppt_x</p:attrName>
                                        </p:attrNameLst>
                                      </p:cBhvr>
                                      <p:tavLst>
                                        <p:tav tm="0">
                                          <p:val>
                                            <p:strVal val="#ppt_x"/>
                                          </p:val>
                                        </p:tav>
                                        <p:tav tm="100000">
                                          <p:val>
                                            <p:strVal val="#ppt_x"/>
                                          </p:val>
                                        </p:tav>
                                      </p:tavLst>
                                    </p:anim>
                                    <p:anim calcmode="lin" valueType="num">
                                      <p:cBhvr>
                                        <p:cTn id="47" dur="1000" fill="hold"/>
                                        <p:tgtEl>
                                          <p:spTgt spid="73"/>
                                        </p:tgtEl>
                                        <p:attrNameLst>
                                          <p:attrName>ppt_y</p:attrName>
                                        </p:attrNameLst>
                                      </p:cBhvr>
                                      <p:tavLst>
                                        <p:tav tm="0">
                                          <p:val>
                                            <p:strVal val="#ppt_y+.1"/>
                                          </p:val>
                                        </p:tav>
                                        <p:tav tm="100000">
                                          <p:val>
                                            <p:strVal val="#ppt_y"/>
                                          </p:val>
                                        </p:tav>
                                      </p:tavLst>
                                    </p:anim>
                                  </p:childTnLst>
                                </p:cTn>
                              </p:par>
                              <p:par>
                                <p:cTn id="48" presetID="10" presetClass="entr" presetSubtype="0" fill="hold" grpId="0" nodeType="withEffect">
                                  <p:stCondLst>
                                    <p:cond delay="0"/>
                                  </p:stCondLst>
                                  <p:childTnLst>
                                    <p:set>
                                      <p:cBhvr>
                                        <p:cTn id="49" dur="1" fill="hold">
                                          <p:stCondLst>
                                            <p:cond delay="0"/>
                                          </p:stCondLst>
                                        </p:cTn>
                                        <p:tgtEl>
                                          <p:spTgt spid="38"/>
                                        </p:tgtEl>
                                        <p:attrNameLst>
                                          <p:attrName>style.visibility</p:attrName>
                                        </p:attrNameLst>
                                      </p:cBhvr>
                                      <p:to>
                                        <p:strVal val="visible"/>
                                      </p:to>
                                    </p:set>
                                    <p:animEffect transition="in" filter="fade">
                                      <p:cBhvr>
                                        <p:cTn id="50" dur="500"/>
                                        <p:tgtEl>
                                          <p:spTgt spid="38"/>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90"/>
                                        </p:tgtEl>
                                        <p:attrNameLst>
                                          <p:attrName>style.visibility</p:attrName>
                                        </p:attrNameLst>
                                      </p:cBhvr>
                                      <p:to>
                                        <p:strVal val="visible"/>
                                      </p:to>
                                    </p:set>
                                    <p:animEffect transition="in" filter="fade">
                                      <p:cBhvr>
                                        <p:cTn id="53" dur="500"/>
                                        <p:tgtEl>
                                          <p:spTgt spid="90"/>
                                        </p:tgtEl>
                                      </p:cBhvr>
                                    </p:animEffect>
                                  </p:childTnLst>
                                </p:cTn>
                              </p:par>
                            </p:childTnLst>
                          </p:cTn>
                        </p:par>
                      </p:childTnLst>
                    </p:cTn>
                  </p:par>
                  <p:par>
                    <p:cTn id="54" fill="hold">
                      <p:stCondLst>
                        <p:cond delay="indefinite"/>
                      </p:stCondLst>
                      <p:childTnLst>
                        <p:par>
                          <p:cTn id="55" fill="hold">
                            <p:stCondLst>
                              <p:cond delay="0"/>
                            </p:stCondLst>
                            <p:childTnLst>
                              <p:par>
                                <p:cTn id="56" presetID="53" presetClass="entr" presetSubtype="16" fill="hold" nodeType="clickEffect">
                                  <p:stCondLst>
                                    <p:cond delay="0"/>
                                  </p:stCondLst>
                                  <p:childTnLst>
                                    <p:set>
                                      <p:cBhvr>
                                        <p:cTn id="57" dur="1" fill="hold">
                                          <p:stCondLst>
                                            <p:cond delay="0"/>
                                          </p:stCondLst>
                                        </p:cTn>
                                        <p:tgtEl>
                                          <p:spTgt spid="14"/>
                                        </p:tgtEl>
                                        <p:attrNameLst>
                                          <p:attrName>style.visibility</p:attrName>
                                        </p:attrNameLst>
                                      </p:cBhvr>
                                      <p:to>
                                        <p:strVal val="visible"/>
                                      </p:to>
                                    </p:set>
                                    <p:anim calcmode="lin" valueType="num">
                                      <p:cBhvr>
                                        <p:cTn id="58" dur="500" fill="hold"/>
                                        <p:tgtEl>
                                          <p:spTgt spid="14"/>
                                        </p:tgtEl>
                                        <p:attrNameLst>
                                          <p:attrName>ppt_w</p:attrName>
                                        </p:attrNameLst>
                                      </p:cBhvr>
                                      <p:tavLst>
                                        <p:tav tm="0">
                                          <p:val>
                                            <p:fltVal val="0"/>
                                          </p:val>
                                        </p:tav>
                                        <p:tav tm="100000">
                                          <p:val>
                                            <p:strVal val="#ppt_w"/>
                                          </p:val>
                                        </p:tav>
                                      </p:tavLst>
                                    </p:anim>
                                    <p:anim calcmode="lin" valueType="num">
                                      <p:cBhvr>
                                        <p:cTn id="59" dur="500" fill="hold"/>
                                        <p:tgtEl>
                                          <p:spTgt spid="14"/>
                                        </p:tgtEl>
                                        <p:attrNameLst>
                                          <p:attrName>ppt_h</p:attrName>
                                        </p:attrNameLst>
                                      </p:cBhvr>
                                      <p:tavLst>
                                        <p:tav tm="0">
                                          <p:val>
                                            <p:fltVal val="0"/>
                                          </p:val>
                                        </p:tav>
                                        <p:tav tm="100000">
                                          <p:val>
                                            <p:strVal val="#ppt_h"/>
                                          </p:val>
                                        </p:tav>
                                      </p:tavLst>
                                    </p:anim>
                                    <p:animEffect transition="in" filter="fade">
                                      <p:cBhvr>
                                        <p:cTn id="60" dur="500"/>
                                        <p:tgtEl>
                                          <p:spTgt spid="14"/>
                                        </p:tgtEl>
                                      </p:cBhvr>
                                    </p:animEffect>
                                  </p:childTnLst>
                                  <p:subTnLst>
                                    <p:audio>
                                      <p:cMediaNode>
                                        <p:cTn display="0" masterRel="sameClick">
                                          <p:stCondLst>
                                            <p:cond evt="begin" delay="0">
                                              <p:tn val="56"/>
                                            </p:cond>
                                          </p:stCondLst>
                                          <p:endCondLst>
                                            <p:cond evt="onStopAudio" delay="0">
                                              <p:tgtEl>
                                                <p:sldTgt/>
                                              </p:tgtEl>
                                            </p:cond>
                                          </p:endCondLst>
                                        </p:cTn>
                                        <p:tgtEl>
                                          <p:sndTgt r:embed="rId3" name="applause.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7" grpId="0"/>
      <p:bldP spid="8" grpId="0"/>
      <p:bldP spid="70" grpId="0"/>
      <p:bldP spid="71" grpId="0"/>
      <p:bldP spid="72" grpId="0"/>
      <p:bldP spid="73" grpId="0"/>
      <p:bldP spid="38" grpId="0"/>
      <p:bldP spid="90"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p:nvPr/>
        </p:nvSpPr>
        <p:spPr>
          <a:xfrm>
            <a:off x="3741542" y="448491"/>
            <a:ext cx="4070959" cy="5847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3200" b="1" i="0" u="none" strike="noStrike" kern="1200" cap="none" spc="0" normalizeH="0" baseline="0" noProof="0">
                <a:ln>
                  <a:noFill/>
                </a:ln>
                <a:solidFill>
                  <a:srgbClr val="00B050"/>
                </a:solidFill>
                <a:effectLst/>
                <a:uLnTx/>
                <a:uFillTx/>
                <a:latin typeface="Pangolin" panose="00000500000000000000" pitchFamily="2" charset="0"/>
                <a:ea typeface="Roboto" panose="02000000000000000000" pitchFamily="2" charset="0"/>
                <a:cs typeface="+mn-cs"/>
              </a:rPr>
              <a:t>PHIẾU HỌC TẬP SỐ 3</a:t>
            </a:r>
            <a:endParaRPr kumimoji="0" lang="en-US" altLang="zh-CN" sz="3200" b="1" i="0" u="none" strike="noStrike" kern="1200" cap="none" spc="0" normalizeH="0" baseline="0" noProof="0" dirty="0">
              <a:ln>
                <a:noFill/>
              </a:ln>
              <a:solidFill>
                <a:srgbClr val="00B050"/>
              </a:solidFill>
              <a:effectLst/>
              <a:uLnTx/>
              <a:uFillTx/>
              <a:latin typeface="Pangolin" panose="00000500000000000000" pitchFamily="2" charset="0"/>
              <a:ea typeface="Roboto" panose="02000000000000000000" pitchFamily="2" charset="0"/>
              <a:cs typeface="+mn-cs"/>
            </a:endParaRPr>
          </a:p>
        </p:txBody>
      </p:sp>
      <p:sp>
        <p:nvSpPr>
          <p:cNvPr id="4" name="Rectangle 3"/>
          <p:cNvSpPr/>
          <p:nvPr/>
        </p:nvSpPr>
        <p:spPr>
          <a:xfrm>
            <a:off x="9569302" y="6106489"/>
            <a:ext cx="744279" cy="29771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6" name="Picture 5">
            <a:extLst>
              <a:ext uri="{FF2B5EF4-FFF2-40B4-BE49-F238E27FC236}">
                <a16:creationId xmlns:a16="http://schemas.microsoft.com/office/drawing/2014/main" id="{4FACDEB0-4136-02B1-00C5-D1D8C06FB63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045066" y="-34304"/>
            <a:ext cx="2246550" cy="1550366"/>
          </a:xfrm>
          <a:prstGeom prst="rect">
            <a:avLst/>
          </a:prstGeom>
        </p:spPr>
      </p:pic>
      <p:sp>
        <p:nvSpPr>
          <p:cNvPr id="7" name="TextBox 6"/>
          <p:cNvSpPr txBox="1"/>
          <p:nvPr/>
        </p:nvSpPr>
        <p:spPr>
          <a:xfrm>
            <a:off x="1222745" y="1575635"/>
            <a:ext cx="9090836" cy="4647426"/>
          </a:xfrm>
          <a:prstGeom prst="rect">
            <a:avLst/>
          </a:prstGeom>
          <a:noFill/>
        </p:spPr>
        <p:txBody>
          <a:bodyPr wrap="square" rtlCol="0">
            <a:spAutoFit/>
          </a:bodyPr>
          <a:lstStyle/>
          <a:p>
            <a:pPr lvl="0" algn="just">
              <a:spcBef>
                <a:spcPts val="1200"/>
              </a:spcBef>
              <a:defRPr/>
            </a:pPr>
            <a:r>
              <a:rPr lang="vi-VN" sz="2400" b="1">
                <a:solidFill>
                  <a:srgbClr val="002060"/>
                </a:solidFill>
                <a:latin typeface="Roboto" panose="02000000000000000000" pitchFamily="2" charset="0"/>
                <a:ea typeface="Roboto" panose="02000000000000000000" pitchFamily="2" charset="0"/>
              </a:rPr>
              <a:t>1. </a:t>
            </a:r>
            <a:r>
              <a:rPr lang="en-US" sz="2400" b="1">
                <a:solidFill>
                  <a:srgbClr val="002060"/>
                </a:solidFill>
                <a:latin typeface="Roboto" panose="02000000000000000000" pitchFamily="2" charset="0"/>
                <a:ea typeface="Roboto" panose="02000000000000000000" pitchFamily="2" charset="0"/>
              </a:rPr>
              <a:t>Khoanh vào chữ cái trước phát biểu đúng.</a:t>
            </a:r>
            <a:endParaRPr lang="vi-VN" sz="2400" b="1">
              <a:solidFill>
                <a:srgbClr val="002060"/>
              </a:solidFill>
              <a:latin typeface="Roboto" panose="02000000000000000000" pitchFamily="2" charset="0"/>
              <a:ea typeface="Roboto" panose="02000000000000000000" pitchFamily="2" charset="0"/>
            </a:endParaRPr>
          </a:p>
          <a:p>
            <a:pPr lvl="0" algn="just">
              <a:spcBef>
                <a:spcPts val="1200"/>
              </a:spcBef>
              <a:defRPr/>
            </a:pPr>
            <a:r>
              <a:rPr lang="vi-VN" sz="2400">
                <a:solidFill>
                  <a:srgbClr val="002060"/>
                </a:solidFill>
                <a:latin typeface="Roboto" panose="02000000000000000000" pitchFamily="2" charset="0"/>
                <a:ea typeface="Roboto" panose="02000000000000000000" pitchFamily="2" charset="0"/>
              </a:rPr>
              <a:t>A. Năm 750 thuộc thế kỉ </a:t>
            </a:r>
            <a:r>
              <a:rPr lang="en-US" sz="2400">
                <a:solidFill>
                  <a:srgbClr val="002060"/>
                </a:solidFill>
                <a:latin typeface="Roboto" panose="02000000000000000000" pitchFamily="2" charset="0"/>
                <a:ea typeface="Roboto" panose="02000000000000000000" pitchFamily="2" charset="0"/>
              </a:rPr>
              <a:t>VII</a:t>
            </a:r>
            <a:r>
              <a:rPr lang="vi-VN" sz="2400">
                <a:solidFill>
                  <a:srgbClr val="002060"/>
                </a:solidFill>
                <a:latin typeface="Roboto" panose="02000000000000000000" pitchFamily="2" charset="0"/>
                <a:ea typeface="Roboto" panose="02000000000000000000" pitchFamily="2" charset="0"/>
              </a:rPr>
              <a:t>.</a:t>
            </a:r>
            <a:r>
              <a:rPr lang="en-US" sz="2400">
                <a:solidFill>
                  <a:srgbClr val="002060"/>
                </a:solidFill>
                <a:latin typeface="Roboto" panose="02000000000000000000" pitchFamily="2" charset="0"/>
                <a:ea typeface="Roboto" panose="02000000000000000000" pitchFamily="2" charset="0"/>
              </a:rPr>
              <a:t>       </a:t>
            </a:r>
            <a:r>
              <a:rPr lang="vi-VN" sz="2400">
                <a:solidFill>
                  <a:srgbClr val="002060"/>
                </a:solidFill>
                <a:latin typeface="Roboto" panose="02000000000000000000" pitchFamily="2" charset="0"/>
                <a:ea typeface="Roboto" panose="02000000000000000000" pitchFamily="2" charset="0"/>
              </a:rPr>
              <a:t>B. Năm 750 thuộc thế kỉ </a:t>
            </a:r>
            <a:r>
              <a:rPr lang="en-US" sz="2400">
                <a:solidFill>
                  <a:srgbClr val="002060"/>
                </a:solidFill>
                <a:latin typeface="Roboto" panose="02000000000000000000" pitchFamily="2" charset="0"/>
                <a:ea typeface="Roboto" panose="02000000000000000000" pitchFamily="2" charset="0"/>
              </a:rPr>
              <a:t>VIII</a:t>
            </a:r>
            <a:r>
              <a:rPr lang="vi-VN" sz="2400">
                <a:solidFill>
                  <a:srgbClr val="002060"/>
                </a:solidFill>
                <a:latin typeface="Roboto" panose="02000000000000000000" pitchFamily="2" charset="0"/>
                <a:ea typeface="Roboto" panose="02000000000000000000" pitchFamily="2" charset="0"/>
              </a:rPr>
              <a:t>.</a:t>
            </a:r>
            <a:endParaRPr lang="en-US" sz="2400" b="1">
              <a:solidFill>
                <a:srgbClr val="002060"/>
              </a:solidFill>
              <a:latin typeface="Roboto" panose="02000000000000000000" pitchFamily="2" charset="0"/>
              <a:ea typeface="Roboto" panose="02000000000000000000" pitchFamily="2" charset="0"/>
            </a:endParaRPr>
          </a:p>
          <a:p>
            <a:pPr lvl="0" algn="just">
              <a:spcBef>
                <a:spcPts val="1200"/>
              </a:spcBef>
              <a:defRPr/>
            </a:pPr>
            <a:r>
              <a:rPr lang="vi-VN" sz="2400" b="1">
                <a:solidFill>
                  <a:srgbClr val="002060"/>
                </a:solidFill>
                <a:latin typeface="Roboto" panose="02000000000000000000" pitchFamily="2" charset="0"/>
                <a:ea typeface="Roboto" panose="02000000000000000000" pitchFamily="2" charset="0"/>
              </a:rPr>
              <a:t>2. Nối</a:t>
            </a:r>
            <a:r>
              <a:rPr lang="en-US" sz="2400" b="1">
                <a:solidFill>
                  <a:srgbClr val="002060"/>
                </a:solidFill>
                <a:latin typeface="Roboto" panose="02000000000000000000" pitchFamily="2" charset="0"/>
                <a:ea typeface="Roboto" panose="02000000000000000000" pitchFamily="2" charset="0"/>
              </a:rPr>
              <a:t>: </a:t>
            </a:r>
            <a:endParaRPr lang="vi-VN" sz="2400" b="1">
              <a:solidFill>
                <a:srgbClr val="002060"/>
              </a:solidFill>
              <a:latin typeface="Roboto" panose="02000000000000000000" pitchFamily="2" charset="0"/>
              <a:ea typeface="Roboto" panose="02000000000000000000" pitchFamily="2" charset="0"/>
            </a:endParaRPr>
          </a:p>
          <a:p>
            <a:pPr lvl="0" algn="just">
              <a:spcBef>
                <a:spcPts val="1200"/>
              </a:spcBef>
              <a:defRPr/>
            </a:pPr>
            <a:r>
              <a:rPr lang="vi-VN" sz="2400">
                <a:solidFill>
                  <a:srgbClr val="002060"/>
                </a:solidFill>
                <a:latin typeface="Roboto" panose="02000000000000000000" pitchFamily="2" charset="0"/>
                <a:ea typeface="Roboto" panose="02000000000000000000" pitchFamily="2" charset="0"/>
              </a:rPr>
              <a:t>Năm:      43           938          1890</a:t>
            </a:r>
          </a:p>
          <a:p>
            <a:pPr lvl="0" algn="just">
              <a:spcBef>
                <a:spcPts val="1200"/>
              </a:spcBef>
              <a:defRPr/>
            </a:pPr>
            <a:endParaRPr lang="en-US" sz="2400">
              <a:solidFill>
                <a:srgbClr val="002060"/>
              </a:solidFill>
              <a:latin typeface="Roboto" panose="02000000000000000000" pitchFamily="2" charset="0"/>
              <a:ea typeface="Roboto" panose="02000000000000000000" pitchFamily="2" charset="0"/>
            </a:endParaRPr>
          </a:p>
          <a:p>
            <a:pPr lvl="0" algn="just">
              <a:spcBef>
                <a:spcPts val="1200"/>
              </a:spcBef>
              <a:defRPr/>
            </a:pPr>
            <a:endParaRPr lang="en-US" sz="2400">
              <a:solidFill>
                <a:srgbClr val="002060"/>
              </a:solidFill>
              <a:latin typeface="Roboto" panose="02000000000000000000" pitchFamily="2" charset="0"/>
              <a:ea typeface="Roboto" panose="02000000000000000000" pitchFamily="2" charset="0"/>
            </a:endParaRPr>
          </a:p>
          <a:p>
            <a:pPr lvl="0" algn="just">
              <a:spcBef>
                <a:spcPts val="1200"/>
              </a:spcBef>
              <a:defRPr/>
            </a:pPr>
            <a:r>
              <a:rPr lang="vi-VN" sz="2400">
                <a:solidFill>
                  <a:srgbClr val="002060"/>
                </a:solidFill>
                <a:latin typeface="Roboto" panose="02000000000000000000" pitchFamily="2" charset="0"/>
                <a:ea typeface="Roboto" panose="02000000000000000000" pitchFamily="2" charset="0"/>
              </a:rPr>
              <a:t>Thế kỉ:   XIX            X                I </a:t>
            </a:r>
          </a:p>
          <a:p>
            <a:pPr lvl="0" algn="just">
              <a:spcBef>
                <a:spcPts val="1200"/>
              </a:spcBef>
              <a:defRPr/>
            </a:pPr>
            <a:r>
              <a:rPr lang="vi-VN" sz="2400" b="1">
                <a:solidFill>
                  <a:srgbClr val="002060"/>
                </a:solidFill>
                <a:latin typeface="Roboto" panose="02000000000000000000" pitchFamily="2" charset="0"/>
                <a:ea typeface="Roboto" panose="02000000000000000000" pitchFamily="2" charset="0"/>
              </a:rPr>
              <a:t>3. </a:t>
            </a:r>
            <a:r>
              <a:rPr lang="en-US" sz="2400" b="1">
                <a:solidFill>
                  <a:srgbClr val="002060"/>
                </a:solidFill>
                <a:latin typeface="Roboto" panose="02000000000000000000" pitchFamily="2" charset="0"/>
                <a:ea typeface="Roboto" panose="02000000000000000000" pitchFamily="2" charset="0"/>
              </a:rPr>
              <a:t>Các năm nào dưới đây được sắp xếp theo trình tự thời gian? </a:t>
            </a:r>
          </a:p>
          <a:p>
            <a:pPr lvl="0" algn="just">
              <a:spcBef>
                <a:spcPts val="1200"/>
              </a:spcBef>
              <a:defRPr/>
            </a:pPr>
            <a:r>
              <a:rPr lang="vi-VN" sz="2400">
                <a:solidFill>
                  <a:srgbClr val="002060"/>
                </a:solidFill>
                <a:latin typeface="Roboto" panose="02000000000000000000" pitchFamily="2" charset="0"/>
                <a:ea typeface="Roboto" panose="02000000000000000000" pitchFamily="2" charset="0"/>
              </a:rPr>
              <a:t>A. 12, 78, 864, 589, 1992</a:t>
            </a:r>
            <a:r>
              <a:rPr lang="en-US" sz="2400">
                <a:solidFill>
                  <a:srgbClr val="002060"/>
                </a:solidFill>
                <a:latin typeface="Roboto" panose="02000000000000000000" pitchFamily="2" charset="0"/>
                <a:ea typeface="Roboto" panose="02000000000000000000" pitchFamily="2" charset="0"/>
              </a:rPr>
              <a:t>                      </a:t>
            </a:r>
            <a:r>
              <a:rPr lang="vi-VN" sz="2400">
                <a:solidFill>
                  <a:srgbClr val="002060"/>
                </a:solidFill>
                <a:latin typeface="Roboto" panose="02000000000000000000" pitchFamily="2" charset="0"/>
                <a:ea typeface="Roboto" panose="02000000000000000000" pitchFamily="2" charset="0"/>
              </a:rPr>
              <a:t>B. 2023, 1999, 1756, 683, 94</a:t>
            </a:r>
          </a:p>
        </p:txBody>
      </p:sp>
      <p:sp>
        <p:nvSpPr>
          <p:cNvPr id="2" name="Rounded Rectangle 1"/>
          <p:cNvSpPr/>
          <p:nvPr/>
        </p:nvSpPr>
        <p:spPr>
          <a:xfrm>
            <a:off x="871870" y="1392865"/>
            <a:ext cx="9856381" cy="5283706"/>
          </a:xfrm>
          <a:prstGeom prst="roundRect">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3" name="Oval 2"/>
          <p:cNvSpPr/>
          <p:nvPr/>
        </p:nvSpPr>
        <p:spPr>
          <a:xfrm>
            <a:off x="5490825" y="2103654"/>
            <a:ext cx="467591" cy="467591"/>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p:cNvSpPr/>
          <p:nvPr/>
        </p:nvSpPr>
        <p:spPr>
          <a:xfrm>
            <a:off x="6157687" y="5748430"/>
            <a:ext cx="467591" cy="467591"/>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2" name="Straight Arrow Connector 11"/>
          <p:cNvCxnSpPr/>
          <p:nvPr/>
        </p:nvCxnSpPr>
        <p:spPr>
          <a:xfrm>
            <a:off x="2743200" y="3498112"/>
            <a:ext cx="2445488" cy="1329069"/>
          </a:xfrm>
          <a:prstGeom prst="straightConnector1">
            <a:avLst/>
          </a:prstGeom>
          <a:ln w="28575">
            <a:solidFill>
              <a:srgbClr val="FF0000"/>
            </a:solidFill>
            <a:tailEnd type="triangle"/>
          </a:ln>
        </p:spPr>
        <p:style>
          <a:lnRef idx="1">
            <a:schemeClr val="accent2"/>
          </a:lnRef>
          <a:fillRef idx="0">
            <a:schemeClr val="accent2"/>
          </a:fillRef>
          <a:effectRef idx="0">
            <a:schemeClr val="accent2"/>
          </a:effectRef>
          <a:fontRef idx="minor">
            <a:schemeClr val="tx1"/>
          </a:fontRef>
        </p:style>
      </p:cxnSp>
      <p:cxnSp>
        <p:nvCxnSpPr>
          <p:cNvPr id="14" name="Straight Arrow Connector 13"/>
          <p:cNvCxnSpPr/>
          <p:nvPr/>
        </p:nvCxnSpPr>
        <p:spPr>
          <a:xfrm>
            <a:off x="3923412" y="3498112"/>
            <a:ext cx="0" cy="1222744"/>
          </a:xfrm>
          <a:prstGeom prst="straightConnector1">
            <a:avLst/>
          </a:prstGeom>
          <a:ln w="28575">
            <a:solidFill>
              <a:srgbClr val="FF0000"/>
            </a:solidFill>
            <a:tailEnd type="triangle"/>
          </a:ln>
        </p:spPr>
        <p:style>
          <a:lnRef idx="1">
            <a:schemeClr val="accent2"/>
          </a:lnRef>
          <a:fillRef idx="0">
            <a:schemeClr val="accent2"/>
          </a:fillRef>
          <a:effectRef idx="0">
            <a:schemeClr val="accent2"/>
          </a:effectRef>
          <a:fontRef idx="minor">
            <a:schemeClr val="tx1"/>
          </a:fontRef>
        </p:style>
      </p:cxnSp>
      <p:cxnSp>
        <p:nvCxnSpPr>
          <p:cNvPr id="16" name="Straight Arrow Connector 15"/>
          <p:cNvCxnSpPr/>
          <p:nvPr/>
        </p:nvCxnSpPr>
        <p:spPr>
          <a:xfrm flipH="1">
            <a:off x="2743200" y="3498112"/>
            <a:ext cx="2445488" cy="1222744"/>
          </a:xfrm>
          <a:prstGeom prst="straightConnector1">
            <a:avLst/>
          </a:prstGeom>
          <a:ln w="28575">
            <a:solidFill>
              <a:srgbClr val="FF0000"/>
            </a:solidFill>
            <a:tailEnd type="triangle"/>
          </a:ln>
        </p:spPr>
        <p:style>
          <a:lnRef idx="1">
            <a:schemeClr val="accent2"/>
          </a:lnRef>
          <a:fillRef idx="0">
            <a:schemeClr val="accent2"/>
          </a:fillRef>
          <a:effectRef idx="0">
            <a:schemeClr val="accent2"/>
          </a:effectRef>
          <a:fontRef idx="minor">
            <a:schemeClr val="tx1"/>
          </a:fontRef>
        </p:style>
      </p:cxnSp>
    </p:spTree>
    <p:extLst>
      <p:ext uri="{BB962C8B-B14F-4D97-AF65-F5344CB8AC3E}">
        <p14:creationId xmlns:p14="http://schemas.microsoft.com/office/powerpoint/2010/main" val="19686693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500"/>
                                        <p:tgtEl>
                                          <p:spTgt spid="3"/>
                                        </p:tgtEl>
                                      </p:cBhvr>
                                    </p:animEffec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nodeType="click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fade">
                                      <p:cBhvr>
                                        <p:cTn id="19" dur="500"/>
                                        <p:tgtEl>
                                          <p:spTgt spid="16"/>
                                        </p:tgtEl>
                                      </p:cBhvr>
                                    </p:animEffect>
                                  </p:childTnLst>
                                </p:cTn>
                              </p:par>
                              <p:par>
                                <p:cTn id="20" presetID="10" presetClass="entr" presetSubtype="0" fill="hold" nodeType="with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fade">
                                      <p:cBhvr>
                                        <p:cTn id="22" dur="500"/>
                                        <p:tgtEl>
                                          <p:spTgt spid="12"/>
                                        </p:tgtEl>
                                      </p:cBhvr>
                                    </p:animEffect>
                                  </p:childTnLst>
                                </p:cTn>
                              </p:par>
                              <p:par>
                                <p:cTn id="23" presetID="10" presetClass="entr" presetSubtype="0" fill="hold" nodeType="withEffect">
                                  <p:stCondLst>
                                    <p:cond delay="0"/>
                                  </p:stCondLst>
                                  <p:childTnLst>
                                    <p:set>
                                      <p:cBhvr>
                                        <p:cTn id="24" dur="1" fill="hold">
                                          <p:stCondLst>
                                            <p:cond delay="0"/>
                                          </p:stCondLst>
                                        </p:cTn>
                                        <p:tgtEl>
                                          <p:spTgt spid="14"/>
                                        </p:tgtEl>
                                        <p:attrNameLst>
                                          <p:attrName>style.visibility</p:attrName>
                                        </p:attrNameLst>
                                      </p:cBhvr>
                                      <p:to>
                                        <p:strVal val="visible"/>
                                      </p:to>
                                    </p:set>
                                    <p:animEffect transition="in" filter="fade">
                                      <p:cBhvr>
                                        <p:cTn id="25" dur="500"/>
                                        <p:tgtEl>
                                          <p:spTgt spid="14"/>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grpId="0" nodeType="clickEffect">
                                  <p:stCondLst>
                                    <p:cond delay="0"/>
                                  </p:stCondLst>
                                  <p:childTnLst>
                                    <p:set>
                                      <p:cBhvr>
                                        <p:cTn id="29" dur="1" fill="hold">
                                          <p:stCondLst>
                                            <p:cond delay="0"/>
                                          </p:stCondLst>
                                        </p:cTn>
                                        <p:tgtEl>
                                          <p:spTgt spid="10"/>
                                        </p:tgtEl>
                                        <p:attrNameLst>
                                          <p:attrName>style.visibility</p:attrName>
                                        </p:attrNameLst>
                                      </p:cBhvr>
                                      <p:to>
                                        <p:strVal val="visible"/>
                                      </p:to>
                                    </p:set>
                                    <p:animEffect transition="in" filter="fade">
                                      <p:cBhvr>
                                        <p:cTn id="30"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3" grpId="0" animBg="1"/>
      <p:bldP spid="10"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 name="TextBox 115"/>
          <p:cNvSpPr txBox="1"/>
          <p:nvPr/>
        </p:nvSpPr>
        <p:spPr>
          <a:xfrm>
            <a:off x="1858790" y="1528703"/>
            <a:ext cx="5548222" cy="830997"/>
          </a:xfrm>
          <a:prstGeom prst="rect">
            <a:avLst/>
          </a:prstGeom>
          <a:noFill/>
        </p:spPr>
        <p:txBody>
          <a:bodyPr wrap="square" rtlCol="0">
            <a:spAutoFit/>
          </a:bodyPr>
          <a:lstStyle/>
          <a:p>
            <a:pPr lvl="0" algn="ctr">
              <a:defRPr/>
            </a:pPr>
            <a:r>
              <a:rPr kumimoji="0" lang="vi-VN"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mn-cs"/>
              </a:rPr>
              <a:t>Thảo luận và chia sẻ ý tưởng cách làm </a:t>
            </a:r>
            <a:endParaRPr kumimoji="0" lang="en-US"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mn-cs"/>
            </a:endParaRPr>
          </a:p>
          <a:p>
            <a:pPr lvl="0" algn="ctr">
              <a:defRPr/>
            </a:pPr>
            <a:r>
              <a:rPr lang="vi-VN" sz="2400">
                <a:solidFill>
                  <a:srgbClr val="002060"/>
                </a:solidFill>
                <a:latin typeface="Roboto" panose="02000000000000000000" pitchFamily="2" charset="0"/>
                <a:ea typeface="Roboto" panose="02000000000000000000" pitchFamily="2" charset="0"/>
              </a:rPr>
              <a:t>sơ đồ dòng thời gian</a:t>
            </a:r>
            <a:endParaRPr kumimoji="0" lang="vi-VN"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mn-cs"/>
            </a:endParaRPr>
          </a:p>
        </p:txBody>
      </p:sp>
      <p:sp>
        <p:nvSpPr>
          <p:cNvPr id="117" name="TextBox 116"/>
          <p:cNvSpPr txBox="1"/>
          <p:nvPr/>
        </p:nvSpPr>
        <p:spPr>
          <a:xfrm>
            <a:off x="2496215" y="313357"/>
            <a:ext cx="6772838" cy="1077218"/>
          </a:xfrm>
          <a:prstGeom prst="rect">
            <a:avLst/>
          </a:prstGeom>
          <a:noFill/>
        </p:spPr>
        <p:txBody>
          <a:bodyPr wrap="square" rtlCol="0">
            <a:spAutoFit/>
          </a:bodyPr>
          <a:lstStyle/>
          <a:p>
            <a:pPr lvl="0" algn="ctr">
              <a:defRPr/>
            </a:pPr>
            <a:r>
              <a:rPr kumimoji="0" lang="vi-VN" altLang="zh-CN" sz="3200" b="1" i="0" u="none" strike="noStrike" kern="1200" cap="none" spc="0" normalizeH="0" baseline="0" noProof="0" dirty="0">
                <a:ln>
                  <a:noFill/>
                </a:ln>
                <a:solidFill>
                  <a:srgbClr val="002060"/>
                </a:solidFill>
                <a:effectLst/>
                <a:uLnTx/>
                <a:uFillTx/>
                <a:latin typeface="Roboto Black" panose="02000000000000000000" pitchFamily="2" charset="0"/>
                <a:ea typeface="Roboto Black" panose="02000000000000000000" pitchFamily="2" charset="0"/>
              </a:rPr>
              <a:t>ĐỀ XUẤT Ý TƯỞNG VÀ CÁCH </a:t>
            </a:r>
            <a:r>
              <a:rPr kumimoji="0" lang="vi-VN" altLang="zh-CN" sz="3200" b="1" i="0" u="none" strike="noStrike" kern="1200" cap="none" spc="0" normalizeH="0" baseline="0" noProof="0">
                <a:ln>
                  <a:noFill/>
                </a:ln>
                <a:solidFill>
                  <a:srgbClr val="002060"/>
                </a:solidFill>
                <a:effectLst/>
                <a:uLnTx/>
                <a:uFillTx/>
                <a:latin typeface="Roboto Black" panose="02000000000000000000" pitchFamily="2" charset="0"/>
                <a:ea typeface="Roboto Black" panose="02000000000000000000" pitchFamily="2" charset="0"/>
              </a:rPr>
              <a:t>LÀM </a:t>
            </a:r>
            <a:r>
              <a:rPr lang="vi-VN" altLang="zh-CN" sz="3200" b="1">
                <a:solidFill>
                  <a:srgbClr val="002060"/>
                </a:solidFill>
                <a:latin typeface="Roboto Black" panose="02000000000000000000" pitchFamily="2" charset="0"/>
                <a:ea typeface="Roboto Black" panose="02000000000000000000" pitchFamily="2" charset="0"/>
              </a:rPr>
              <a:t>SƠ ĐỒ DÒNG THỜI GIAN</a:t>
            </a:r>
            <a:endParaRPr kumimoji="0" lang="vi-VN" altLang="zh-CN" sz="3200" b="1" i="0" u="none" strike="noStrike" kern="1200" cap="none" spc="0" normalizeH="0" baseline="0" noProof="0">
              <a:ln>
                <a:noFill/>
              </a:ln>
              <a:solidFill>
                <a:srgbClr val="002060"/>
              </a:solidFill>
              <a:effectLst/>
              <a:uLnTx/>
              <a:uFillTx/>
              <a:latin typeface="Roboto Black" panose="02000000000000000000" pitchFamily="2" charset="0"/>
              <a:ea typeface="Roboto Black" panose="02000000000000000000" pitchFamily="2" charset="0"/>
            </a:endParaRPr>
          </a:p>
        </p:txBody>
      </p:sp>
      <p:pic>
        <p:nvPicPr>
          <p:cNvPr id="13" name="Picture 12">
            <a:extLst>
              <a:ext uri="{FF2B5EF4-FFF2-40B4-BE49-F238E27FC236}">
                <a16:creationId xmlns:a16="http://schemas.microsoft.com/office/drawing/2014/main" id="{4FACDEB0-4136-02B1-00C5-D1D8C06FB63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103" y="845"/>
            <a:ext cx="2246550" cy="1550366"/>
          </a:xfrm>
          <a:prstGeom prst="rect">
            <a:avLst/>
          </a:prstGeom>
        </p:spPr>
      </p:pic>
      <p:pic>
        <p:nvPicPr>
          <p:cNvPr id="15" name="Picture 1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324141">
            <a:off x="8308787" y="1496623"/>
            <a:ext cx="3697319" cy="3319950"/>
          </a:xfrm>
          <a:prstGeom prst="rect">
            <a:avLst/>
          </a:prstGeom>
          <a:effectLst>
            <a:outerShdw blurRad="63500" sx="102000" sy="102000" algn="ctr" rotWithShape="0">
              <a:prstClr val="black">
                <a:alpha val="40000"/>
              </a:prstClr>
            </a:outerShdw>
          </a:effectLst>
        </p:spPr>
      </p:pic>
      <p:sp>
        <p:nvSpPr>
          <p:cNvPr id="2" name="TextBox 1">
            <a:extLst>
              <a:ext uri="{FF2B5EF4-FFF2-40B4-BE49-F238E27FC236}">
                <a16:creationId xmlns:a16="http://schemas.microsoft.com/office/drawing/2014/main" id="{979DDB8D-B6D5-AA7E-51CD-0BF4D35D3457}"/>
              </a:ext>
            </a:extLst>
          </p:cNvPr>
          <p:cNvSpPr txBox="1"/>
          <p:nvPr/>
        </p:nvSpPr>
        <p:spPr>
          <a:xfrm>
            <a:off x="245858" y="2580649"/>
            <a:ext cx="3388404" cy="43088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vi-VN" altLang="zh-CN" sz="2200" b="1" i="0" u="none" strike="noStrike" kern="1200" cap="none" spc="0" normalizeH="0" baseline="0" noProof="0">
                <a:ln>
                  <a:noFill/>
                </a:ln>
                <a:solidFill>
                  <a:srgbClr val="002060"/>
                </a:solidFill>
                <a:effectLst/>
                <a:uLnTx/>
                <a:uFillTx/>
                <a:latin typeface="Roboto Black" panose="02000000000000000000" pitchFamily="2" charset="0"/>
                <a:ea typeface="Roboto Black" panose="02000000000000000000" pitchFamily="2" charset="0"/>
              </a:rPr>
              <a:t>TIÊU CHÍ SẢN PHẨM</a:t>
            </a:r>
          </a:p>
        </p:txBody>
      </p:sp>
      <p:sp>
        <p:nvSpPr>
          <p:cNvPr id="3" name="Rounded Rectangle 2">
            <a:extLst>
              <a:ext uri="{FF2B5EF4-FFF2-40B4-BE49-F238E27FC236}">
                <a16:creationId xmlns:a16="http://schemas.microsoft.com/office/drawing/2014/main" id="{41EDF221-7C0C-2037-BBC3-37FE7490C12D}"/>
              </a:ext>
            </a:extLst>
          </p:cNvPr>
          <p:cNvSpPr/>
          <p:nvPr/>
        </p:nvSpPr>
        <p:spPr>
          <a:xfrm>
            <a:off x="135005" y="3025831"/>
            <a:ext cx="4492751" cy="3110012"/>
          </a:xfrm>
          <a:prstGeom prst="roundRect">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 name="TextBox 3">
            <a:extLst>
              <a:ext uri="{FF2B5EF4-FFF2-40B4-BE49-F238E27FC236}">
                <a16:creationId xmlns:a16="http://schemas.microsoft.com/office/drawing/2014/main" id="{132A445B-EBDD-6F9D-2F27-87D6127ED9E7}"/>
              </a:ext>
            </a:extLst>
          </p:cNvPr>
          <p:cNvSpPr txBox="1"/>
          <p:nvPr/>
        </p:nvSpPr>
        <p:spPr>
          <a:xfrm>
            <a:off x="135005" y="3246780"/>
            <a:ext cx="4492751" cy="1200329"/>
          </a:xfrm>
          <a:prstGeom prst="rect">
            <a:avLst/>
          </a:prstGeom>
          <a:noFill/>
        </p:spPr>
        <p:txBody>
          <a:bodyPr wrap="square" rtlCol="0">
            <a:spAutoFit/>
          </a:bodyPr>
          <a:lstStyle/>
          <a:p>
            <a:pPr marL="342900" lvl="0" indent="-342900">
              <a:buFont typeface="Arial" panose="020B0604020202020204" pitchFamily="34" charset="0"/>
              <a:buChar char="•"/>
              <a:defRPr/>
            </a:pPr>
            <a:r>
              <a:rPr lang="vi-VN" altLang="zh-CN" sz="2400">
                <a:solidFill>
                  <a:srgbClr val="002060"/>
                </a:solidFill>
                <a:latin typeface="Roboto" panose="02000000000000000000" pitchFamily="2" charset="0"/>
                <a:ea typeface="Roboto" panose="02000000000000000000" pitchFamily="2" charset="0"/>
              </a:rPr>
              <a:t>Biểu diễn được các mốc thời</a:t>
            </a:r>
            <a:r>
              <a:rPr lang="en-US" altLang="zh-CN" sz="2400">
                <a:solidFill>
                  <a:srgbClr val="002060"/>
                </a:solidFill>
                <a:latin typeface="Roboto" panose="02000000000000000000" pitchFamily="2" charset="0"/>
                <a:ea typeface="Roboto" panose="02000000000000000000" pitchFamily="2" charset="0"/>
              </a:rPr>
              <a:t> </a:t>
            </a:r>
            <a:r>
              <a:rPr lang="vi-VN" altLang="zh-CN" sz="2400">
                <a:solidFill>
                  <a:srgbClr val="002060"/>
                </a:solidFill>
                <a:latin typeface="Roboto" panose="02000000000000000000" pitchFamily="2" charset="0"/>
                <a:ea typeface="Roboto" panose="02000000000000000000" pitchFamily="2" charset="0"/>
              </a:rPr>
              <a:t>gian gắn với các sự kiện theo</a:t>
            </a:r>
            <a:r>
              <a:rPr lang="en-US" altLang="zh-CN" sz="2400">
                <a:solidFill>
                  <a:srgbClr val="002060"/>
                </a:solidFill>
                <a:latin typeface="Roboto" panose="02000000000000000000" pitchFamily="2" charset="0"/>
                <a:ea typeface="Roboto" panose="02000000000000000000" pitchFamily="2" charset="0"/>
              </a:rPr>
              <a:t> </a:t>
            </a:r>
            <a:r>
              <a:rPr lang="vi-VN" altLang="zh-CN" sz="2400">
                <a:solidFill>
                  <a:srgbClr val="002060"/>
                </a:solidFill>
                <a:latin typeface="Roboto" panose="02000000000000000000" pitchFamily="2" charset="0"/>
                <a:ea typeface="Roboto" panose="02000000000000000000" pitchFamily="2" charset="0"/>
              </a:rPr>
              <a:t>năm và thế kỉ</a:t>
            </a:r>
            <a:r>
              <a:rPr lang="en-US" altLang="zh-CN" sz="2400">
                <a:solidFill>
                  <a:srgbClr val="002060"/>
                </a:solidFill>
                <a:latin typeface="Roboto" panose="02000000000000000000" pitchFamily="2" charset="0"/>
                <a:ea typeface="Roboto" panose="02000000000000000000" pitchFamily="2" charset="0"/>
              </a:rPr>
              <a:t>.</a:t>
            </a:r>
            <a:endParaRPr lang="vi-VN" altLang="zh-CN" sz="2400">
              <a:solidFill>
                <a:srgbClr val="002060"/>
              </a:solidFill>
              <a:latin typeface="Roboto" panose="02000000000000000000" pitchFamily="2" charset="0"/>
              <a:ea typeface="Roboto" panose="02000000000000000000" pitchFamily="2" charset="0"/>
            </a:endParaRPr>
          </a:p>
        </p:txBody>
      </p:sp>
      <p:sp>
        <p:nvSpPr>
          <p:cNvPr id="5" name="TextBox 4">
            <a:extLst>
              <a:ext uri="{FF2B5EF4-FFF2-40B4-BE49-F238E27FC236}">
                <a16:creationId xmlns:a16="http://schemas.microsoft.com/office/drawing/2014/main" id="{D7B1F4CC-D791-5DF5-2E65-80458DD41C2B}"/>
              </a:ext>
            </a:extLst>
          </p:cNvPr>
          <p:cNvSpPr txBox="1"/>
          <p:nvPr/>
        </p:nvSpPr>
        <p:spPr>
          <a:xfrm>
            <a:off x="135005" y="5063852"/>
            <a:ext cx="4492751" cy="830997"/>
          </a:xfrm>
          <a:prstGeom prst="rect">
            <a:avLst/>
          </a:prstGeom>
          <a:noFill/>
        </p:spPr>
        <p:txBody>
          <a:bodyPr wrap="square" rtlCol="0">
            <a:spAutoFit/>
          </a:bodyPr>
          <a:lstStyle/>
          <a:p>
            <a:pPr marL="342900" lvl="0" indent="-342900">
              <a:buFont typeface="Arial" panose="020B0604020202020204" pitchFamily="34" charset="0"/>
              <a:buChar char="•"/>
              <a:defRPr/>
            </a:pPr>
            <a:r>
              <a:rPr lang="vi-VN" altLang="zh-CN" sz="2400">
                <a:solidFill>
                  <a:srgbClr val="002060"/>
                </a:solidFill>
                <a:latin typeface="Roboto" panose="02000000000000000000" pitchFamily="2" charset="0"/>
                <a:ea typeface="Roboto" panose="02000000000000000000" pitchFamily="2" charset="0"/>
              </a:rPr>
              <a:t>Dễ sử dụng, chắc chắn và đảm</a:t>
            </a:r>
            <a:r>
              <a:rPr lang="en-US" altLang="zh-CN" sz="2400">
                <a:solidFill>
                  <a:srgbClr val="002060"/>
                </a:solidFill>
                <a:latin typeface="Roboto" panose="02000000000000000000" pitchFamily="2" charset="0"/>
                <a:ea typeface="Roboto" panose="02000000000000000000" pitchFamily="2" charset="0"/>
              </a:rPr>
              <a:t> </a:t>
            </a:r>
            <a:r>
              <a:rPr lang="vi-VN" altLang="zh-CN" sz="2400">
                <a:solidFill>
                  <a:srgbClr val="002060"/>
                </a:solidFill>
                <a:latin typeface="Roboto" panose="02000000000000000000" pitchFamily="2" charset="0"/>
                <a:ea typeface="Roboto" panose="02000000000000000000" pitchFamily="2" charset="0"/>
              </a:rPr>
              <a:t>bảo tính thẩm mĩ</a:t>
            </a:r>
            <a:r>
              <a:rPr lang="en-US" altLang="zh-CN" sz="2400">
                <a:solidFill>
                  <a:srgbClr val="002060"/>
                </a:solidFill>
                <a:latin typeface="Roboto" panose="02000000000000000000" pitchFamily="2" charset="0"/>
                <a:ea typeface="Roboto" panose="02000000000000000000" pitchFamily="2" charset="0"/>
              </a:rPr>
              <a:t>.</a:t>
            </a:r>
            <a:endParaRPr kumimoji="0" lang="vi-VN" altLang="zh-CN"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mn-cs"/>
            </a:endParaRPr>
          </a:p>
        </p:txBody>
      </p:sp>
      <p:pic>
        <p:nvPicPr>
          <p:cNvPr id="6" name="Picture 5">
            <a:extLst>
              <a:ext uri="{FF2B5EF4-FFF2-40B4-BE49-F238E27FC236}">
                <a16:creationId xmlns:a16="http://schemas.microsoft.com/office/drawing/2014/main" id="{D1F337A8-F84A-BB70-ACD7-A20107291F53}"/>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21206633">
            <a:off x="4515277" y="3892046"/>
            <a:ext cx="3498437" cy="2775309"/>
          </a:xfrm>
          <a:prstGeom prst="rect">
            <a:avLst/>
          </a:prstGeom>
          <a:effectLst>
            <a:outerShdw blurRad="63500" sx="102000" sy="102000" algn="ctr" rotWithShape="0">
              <a:prstClr val="black">
                <a:alpha val="40000"/>
              </a:prstClr>
            </a:outerShdw>
          </a:effectLst>
        </p:spPr>
      </p:pic>
      <p:sp>
        <p:nvSpPr>
          <p:cNvPr id="7" name="TextBox 6">
            <a:extLst>
              <a:ext uri="{FF2B5EF4-FFF2-40B4-BE49-F238E27FC236}">
                <a16:creationId xmlns:a16="http://schemas.microsoft.com/office/drawing/2014/main" id="{44C5DA56-37DC-E9F0-5DE7-43A8ECEDD7B8}"/>
              </a:ext>
            </a:extLst>
          </p:cNvPr>
          <p:cNvSpPr txBox="1"/>
          <p:nvPr/>
        </p:nvSpPr>
        <p:spPr>
          <a:xfrm>
            <a:off x="135005" y="4505759"/>
            <a:ext cx="3402577" cy="461665"/>
          </a:xfrm>
          <a:prstGeom prst="rect">
            <a:avLst/>
          </a:prstGeom>
          <a:noFill/>
        </p:spPr>
        <p:txBody>
          <a:bodyPr wrap="square" rtlCol="0">
            <a:spAutoFit/>
          </a:bodyPr>
          <a:lstStyle/>
          <a:p>
            <a:pPr marL="342900" lvl="0" indent="-342900">
              <a:buFont typeface="Arial" panose="020B0604020202020204" pitchFamily="34" charset="0"/>
              <a:buChar char="•"/>
              <a:defRPr/>
            </a:pPr>
            <a:r>
              <a:rPr lang="vi-VN" altLang="zh-CN" sz="2400">
                <a:solidFill>
                  <a:srgbClr val="002060"/>
                </a:solidFill>
                <a:latin typeface="Roboto" panose="02000000000000000000" pitchFamily="2" charset="0"/>
                <a:ea typeface="Roboto" panose="02000000000000000000" pitchFamily="2" charset="0"/>
              </a:rPr>
              <a:t>Dễ nhìn, trực quan</a:t>
            </a:r>
            <a:r>
              <a:rPr lang="en-US" altLang="zh-CN" sz="2400">
                <a:solidFill>
                  <a:srgbClr val="002060"/>
                </a:solidFill>
                <a:latin typeface="Roboto" panose="02000000000000000000" pitchFamily="2" charset="0"/>
                <a:ea typeface="Roboto" panose="02000000000000000000" pitchFamily="2" charset="0"/>
              </a:rPr>
              <a:t>.</a:t>
            </a:r>
            <a:endParaRPr kumimoji="0" lang="vi-VN" altLang="zh-CN"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mn-cs"/>
            </a:endParaRPr>
          </a:p>
        </p:txBody>
      </p:sp>
    </p:spTree>
    <p:extLst>
      <p:ext uri="{BB962C8B-B14F-4D97-AF65-F5344CB8AC3E}">
        <p14:creationId xmlns:p14="http://schemas.microsoft.com/office/powerpoint/2010/main" val="32868942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17"/>
                                        </p:tgtEl>
                                        <p:attrNameLst>
                                          <p:attrName>style.visibility</p:attrName>
                                        </p:attrNameLst>
                                      </p:cBhvr>
                                      <p:to>
                                        <p:strVal val="visible"/>
                                      </p:to>
                                    </p:set>
                                    <p:animEffect transition="in" filter="fade">
                                      <p:cBhvr>
                                        <p:cTn id="7" dur="500"/>
                                        <p:tgtEl>
                                          <p:spTgt spid="11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16"/>
                                        </p:tgtEl>
                                        <p:attrNameLst>
                                          <p:attrName>style.visibility</p:attrName>
                                        </p:attrNameLst>
                                      </p:cBhvr>
                                      <p:to>
                                        <p:strVal val="visible"/>
                                      </p:to>
                                    </p:set>
                                    <p:animEffect transition="in" filter="fade">
                                      <p:cBhvr>
                                        <p:cTn id="10" dur="500"/>
                                        <p:tgtEl>
                                          <p:spTgt spid="116"/>
                                        </p:tgtEl>
                                      </p:cBhvr>
                                    </p:animEffect>
                                  </p:childTnLst>
                                </p:cTn>
                              </p:par>
                              <p:par>
                                <p:cTn id="11" presetID="53" presetClass="entr" presetSubtype="16" fill="hold" nodeType="withEffect">
                                  <p:stCondLst>
                                    <p:cond delay="0"/>
                                  </p:stCondLst>
                                  <p:childTnLst>
                                    <p:set>
                                      <p:cBhvr>
                                        <p:cTn id="12" dur="1" fill="hold">
                                          <p:stCondLst>
                                            <p:cond delay="0"/>
                                          </p:stCondLst>
                                        </p:cTn>
                                        <p:tgtEl>
                                          <p:spTgt spid="15"/>
                                        </p:tgtEl>
                                        <p:attrNameLst>
                                          <p:attrName>style.visibility</p:attrName>
                                        </p:attrNameLst>
                                      </p:cBhvr>
                                      <p:to>
                                        <p:strVal val="visible"/>
                                      </p:to>
                                    </p:set>
                                    <p:anim calcmode="lin" valueType="num">
                                      <p:cBhvr>
                                        <p:cTn id="13" dur="500" fill="hold"/>
                                        <p:tgtEl>
                                          <p:spTgt spid="15"/>
                                        </p:tgtEl>
                                        <p:attrNameLst>
                                          <p:attrName>ppt_w</p:attrName>
                                        </p:attrNameLst>
                                      </p:cBhvr>
                                      <p:tavLst>
                                        <p:tav tm="0">
                                          <p:val>
                                            <p:fltVal val="0"/>
                                          </p:val>
                                        </p:tav>
                                        <p:tav tm="100000">
                                          <p:val>
                                            <p:strVal val="#ppt_w"/>
                                          </p:val>
                                        </p:tav>
                                      </p:tavLst>
                                    </p:anim>
                                    <p:anim calcmode="lin" valueType="num">
                                      <p:cBhvr>
                                        <p:cTn id="14" dur="500" fill="hold"/>
                                        <p:tgtEl>
                                          <p:spTgt spid="15"/>
                                        </p:tgtEl>
                                        <p:attrNameLst>
                                          <p:attrName>ppt_h</p:attrName>
                                        </p:attrNameLst>
                                      </p:cBhvr>
                                      <p:tavLst>
                                        <p:tav tm="0">
                                          <p:val>
                                            <p:fltVal val="0"/>
                                          </p:val>
                                        </p:tav>
                                        <p:tav tm="100000">
                                          <p:val>
                                            <p:strVal val="#ppt_h"/>
                                          </p:val>
                                        </p:tav>
                                      </p:tavLst>
                                    </p:anim>
                                    <p:animEffect transition="in" filter="fade">
                                      <p:cBhvr>
                                        <p:cTn id="15" dur="500"/>
                                        <p:tgtEl>
                                          <p:spTgt spid="15"/>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fade">
                                      <p:cBhvr>
                                        <p:cTn id="18" dur="500"/>
                                        <p:tgtEl>
                                          <p:spTgt spid="2"/>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fade">
                                      <p:cBhvr>
                                        <p:cTn id="21" dur="500"/>
                                        <p:tgtEl>
                                          <p:spTgt spid="3"/>
                                        </p:tgtEl>
                                      </p:cBhvr>
                                    </p:animEffect>
                                  </p:childTnLst>
                                </p:cTn>
                              </p:par>
                              <p:par>
                                <p:cTn id="22" presetID="53" presetClass="entr" presetSubtype="16" fill="hold" nodeType="withEffect">
                                  <p:stCondLst>
                                    <p:cond delay="0"/>
                                  </p:stCondLst>
                                  <p:childTnLst>
                                    <p:set>
                                      <p:cBhvr>
                                        <p:cTn id="23" dur="1" fill="hold">
                                          <p:stCondLst>
                                            <p:cond delay="0"/>
                                          </p:stCondLst>
                                        </p:cTn>
                                        <p:tgtEl>
                                          <p:spTgt spid="6"/>
                                        </p:tgtEl>
                                        <p:attrNameLst>
                                          <p:attrName>style.visibility</p:attrName>
                                        </p:attrNameLst>
                                      </p:cBhvr>
                                      <p:to>
                                        <p:strVal val="visible"/>
                                      </p:to>
                                    </p:set>
                                    <p:anim calcmode="lin" valueType="num">
                                      <p:cBhvr>
                                        <p:cTn id="24" dur="500" fill="hold"/>
                                        <p:tgtEl>
                                          <p:spTgt spid="6"/>
                                        </p:tgtEl>
                                        <p:attrNameLst>
                                          <p:attrName>ppt_w</p:attrName>
                                        </p:attrNameLst>
                                      </p:cBhvr>
                                      <p:tavLst>
                                        <p:tav tm="0">
                                          <p:val>
                                            <p:fltVal val="0"/>
                                          </p:val>
                                        </p:tav>
                                        <p:tav tm="100000">
                                          <p:val>
                                            <p:strVal val="#ppt_w"/>
                                          </p:val>
                                        </p:tav>
                                      </p:tavLst>
                                    </p:anim>
                                    <p:anim calcmode="lin" valueType="num">
                                      <p:cBhvr>
                                        <p:cTn id="25" dur="500" fill="hold"/>
                                        <p:tgtEl>
                                          <p:spTgt spid="6"/>
                                        </p:tgtEl>
                                        <p:attrNameLst>
                                          <p:attrName>ppt_h</p:attrName>
                                        </p:attrNameLst>
                                      </p:cBhvr>
                                      <p:tavLst>
                                        <p:tav tm="0">
                                          <p:val>
                                            <p:fltVal val="0"/>
                                          </p:val>
                                        </p:tav>
                                        <p:tav tm="100000">
                                          <p:val>
                                            <p:strVal val="#ppt_h"/>
                                          </p:val>
                                        </p:tav>
                                      </p:tavLst>
                                    </p:anim>
                                    <p:animEffect transition="in" filter="fade">
                                      <p:cBhvr>
                                        <p:cTn id="26" dur="500"/>
                                        <p:tgtEl>
                                          <p:spTgt spid="6"/>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4" fill="hold" grpId="0" nodeType="clickEffect">
                                  <p:stCondLst>
                                    <p:cond delay="0"/>
                                  </p:stCondLst>
                                  <p:childTnLst>
                                    <p:set>
                                      <p:cBhvr>
                                        <p:cTn id="30" dur="1" fill="hold">
                                          <p:stCondLst>
                                            <p:cond delay="0"/>
                                          </p:stCondLst>
                                        </p:cTn>
                                        <p:tgtEl>
                                          <p:spTgt spid="4"/>
                                        </p:tgtEl>
                                        <p:attrNameLst>
                                          <p:attrName>style.visibility</p:attrName>
                                        </p:attrNameLst>
                                      </p:cBhvr>
                                      <p:to>
                                        <p:strVal val="visible"/>
                                      </p:to>
                                    </p:set>
                                    <p:animEffect transition="in" filter="wipe(down)">
                                      <p:cBhvr>
                                        <p:cTn id="31" dur="500"/>
                                        <p:tgtEl>
                                          <p:spTgt spid="4"/>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4" fill="hold" grpId="0" nodeType="clickEffect">
                                  <p:stCondLst>
                                    <p:cond delay="0"/>
                                  </p:stCondLst>
                                  <p:childTnLst>
                                    <p:set>
                                      <p:cBhvr>
                                        <p:cTn id="35" dur="1" fill="hold">
                                          <p:stCondLst>
                                            <p:cond delay="0"/>
                                          </p:stCondLst>
                                        </p:cTn>
                                        <p:tgtEl>
                                          <p:spTgt spid="7"/>
                                        </p:tgtEl>
                                        <p:attrNameLst>
                                          <p:attrName>style.visibility</p:attrName>
                                        </p:attrNameLst>
                                      </p:cBhvr>
                                      <p:to>
                                        <p:strVal val="visible"/>
                                      </p:to>
                                    </p:set>
                                    <p:animEffect transition="in" filter="wipe(down)">
                                      <p:cBhvr>
                                        <p:cTn id="36" dur="500"/>
                                        <p:tgtEl>
                                          <p:spTgt spid="7"/>
                                        </p:tgtEl>
                                      </p:cBhvr>
                                    </p:animEffect>
                                  </p:childTnLst>
                                </p:cTn>
                              </p:par>
                            </p:childTnLst>
                          </p:cTn>
                        </p:par>
                      </p:childTnLst>
                    </p:cTn>
                  </p:par>
                  <p:par>
                    <p:cTn id="37" fill="hold">
                      <p:stCondLst>
                        <p:cond delay="indefinite"/>
                      </p:stCondLst>
                      <p:childTnLst>
                        <p:par>
                          <p:cTn id="38" fill="hold">
                            <p:stCondLst>
                              <p:cond delay="0"/>
                            </p:stCondLst>
                            <p:childTnLst>
                              <p:par>
                                <p:cTn id="39" presetID="22" presetClass="entr" presetSubtype="4" fill="hold" grpId="0" nodeType="clickEffect">
                                  <p:stCondLst>
                                    <p:cond delay="0"/>
                                  </p:stCondLst>
                                  <p:childTnLst>
                                    <p:set>
                                      <p:cBhvr>
                                        <p:cTn id="40" dur="1" fill="hold">
                                          <p:stCondLst>
                                            <p:cond delay="0"/>
                                          </p:stCondLst>
                                        </p:cTn>
                                        <p:tgtEl>
                                          <p:spTgt spid="5"/>
                                        </p:tgtEl>
                                        <p:attrNameLst>
                                          <p:attrName>style.visibility</p:attrName>
                                        </p:attrNameLst>
                                      </p:cBhvr>
                                      <p:to>
                                        <p:strVal val="visible"/>
                                      </p:to>
                                    </p:set>
                                    <p:animEffect transition="in" filter="wipe(down)">
                                      <p:cBhvr>
                                        <p:cTn id="4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6" grpId="0"/>
      <p:bldP spid="117" grpId="0"/>
      <p:bldP spid="2" grpId="0"/>
      <p:bldP spid="3" grpId="0" animBg="1"/>
      <p:bldP spid="4" grpId="0"/>
      <p:bldP spid="5" grpId="0"/>
      <p:bldP spid="7"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Freeform 25"/>
          <p:cNvSpPr/>
          <p:nvPr/>
        </p:nvSpPr>
        <p:spPr>
          <a:xfrm>
            <a:off x="6344499" y="2439318"/>
            <a:ext cx="3153062" cy="2189095"/>
          </a:xfrm>
          <a:custGeom>
            <a:avLst/>
            <a:gdLst>
              <a:gd name="connsiteX0" fmla="*/ 1508989 w 3153062"/>
              <a:gd name="connsiteY0" fmla="*/ 0 h 2189095"/>
              <a:gd name="connsiteX1" fmla="*/ 1968526 w 3153062"/>
              <a:gd name="connsiteY1" fmla="*/ 179178 h 2189095"/>
              <a:gd name="connsiteX2" fmla="*/ 1998139 w 3153062"/>
              <a:gd name="connsiteY2" fmla="*/ 219187 h 2189095"/>
              <a:gd name="connsiteX3" fmla="*/ 2004477 w 3153062"/>
              <a:gd name="connsiteY3" fmla="*/ 216664 h 2189095"/>
              <a:gd name="connsiteX4" fmla="*/ 2220189 w 3153062"/>
              <a:gd name="connsiteY4" fmla="*/ 184727 h 2189095"/>
              <a:gd name="connsiteX5" fmla="*/ 2774371 w 3153062"/>
              <a:gd name="connsiteY5" fmla="*/ 591127 h 2189095"/>
              <a:gd name="connsiteX6" fmla="*/ 2730821 w 3153062"/>
              <a:gd name="connsiteY6" fmla="*/ 749317 h 2189095"/>
              <a:gd name="connsiteX7" fmla="*/ 2705353 w 3153062"/>
              <a:gd name="connsiteY7" fmla="*/ 783725 h 2189095"/>
              <a:gd name="connsiteX8" fmla="*/ 2710567 w 3153062"/>
              <a:gd name="connsiteY8" fmla="*/ 784111 h 2189095"/>
              <a:gd name="connsiteX9" fmla="*/ 3153062 w 3153062"/>
              <a:gd name="connsiteY9" fmla="*/ 1182254 h 2189095"/>
              <a:gd name="connsiteX10" fmla="*/ 2710567 w 3153062"/>
              <a:gd name="connsiteY10" fmla="*/ 1580398 h 2189095"/>
              <a:gd name="connsiteX11" fmla="*/ 2679548 w 3153062"/>
              <a:gd name="connsiteY11" fmla="*/ 1582691 h 2189095"/>
              <a:gd name="connsiteX12" fmla="*/ 2678705 w 3153062"/>
              <a:gd name="connsiteY12" fmla="*/ 1586171 h 2189095"/>
              <a:gd name="connsiteX13" fmla="*/ 2423389 w 3153062"/>
              <a:gd name="connsiteY13" fmla="*/ 1727200 h 2189095"/>
              <a:gd name="connsiteX14" fmla="*/ 2315533 w 3153062"/>
              <a:gd name="connsiteY14" fmla="*/ 1709054 h 2189095"/>
              <a:gd name="connsiteX15" fmla="*/ 2277974 w 3153062"/>
              <a:gd name="connsiteY15" fmla="*/ 1692065 h 2189095"/>
              <a:gd name="connsiteX16" fmla="*/ 2249103 w 3153062"/>
              <a:gd name="connsiteY16" fmla="*/ 1750884 h 2189095"/>
              <a:gd name="connsiteX17" fmla="*/ 2233967 w 3153062"/>
              <a:gd name="connsiteY17" fmla="*/ 1767676 h 2189095"/>
              <a:gd name="connsiteX18" fmla="*/ 2251684 w 3153062"/>
              <a:gd name="connsiteY18" fmla="*/ 1802150 h 2189095"/>
              <a:gd name="connsiteX19" fmla="*/ 2654218 w 3153062"/>
              <a:gd name="connsiteY19" fmla="*/ 2130214 h 2189095"/>
              <a:gd name="connsiteX20" fmla="*/ 2023312 w 3153062"/>
              <a:gd name="connsiteY20" fmla="*/ 2048235 h 2189095"/>
              <a:gd name="connsiteX21" fmla="*/ 1687069 w 3153062"/>
              <a:gd name="connsiteY21" fmla="*/ 1816158 h 2189095"/>
              <a:gd name="connsiteX22" fmla="*/ 1684837 w 3153062"/>
              <a:gd name="connsiteY22" fmla="*/ 1811008 h 2189095"/>
              <a:gd name="connsiteX23" fmla="*/ 1669897 w 3153062"/>
              <a:gd name="connsiteY23" fmla="*/ 1814873 h 2189095"/>
              <a:gd name="connsiteX24" fmla="*/ 1614053 w 3153062"/>
              <a:gd name="connsiteY24" fmla="*/ 1819564 h 2189095"/>
              <a:gd name="connsiteX25" fmla="*/ 1459129 w 3153062"/>
              <a:gd name="connsiteY25" fmla="*/ 1780128 h 2189095"/>
              <a:gd name="connsiteX26" fmla="*/ 1444243 w 3153062"/>
              <a:gd name="connsiteY26" fmla="*/ 1769893 h 2189095"/>
              <a:gd name="connsiteX27" fmla="*/ 1361070 w 3153062"/>
              <a:gd name="connsiteY27" fmla="*/ 1816139 h 2189095"/>
              <a:gd name="connsiteX28" fmla="*/ 1110672 w 3153062"/>
              <a:gd name="connsiteY28" fmla="*/ 1865747 h 2189095"/>
              <a:gd name="connsiteX29" fmla="*/ 626636 w 3153062"/>
              <a:gd name="connsiteY29" fmla="*/ 1614715 h 2189095"/>
              <a:gd name="connsiteX30" fmla="*/ 624889 w 3153062"/>
              <a:gd name="connsiteY30" fmla="*/ 1610312 h 2189095"/>
              <a:gd name="connsiteX31" fmla="*/ 566882 w 3153062"/>
              <a:gd name="connsiteY31" fmla="*/ 1616362 h 2189095"/>
              <a:gd name="connsiteX32" fmla="*/ 0 w 3153062"/>
              <a:gd name="connsiteY32" fmla="*/ 1029853 h 2189095"/>
              <a:gd name="connsiteX33" fmla="*/ 166036 w 3153062"/>
              <a:gd name="connsiteY33" fmla="*/ 615129 h 2189095"/>
              <a:gd name="connsiteX34" fmla="*/ 248640 w 3153062"/>
              <a:gd name="connsiteY34" fmla="*/ 544614 h 2189095"/>
              <a:gd name="connsiteX35" fmla="*/ 243607 w 3153062"/>
              <a:gd name="connsiteY35" fmla="*/ 508000 h 2189095"/>
              <a:gd name="connsiteX36" fmla="*/ 797789 w 3153062"/>
              <a:gd name="connsiteY36" fmla="*/ 101600 h 2189095"/>
              <a:gd name="connsiteX37" fmla="*/ 1038050 w 3153062"/>
              <a:gd name="connsiteY37" fmla="*/ 141675 h 2189095"/>
              <a:gd name="connsiteX38" fmla="*/ 1074406 w 3153062"/>
              <a:gd name="connsiteY38" fmla="*/ 156999 h 2189095"/>
              <a:gd name="connsiteX39" fmla="*/ 1117124 w 3153062"/>
              <a:gd name="connsiteY39" fmla="*/ 119032 h 2189095"/>
              <a:gd name="connsiteX40" fmla="*/ 1508989 w 3153062"/>
              <a:gd name="connsiteY40" fmla="*/ 0 h 21890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3153062" h="2189095">
                <a:moveTo>
                  <a:pt x="1508989" y="0"/>
                </a:moveTo>
                <a:cubicBezTo>
                  <a:pt x="1700280" y="0"/>
                  <a:pt x="1868935" y="71075"/>
                  <a:pt x="1968526" y="179178"/>
                </a:cubicBezTo>
                <a:lnTo>
                  <a:pt x="1998139" y="219187"/>
                </a:lnTo>
                <a:lnTo>
                  <a:pt x="2004477" y="216664"/>
                </a:lnTo>
                <a:cubicBezTo>
                  <a:pt x="2070778" y="196099"/>
                  <a:pt x="2143673" y="184727"/>
                  <a:pt x="2220189" y="184727"/>
                </a:cubicBezTo>
                <a:cubicBezTo>
                  <a:pt x="2526255" y="184727"/>
                  <a:pt x="2774371" y="366678"/>
                  <a:pt x="2774371" y="591127"/>
                </a:cubicBezTo>
                <a:cubicBezTo>
                  <a:pt x="2774371" y="647239"/>
                  <a:pt x="2758864" y="700696"/>
                  <a:pt x="2730821" y="749317"/>
                </a:cubicBezTo>
                <a:lnTo>
                  <a:pt x="2705353" y="783725"/>
                </a:lnTo>
                <a:lnTo>
                  <a:pt x="2710567" y="784111"/>
                </a:lnTo>
                <a:cubicBezTo>
                  <a:pt x="2963098" y="822006"/>
                  <a:pt x="3153062" y="985861"/>
                  <a:pt x="3153062" y="1182254"/>
                </a:cubicBezTo>
                <a:cubicBezTo>
                  <a:pt x="3153062" y="1378647"/>
                  <a:pt x="2963098" y="1542502"/>
                  <a:pt x="2710567" y="1580398"/>
                </a:cubicBezTo>
                <a:lnTo>
                  <a:pt x="2679548" y="1582691"/>
                </a:lnTo>
                <a:lnTo>
                  <a:pt x="2678705" y="1586171"/>
                </a:lnTo>
                <a:cubicBezTo>
                  <a:pt x="2636640" y="1669048"/>
                  <a:pt x="2538164" y="1727200"/>
                  <a:pt x="2423389" y="1727200"/>
                </a:cubicBezTo>
                <a:cubicBezTo>
                  <a:pt x="2385131" y="1727200"/>
                  <a:pt x="2348684" y="1720739"/>
                  <a:pt x="2315533" y="1709054"/>
                </a:cubicBezTo>
                <a:lnTo>
                  <a:pt x="2277974" y="1692065"/>
                </a:lnTo>
                <a:lnTo>
                  <a:pt x="2249103" y="1750884"/>
                </a:lnTo>
                <a:lnTo>
                  <a:pt x="2233967" y="1767676"/>
                </a:lnTo>
                <a:lnTo>
                  <a:pt x="2251684" y="1802150"/>
                </a:lnTo>
                <a:cubicBezTo>
                  <a:pt x="2312688" y="1901583"/>
                  <a:pt x="2430236" y="2008682"/>
                  <a:pt x="2654218" y="2130214"/>
                </a:cubicBezTo>
                <a:cubicBezTo>
                  <a:pt x="2634965" y="2274056"/>
                  <a:pt x="2188684" y="2117795"/>
                  <a:pt x="2023312" y="2048235"/>
                </a:cubicBezTo>
                <a:cubicBezTo>
                  <a:pt x="1899284" y="1996065"/>
                  <a:pt x="1747224" y="1914409"/>
                  <a:pt x="1687069" y="1816158"/>
                </a:cubicBezTo>
                <a:lnTo>
                  <a:pt x="1684837" y="1811008"/>
                </a:lnTo>
                <a:lnTo>
                  <a:pt x="1669897" y="1814873"/>
                </a:lnTo>
                <a:cubicBezTo>
                  <a:pt x="1651859" y="1817949"/>
                  <a:pt x="1633183" y="1819564"/>
                  <a:pt x="1614053" y="1819564"/>
                </a:cubicBezTo>
                <a:cubicBezTo>
                  <a:pt x="1556666" y="1819564"/>
                  <a:pt x="1503353" y="1805026"/>
                  <a:pt x="1459129" y="1780128"/>
                </a:cubicBezTo>
                <a:lnTo>
                  <a:pt x="1444243" y="1769893"/>
                </a:lnTo>
                <a:lnTo>
                  <a:pt x="1361070" y="1816139"/>
                </a:lnTo>
                <a:cubicBezTo>
                  <a:pt x="1286636" y="1847776"/>
                  <a:pt x="1201336" y="1865747"/>
                  <a:pt x="1110672" y="1865747"/>
                </a:cubicBezTo>
                <a:cubicBezTo>
                  <a:pt x="893078" y="1865747"/>
                  <a:pt x="706384" y="1762236"/>
                  <a:pt x="626636" y="1614715"/>
                </a:cubicBezTo>
                <a:lnTo>
                  <a:pt x="624889" y="1610312"/>
                </a:lnTo>
                <a:lnTo>
                  <a:pt x="566882" y="1616362"/>
                </a:lnTo>
                <a:cubicBezTo>
                  <a:pt x="253802" y="1616362"/>
                  <a:pt x="0" y="1353773"/>
                  <a:pt x="0" y="1029853"/>
                </a:cubicBezTo>
                <a:cubicBezTo>
                  <a:pt x="0" y="867893"/>
                  <a:pt x="63450" y="721266"/>
                  <a:pt x="166036" y="615129"/>
                </a:cubicBezTo>
                <a:lnTo>
                  <a:pt x="248640" y="544614"/>
                </a:lnTo>
                <a:lnTo>
                  <a:pt x="243607" y="508000"/>
                </a:lnTo>
                <a:cubicBezTo>
                  <a:pt x="243607" y="283551"/>
                  <a:pt x="491723" y="101600"/>
                  <a:pt x="797789" y="101600"/>
                </a:cubicBezTo>
                <a:cubicBezTo>
                  <a:pt x="883870" y="101600"/>
                  <a:pt x="965367" y="115993"/>
                  <a:pt x="1038050" y="141675"/>
                </a:cubicBezTo>
                <a:lnTo>
                  <a:pt x="1074406" y="156999"/>
                </a:lnTo>
                <a:lnTo>
                  <a:pt x="1117124" y="119032"/>
                </a:lnTo>
                <a:cubicBezTo>
                  <a:pt x="1217411" y="45488"/>
                  <a:pt x="1355956" y="0"/>
                  <a:pt x="1508989"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6" name="TextBox 115"/>
          <p:cNvSpPr txBox="1"/>
          <p:nvPr/>
        </p:nvSpPr>
        <p:spPr>
          <a:xfrm>
            <a:off x="1014768" y="1594349"/>
            <a:ext cx="9419315" cy="461665"/>
          </a:xfrm>
          <a:prstGeom prst="rect">
            <a:avLst/>
          </a:prstGeom>
          <a:noFill/>
        </p:spPr>
        <p:txBody>
          <a:bodyPr wrap="square" rtlCol="0">
            <a:spAutoFit/>
          </a:bodyPr>
          <a:lstStyle/>
          <a:p>
            <a:pPr lvl="0" algn="ctr">
              <a:defRPr/>
            </a:pPr>
            <a:r>
              <a:rPr kumimoji="0" lang="vi-VN"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mn-cs"/>
              </a:rPr>
              <a:t>Lựa chọn ý tưởng</a:t>
            </a:r>
            <a:r>
              <a:rPr kumimoji="0" lang="en-US"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mn-cs"/>
              </a:rPr>
              <a:t> </a:t>
            </a:r>
            <a:r>
              <a:rPr kumimoji="0" lang="vi-VN"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mn-cs"/>
              </a:rPr>
              <a:t>và đề xuất cách làm</a:t>
            </a:r>
            <a:r>
              <a:rPr kumimoji="0" lang="en-US"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mn-cs"/>
              </a:rPr>
              <a:t> </a:t>
            </a:r>
            <a:r>
              <a:rPr lang="vi-VN" sz="2400">
                <a:solidFill>
                  <a:srgbClr val="002060"/>
                </a:solidFill>
                <a:latin typeface="Roboto" panose="02000000000000000000" pitchFamily="2" charset="0"/>
                <a:ea typeface="Roboto" panose="02000000000000000000" pitchFamily="2" charset="0"/>
              </a:rPr>
              <a:t>sơ đồ dòng thời gian</a:t>
            </a:r>
            <a:endParaRPr kumimoji="0" lang="en-US" altLang="zh-CN" sz="32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mn-cs"/>
            </a:endParaRPr>
          </a:p>
        </p:txBody>
      </p:sp>
      <p:pic>
        <p:nvPicPr>
          <p:cNvPr id="20" name="Picture 19">
            <a:extLst>
              <a:ext uri="{FF2B5EF4-FFF2-40B4-BE49-F238E27FC236}">
                <a16:creationId xmlns:a16="http://schemas.microsoft.com/office/drawing/2014/main" id="{4FACDEB0-4136-02B1-00C5-D1D8C06FB63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103" y="845"/>
            <a:ext cx="2246550" cy="1550366"/>
          </a:xfrm>
          <a:prstGeom prst="rect">
            <a:avLst/>
          </a:prstGeom>
        </p:spPr>
      </p:pic>
      <p:pic>
        <p:nvPicPr>
          <p:cNvPr id="4" name="Picture 3"/>
          <p:cNvPicPr>
            <a:picLocks noChangeAspect="1"/>
          </p:cNvPicPr>
          <p:nvPr/>
        </p:nvPicPr>
        <p:blipFill>
          <a:blip r:embed="rId4"/>
          <a:stretch>
            <a:fillRect/>
          </a:stretch>
        </p:blipFill>
        <p:spPr>
          <a:xfrm>
            <a:off x="1372264" y="2339162"/>
            <a:ext cx="3172360" cy="4379009"/>
          </a:xfrm>
          <a:prstGeom prst="rect">
            <a:avLst/>
          </a:prstGeom>
          <a:effectLst>
            <a:outerShdw blurRad="63500" sx="102000" sy="102000" algn="ctr" rotWithShape="0">
              <a:prstClr val="black">
                <a:alpha val="40000"/>
              </a:prstClr>
            </a:outerShdw>
          </a:effectLst>
        </p:spPr>
      </p:pic>
      <p:pic>
        <p:nvPicPr>
          <p:cNvPr id="5" name="Picture 4"/>
          <p:cNvPicPr>
            <a:picLocks noChangeAspect="1"/>
          </p:cNvPicPr>
          <p:nvPr/>
        </p:nvPicPr>
        <p:blipFill>
          <a:blip r:embed="rId5"/>
          <a:stretch>
            <a:fillRect/>
          </a:stretch>
        </p:blipFill>
        <p:spPr>
          <a:xfrm>
            <a:off x="4872085" y="2599588"/>
            <a:ext cx="4429125" cy="2028825"/>
          </a:xfrm>
          <a:prstGeom prst="rect">
            <a:avLst/>
          </a:prstGeom>
          <a:effectLst>
            <a:outerShdw blurRad="63500" sx="102000" sy="102000" algn="ctr" rotWithShape="0">
              <a:prstClr val="black">
                <a:alpha val="40000"/>
              </a:prstClr>
            </a:outerShdw>
          </a:effectLst>
        </p:spPr>
      </p:pic>
      <p:pic>
        <p:nvPicPr>
          <p:cNvPr id="6" name="Picture 5"/>
          <p:cNvPicPr>
            <a:picLocks noChangeAspect="1"/>
          </p:cNvPicPr>
          <p:nvPr/>
        </p:nvPicPr>
        <p:blipFill>
          <a:blip r:embed="rId6"/>
          <a:stretch>
            <a:fillRect/>
          </a:stretch>
        </p:blipFill>
        <p:spPr>
          <a:xfrm>
            <a:off x="7086647" y="4788683"/>
            <a:ext cx="4525005" cy="1973113"/>
          </a:xfrm>
          <a:prstGeom prst="rect">
            <a:avLst/>
          </a:prstGeom>
        </p:spPr>
      </p:pic>
      <p:sp>
        <p:nvSpPr>
          <p:cNvPr id="9" name="TextBox 8"/>
          <p:cNvSpPr txBox="1"/>
          <p:nvPr/>
        </p:nvSpPr>
        <p:spPr>
          <a:xfrm>
            <a:off x="2537779" y="334139"/>
            <a:ext cx="6772838" cy="1077218"/>
          </a:xfrm>
          <a:prstGeom prst="rect">
            <a:avLst/>
          </a:prstGeom>
          <a:noFill/>
        </p:spPr>
        <p:txBody>
          <a:bodyPr wrap="square" rtlCol="0">
            <a:spAutoFit/>
          </a:bodyPr>
          <a:lstStyle/>
          <a:p>
            <a:pPr lvl="0" algn="ctr">
              <a:defRPr/>
            </a:pPr>
            <a:r>
              <a:rPr kumimoji="0" lang="vi-VN" altLang="zh-CN" sz="3200" b="1" i="0" u="none" strike="noStrike" kern="1200" cap="none" spc="0" normalizeH="0" baseline="0" noProof="0">
                <a:ln>
                  <a:noFill/>
                </a:ln>
                <a:solidFill>
                  <a:srgbClr val="002060"/>
                </a:solidFill>
                <a:effectLst/>
                <a:uLnTx/>
                <a:uFillTx/>
                <a:latin typeface="Roboto Black" panose="02000000000000000000" pitchFamily="2" charset="0"/>
                <a:ea typeface="Roboto Black" panose="02000000000000000000" pitchFamily="2" charset="0"/>
              </a:rPr>
              <a:t>ĐỀ XUẤT Ý </a:t>
            </a:r>
            <a:r>
              <a:rPr kumimoji="0" lang="vi-VN" altLang="zh-CN" sz="3200" b="1" i="0" u="none" strike="noStrike" kern="1200" cap="none" spc="0" normalizeH="0" baseline="0" noProof="0" dirty="0">
                <a:ln>
                  <a:noFill/>
                </a:ln>
                <a:solidFill>
                  <a:srgbClr val="002060"/>
                </a:solidFill>
                <a:effectLst/>
                <a:uLnTx/>
                <a:uFillTx/>
                <a:latin typeface="Roboto Black" panose="02000000000000000000" pitchFamily="2" charset="0"/>
                <a:ea typeface="Roboto Black" panose="02000000000000000000" pitchFamily="2" charset="0"/>
              </a:rPr>
              <a:t>TƯỞNG VÀ CÁCH </a:t>
            </a:r>
            <a:r>
              <a:rPr kumimoji="0" lang="vi-VN" altLang="zh-CN" sz="3200" b="1" i="0" u="none" strike="noStrike" kern="1200" cap="none" spc="0" normalizeH="0" baseline="0" noProof="0">
                <a:ln>
                  <a:noFill/>
                </a:ln>
                <a:solidFill>
                  <a:srgbClr val="002060"/>
                </a:solidFill>
                <a:effectLst/>
                <a:uLnTx/>
                <a:uFillTx/>
                <a:latin typeface="Roboto Black" panose="02000000000000000000" pitchFamily="2" charset="0"/>
                <a:ea typeface="Roboto Black" panose="02000000000000000000" pitchFamily="2" charset="0"/>
              </a:rPr>
              <a:t>LÀM </a:t>
            </a:r>
            <a:r>
              <a:rPr lang="vi-VN" altLang="zh-CN" sz="3200" b="1">
                <a:solidFill>
                  <a:srgbClr val="002060"/>
                </a:solidFill>
                <a:latin typeface="Roboto Black" panose="02000000000000000000" pitchFamily="2" charset="0"/>
                <a:ea typeface="Roboto Black" panose="02000000000000000000" pitchFamily="2" charset="0"/>
              </a:rPr>
              <a:t>SƠ ĐỒ DÒNG THỜI GIAN</a:t>
            </a:r>
            <a:endParaRPr kumimoji="0" lang="vi-VN" altLang="zh-CN" sz="3200" b="1" i="0" u="none" strike="noStrike" kern="1200" cap="none" spc="0" normalizeH="0" baseline="0" noProof="0">
              <a:ln>
                <a:noFill/>
              </a:ln>
              <a:solidFill>
                <a:srgbClr val="002060"/>
              </a:solidFill>
              <a:effectLst/>
              <a:uLnTx/>
              <a:uFillTx/>
              <a:latin typeface="Roboto Black" panose="02000000000000000000" pitchFamily="2" charset="0"/>
              <a:ea typeface="Roboto Black" panose="02000000000000000000" pitchFamily="2" charset="0"/>
            </a:endParaRPr>
          </a:p>
        </p:txBody>
      </p:sp>
    </p:spTree>
    <p:extLst>
      <p:ext uri="{BB962C8B-B14F-4D97-AF65-F5344CB8AC3E}">
        <p14:creationId xmlns:p14="http://schemas.microsoft.com/office/powerpoint/2010/main" val="7132336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16"/>
                                        </p:tgtEl>
                                        <p:attrNameLst>
                                          <p:attrName>style.visibility</p:attrName>
                                        </p:attrNameLst>
                                      </p:cBhvr>
                                      <p:to>
                                        <p:strVal val="visible"/>
                                      </p:to>
                                    </p:set>
                                    <p:animEffect transition="in" filter="fade">
                                      <p:cBhvr>
                                        <p:cTn id="7" dur="500"/>
                                        <p:tgtEl>
                                          <p:spTgt spid="116"/>
                                        </p:tgtEl>
                                      </p:cBhvr>
                                    </p:animEffect>
                                  </p:childTnLst>
                                </p:cTn>
                              </p:par>
                              <p:par>
                                <p:cTn id="8" presetID="14" presetClass="entr" presetSubtype="10"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randombar(horizontal)">
                                      <p:cBhvr>
                                        <p:cTn id="10" dur="500"/>
                                        <p:tgtEl>
                                          <p:spTgt spid="4"/>
                                        </p:tgtEl>
                                      </p:cBhvr>
                                    </p:animEffect>
                                  </p:childTnLst>
                                </p:cTn>
                              </p:par>
                              <p:par>
                                <p:cTn id="11" presetID="14" presetClass="entr" presetSubtype="10" fill="hold"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randombar(horizontal)">
                                      <p:cBhvr>
                                        <p:cTn id="13" dur="500"/>
                                        <p:tgtEl>
                                          <p:spTgt spid="5"/>
                                        </p:tgtEl>
                                      </p:cBhvr>
                                    </p:animEffect>
                                  </p:childTnLst>
                                </p:cTn>
                              </p:par>
                              <p:par>
                                <p:cTn id="14" presetID="14" presetClass="entr" presetSubtype="10" fill="hold" nodeType="with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randombar(horizontal)">
                                      <p:cBhvr>
                                        <p:cTn id="16" dur="500"/>
                                        <p:tgtEl>
                                          <p:spTgt spid="6"/>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6" grpId="0"/>
      <p:bldP spid="9"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ounded Rectangle 1"/>
          <p:cNvSpPr/>
          <p:nvPr/>
        </p:nvSpPr>
        <p:spPr>
          <a:xfrm>
            <a:off x="862445" y="1573620"/>
            <a:ext cx="10280476" cy="4598580"/>
          </a:xfrm>
          <a:prstGeom prst="roundRect">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0" name="TextBox 9"/>
          <p:cNvSpPr txBox="1"/>
          <p:nvPr/>
        </p:nvSpPr>
        <p:spPr>
          <a:xfrm>
            <a:off x="895345" y="1969124"/>
            <a:ext cx="4333237" cy="523220"/>
          </a:xfrm>
          <a:prstGeom prst="rect">
            <a:avLst/>
          </a:prstGeom>
          <a:noFill/>
        </p:spPr>
        <p:txBody>
          <a:bodyPr wrap="square" rtlCol="0">
            <a:spAutoFit/>
          </a:bodyPr>
          <a:lstStyle>
            <a:defPPr>
              <a:defRPr lang="en-US"/>
            </a:defPPr>
            <a:lvl1pPr lvl="0" algn="ctr">
              <a:defRPr sz="2800" b="1">
                <a:solidFill>
                  <a:srgbClr val="00B050"/>
                </a:solidFill>
                <a:latin typeface="Pangolin" panose="00000500000000000000" pitchFamily="2" charset="0"/>
                <a:ea typeface="Roboto" panose="02000000000000000000" pitchFamily="2" charset="0"/>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800" b="1" i="0" u="none" strike="noStrike" kern="1200" cap="none" spc="0" normalizeH="0" baseline="0" noProof="0">
                <a:ln>
                  <a:noFill/>
                </a:ln>
                <a:solidFill>
                  <a:srgbClr val="00B050"/>
                </a:solidFill>
                <a:effectLst/>
                <a:uLnTx/>
                <a:uFillTx/>
                <a:latin typeface="Pangolin" panose="00000500000000000000" pitchFamily="2" charset="0"/>
                <a:ea typeface="Roboto" panose="02000000000000000000" pitchFamily="2" charset="0"/>
                <a:cs typeface="+mn-cs"/>
              </a:rPr>
              <a:t>Cùng vẽ ý tưởng của nhóm</a:t>
            </a:r>
          </a:p>
        </p:txBody>
      </p:sp>
      <p:sp>
        <p:nvSpPr>
          <p:cNvPr id="13" name="TextBox 12"/>
          <p:cNvSpPr txBox="1"/>
          <p:nvPr/>
        </p:nvSpPr>
        <p:spPr>
          <a:xfrm>
            <a:off x="3700301" y="508695"/>
            <a:ext cx="4070959" cy="5847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3200" b="1" i="0" u="none" strike="noStrike" kern="1200" cap="none" spc="0" normalizeH="0" baseline="0" noProof="0">
                <a:ln>
                  <a:noFill/>
                </a:ln>
                <a:solidFill>
                  <a:srgbClr val="002060"/>
                </a:solidFill>
                <a:effectLst/>
                <a:uLnTx/>
                <a:uFillTx/>
                <a:latin typeface="Pangolin" panose="00000500000000000000" pitchFamily="2" charset="0"/>
                <a:ea typeface="Roboto" panose="02000000000000000000" pitchFamily="2" charset="0"/>
                <a:cs typeface="+mn-cs"/>
              </a:rPr>
              <a:t>PHIẾU HỌC TẬP SỐ 4</a:t>
            </a:r>
            <a:endParaRPr kumimoji="0" lang="en-US" altLang="zh-CN" sz="3200" b="1" i="0" u="none" strike="noStrike" kern="1200" cap="none" spc="0" normalizeH="0" baseline="0" noProof="0" dirty="0">
              <a:ln>
                <a:noFill/>
              </a:ln>
              <a:solidFill>
                <a:srgbClr val="002060"/>
              </a:solidFill>
              <a:effectLst/>
              <a:uLnTx/>
              <a:uFillTx/>
              <a:latin typeface="Pangolin" panose="00000500000000000000" pitchFamily="2" charset="0"/>
              <a:ea typeface="Roboto" panose="02000000000000000000" pitchFamily="2" charset="0"/>
              <a:cs typeface="+mn-cs"/>
            </a:endParaRPr>
          </a:p>
        </p:txBody>
      </p:sp>
      <p:sp>
        <p:nvSpPr>
          <p:cNvPr id="14" name="TextBox 13"/>
          <p:cNvSpPr txBox="1"/>
          <p:nvPr/>
        </p:nvSpPr>
        <p:spPr>
          <a:xfrm>
            <a:off x="6140907" y="2492344"/>
            <a:ext cx="4885057" cy="329320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vi-VN" altLang="zh-CN" sz="26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mn-cs"/>
              </a:rPr>
              <a:t>1. Vật liệu sử dụng</a:t>
            </a:r>
            <a:r>
              <a:rPr kumimoji="0" lang="en-US" altLang="zh-CN" sz="26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mn-cs"/>
              </a:rPr>
              <a:t> là gì?</a:t>
            </a:r>
            <a:endParaRPr kumimoji="0" lang="vi-VN" altLang="zh-CN" sz="26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vi-VN" altLang="zh-CN" sz="26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mn-cs"/>
              </a:rPr>
              <a:t>……………………………………………………</a:t>
            </a:r>
          </a:p>
          <a:p>
            <a:pPr lvl="0">
              <a:defRPr/>
            </a:pPr>
            <a:r>
              <a:rPr kumimoji="0" lang="vi-VN" altLang="zh-CN" sz="26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mn-cs"/>
              </a:rPr>
              <a:t>2.</a:t>
            </a:r>
            <a:r>
              <a:rPr lang="vi-VN" altLang="zh-CN" sz="2600">
                <a:solidFill>
                  <a:srgbClr val="002060"/>
                </a:solidFill>
                <a:latin typeface="Roboto" panose="02000000000000000000" pitchFamily="2" charset="0"/>
                <a:ea typeface="Roboto" panose="02000000000000000000" pitchFamily="2" charset="0"/>
              </a:rPr>
              <a:t> Nội dung sản phẩm</a:t>
            </a:r>
            <a:r>
              <a:rPr lang="en-US" altLang="zh-CN" sz="2600">
                <a:solidFill>
                  <a:srgbClr val="002060"/>
                </a:solidFill>
                <a:latin typeface="Roboto" panose="02000000000000000000" pitchFamily="2" charset="0"/>
                <a:ea typeface="Roboto" panose="02000000000000000000" pitchFamily="2" charset="0"/>
              </a:rPr>
              <a:t> là gì?</a:t>
            </a:r>
            <a:endParaRPr lang="vi-VN" altLang="zh-CN" sz="2600">
              <a:solidFill>
                <a:srgbClr val="002060"/>
              </a:solidFill>
              <a:latin typeface="Roboto" panose="02000000000000000000" pitchFamily="2" charset="0"/>
              <a:ea typeface="Roboto" panose="02000000000000000000" pitchFamily="2"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vi-VN" altLang="zh-CN" sz="26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mn-cs"/>
              </a:rPr>
              <a:t>……………………………………………………</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vi-VN" altLang="zh-CN" sz="26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mn-cs"/>
              </a:rPr>
              <a:t>……………………………………………………</a:t>
            </a:r>
          </a:p>
          <a:p>
            <a:pPr lvl="0">
              <a:defRPr/>
            </a:pPr>
            <a:r>
              <a:rPr kumimoji="0" lang="vi-VN" altLang="zh-CN" sz="26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mn-cs"/>
              </a:rPr>
              <a:t>3. </a:t>
            </a:r>
            <a:r>
              <a:rPr lang="pt-BR" altLang="zh-CN" sz="2600">
                <a:solidFill>
                  <a:srgbClr val="002060"/>
                </a:solidFill>
                <a:latin typeface="Roboto" panose="02000000000000000000" pitchFamily="2" charset="0"/>
                <a:ea typeface="Roboto" panose="02000000000000000000" pitchFamily="2" charset="0"/>
              </a:rPr>
              <a:t>Vì sao em chọn chủ đề này?</a:t>
            </a:r>
            <a:endParaRPr kumimoji="0" lang="vi-VN" altLang="zh-CN" sz="26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vi-VN" altLang="zh-CN" sz="26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mn-cs"/>
              </a:rPr>
              <a:t>……………………………………………………</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vi-VN" altLang="zh-CN" sz="26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mn-cs"/>
              </a:rPr>
              <a:t>…………………………….………………………</a:t>
            </a:r>
          </a:p>
        </p:txBody>
      </p:sp>
      <p:pic>
        <p:nvPicPr>
          <p:cNvPr id="8" name="Picture 7">
            <a:extLst>
              <a:ext uri="{FF2B5EF4-FFF2-40B4-BE49-F238E27FC236}">
                <a16:creationId xmlns:a16="http://schemas.microsoft.com/office/drawing/2014/main" id="{4FACDEB0-4136-02B1-00C5-D1D8C06FB63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103" y="845"/>
            <a:ext cx="2246550" cy="1550366"/>
          </a:xfrm>
          <a:prstGeom prst="rect">
            <a:avLst/>
          </a:prstGeom>
        </p:spPr>
      </p:pic>
    </p:spTree>
    <p:extLst>
      <p:ext uri="{BB962C8B-B14F-4D97-AF65-F5344CB8AC3E}">
        <p14:creationId xmlns:p14="http://schemas.microsoft.com/office/powerpoint/2010/main" val="306741259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Box 14">
            <a:extLst>
              <a:ext uri="{FF2B5EF4-FFF2-40B4-BE49-F238E27FC236}">
                <a16:creationId xmlns:a16="http://schemas.microsoft.com/office/drawing/2014/main" id="{F47EDC76-93E4-69B2-B3EB-FFBB9F9285CB}"/>
              </a:ext>
            </a:extLst>
          </p:cNvPr>
          <p:cNvSpPr txBox="1"/>
          <p:nvPr/>
        </p:nvSpPr>
        <p:spPr>
          <a:xfrm>
            <a:off x="1799048" y="1698310"/>
            <a:ext cx="4189228" cy="369332"/>
          </a:xfrm>
          <a:prstGeom prst="rect">
            <a:avLst/>
          </a:prstGeom>
          <a:noFill/>
        </p:spPr>
        <p:txBody>
          <a:bodyPr wrap="square" lIns="0" tIns="0" rIns="0" bIns="0"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mn-cs"/>
              </a:rPr>
              <a:t>Lựa chọn dụng cụ và vật liệu</a:t>
            </a:r>
            <a:endParaRPr kumimoji="0" lang="en-US"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mn-cs"/>
            </a:endParaRP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38223" y="3628817"/>
            <a:ext cx="1329413" cy="1227729"/>
          </a:xfrm>
          <a:prstGeom prst="rect">
            <a:avLst/>
          </a:prstGeom>
          <a:effectLst>
            <a:outerShdw blurRad="63500" sx="102000" sy="102000" algn="ctr" rotWithShape="0">
              <a:prstClr val="black">
                <a:alpha val="40000"/>
              </a:prstClr>
            </a:outerShdw>
          </a:effectLst>
        </p:spPr>
      </p:pic>
      <p:sp>
        <p:nvSpPr>
          <p:cNvPr id="11" name="TextBox 10">
            <a:extLst>
              <a:ext uri="{FF2B5EF4-FFF2-40B4-BE49-F238E27FC236}">
                <a16:creationId xmlns:a16="http://schemas.microsoft.com/office/drawing/2014/main" id="{C50EEADF-F242-4F8F-96FE-76601BA8159E}"/>
              </a:ext>
            </a:extLst>
          </p:cNvPr>
          <p:cNvSpPr txBox="1"/>
          <p:nvPr/>
        </p:nvSpPr>
        <p:spPr>
          <a:xfrm>
            <a:off x="1828800" y="2541288"/>
            <a:ext cx="7687340" cy="369332"/>
          </a:xfrm>
          <a:prstGeom prst="rect">
            <a:avLst/>
          </a:prstGeom>
          <a:noFill/>
        </p:spPr>
        <p:txBody>
          <a:bodyPr wrap="square" lIns="0" tIns="0" rIns="0" bIns="0"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mn-cs"/>
              </a:rPr>
              <a:t>Giấy A4, dập ghim, giấy màu, bút màu, keo dán, kéo</a:t>
            </a:r>
            <a:endParaRPr kumimoji="0" lang="en-US"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mn-cs"/>
            </a:endParaRPr>
          </a:p>
        </p:txBody>
      </p:sp>
      <p:pic>
        <p:nvPicPr>
          <p:cNvPr id="12" name="Picture 11">
            <a:extLst>
              <a:ext uri="{FF2B5EF4-FFF2-40B4-BE49-F238E27FC236}">
                <a16:creationId xmlns:a16="http://schemas.microsoft.com/office/drawing/2014/main" id="{2F0B38A0-9C2A-CC9E-621D-1963F69D092A}"/>
              </a:ext>
            </a:extLst>
          </p:cNvPr>
          <p:cNvPicPr>
            <a:picLocks noChangeAspect="1"/>
          </p:cNvPicPr>
          <p:nvPr/>
        </p:nvPicPr>
        <p:blipFill>
          <a:blip r:embed="rId4">
            <a:extLst>
              <a:ext uri="{BEBA8EAE-BF5A-486C-A8C5-ECC9F3942E4B}">
                <a14:imgProps xmlns:a14="http://schemas.microsoft.com/office/drawing/2010/main">
                  <a14:imgLayer r:embed="rId5">
                    <a14:imgEffect>
                      <a14:backgroundRemoval t="1887" b="100000" l="0" r="100000">
                        <a14:foregroundMark x1="30636" y1="31132" x2="43931" y2="42453"/>
                        <a14:foregroundMark x1="41618" y1="60377" x2="29480" y2="72642"/>
                      </a14:backgroundRemoval>
                    </a14:imgEffect>
                  </a14:imgLayer>
                </a14:imgProps>
              </a:ext>
            </a:extLst>
          </a:blip>
          <a:stretch>
            <a:fillRect/>
          </a:stretch>
        </p:blipFill>
        <p:spPr>
          <a:xfrm>
            <a:off x="2098299" y="5040701"/>
            <a:ext cx="1054699" cy="646232"/>
          </a:xfrm>
          <a:prstGeom prst="rect">
            <a:avLst/>
          </a:prstGeom>
          <a:effectLst>
            <a:outerShdw blurRad="63500" sx="102000" sy="102000" algn="ctr" rotWithShape="0">
              <a:prstClr val="black">
                <a:alpha val="40000"/>
              </a:prstClr>
            </a:outerShdw>
          </a:effectLst>
        </p:spPr>
      </p:pic>
      <p:pic>
        <p:nvPicPr>
          <p:cNvPr id="18" name="Picture 17">
            <a:extLst>
              <a:ext uri="{FF2B5EF4-FFF2-40B4-BE49-F238E27FC236}">
                <a16:creationId xmlns:a16="http://schemas.microsoft.com/office/drawing/2014/main" id="{901E8F2F-82B1-8289-A128-7A4A6AA36DC0}"/>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783109" y="3506301"/>
            <a:ext cx="1534400" cy="1534400"/>
          </a:xfrm>
          <a:prstGeom prst="rect">
            <a:avLst/>
          </a:prstGeom>
        </p:spPr>
      </p:pic>
      <p:pic>
        <p:nvPicPr>
          <p:cNvPr id="24" name="Picture 23">
            <a:extLst>
              <a:ext uri="{FF2B5EF4-FFF2-40B4-BE49-F238E27FC236}">
                <a16:creationId xmlns:a16="http://schemas.microsoft.com/office/drawing/2014/main" id="{4A2210E2-AFE1-878C-C378-54692377689D}"/>
              </a:ext>
            </a:extLst>
          </p:cNvPr>
          <p:cNvPicPr>
            <a:picLocks noChangeAspect="1"/>
          </p:cNvPicPr>
          <p:nvPr/>
        </p:nvPicPr>
        <p:blipFill rotWithShape="1">
          <a:blip r:embed="rId7">
            <a:extLst>
              <a:ext uri="{BEBA8EAE-BF5A-486C-A8C5-ECC9F3942E4B}">
                <a14:imgProps xmlns:a14="http://schemas.microsoft.com/office/drawing/2010/main">
                  <a14:imgLayer r:embed="rId8">
                    <a14:imgEffect>
                      <a14:backgroundRemoval t="3256" b="100000" l="22979" r="79149"/>
                    </a14:imgEffect>
                  </a14:imgLayer>
                </a14:imgProps>
              </a:ext>
              <a:ext uri="{28A0092B-C50C-407E-A947-70E740481C1C}">
                <a14:useLocalDpi xmlns:a14="http://schemas.microsoft.com/office/drawing/2010/main" val="0"/>
              </a:ext>
            </a:extLst>
          </a:blip>
          <a:srcRect l="16228" r="13090"/>
          <a:stretch/>
        </p:blipFill>
        <p:spPr>
          <a:xfrm>
            <a:off x="4676548" y="4685511"/>
            <a:ext cx="1091108" cy="1412294"/>
          </a:xfrm>
          <a:prstGeom prst="rect">
            <a:avLst/>
          </a:prstGeom>
          <a:effectLst>
            <a:outerShdw blurRad="63500" sx="102000" sy="102000" algn="ctr" rotWithShape="0">
              <a:prstClr val="black">
                <a:alpha val="40000"/>
              </a:prstClr>
            </a:outerShdw>
          </a:effectLst>
        </p:spPr>
      </p:pic>
      <p:pic>
        <p:nvPicPr>
          <p:cNvPr id="25" name="Picture 24"/>
          <p:cNvPicPr>
            <a:picLocks noChangeAspect="1"/>
          </p:cNvPicPr>
          <p:nvPr/>
        </p:nvPicPr>
        <p:blipFill>
          <a:blip r:embed="rId9">
            <a:extLst>
              <a:ext uri="{BEBA8EAE-BF5A-486C-A8C5-ECC9F3942E4B}">
                <a14:imgProps xmlns:a14="http://schemas.microsoft.com/office/drawing/2010/main">
                  <a14:imgLayer r:embed="rId10">
                    <a14:imgEffect>
                      <a14:backgroundRemoval t="3315" b="100000" l="3017" r="100000">
                        <a14:foregroundMark x1="6897" y1="19337" x2="92241" y2="23757"/>
                        <a14:foregroundMark x1="5603" y1="11602" x2="92672" y2="9945"/>
                        <a14:foregroundMark x1="8190" y1="21547" x2="9914" y2="36464"/>
                        <a14:foregroundMark x1="90948" y1="25967" x2="90948" y2="35359"/>
                      </a14:backgroundRemoval>
                    </a14:imgEffect>
                  </a14:imgLayer>
                </a14:imgProps>
              </a:ext>
            </a:extLst>
          </a:blip>
          <a:stretch>
            <a:fillRect/>
          </a:stretch>
        </p:blipFill>
        <p:spPr>
          <a:xfrm>
            <a:off x="558867" y="4370201"/>
            <a:ext cx="1199290" cy="1017652"/>
          </a:xfrm>
          <a:prstGeom prst="rect">
            <a:avLst/>
          </a:prstGeom>
          <a:effectLst>
            <a:outerShdw blurRad="63500" sx="102000" sy="102000" algn="ctr" rotWithShape="0">
              <a:prstClr val="black">
                <a:alpha val="40000"/>
              </a:prstClr>
            </a:outerShdw>
          </a:effectLst>
        </p:spPr>
      </p:pic>
      <p:sp>
        <p:nvSpPr>
          <p:cNvPr id="26" name="TextBox 25"/>
          <p:cNvSpPr txBox="1"/>
          <p:nvPr/>
        </p:nvSpPr>
        <p:spPr>
          <a:xfrm>
            <a:off x="3152998" y="483640"/>
            <a:ext cx="5670556" cy="584775"/>
          </a:xfrm>
          <a:prstGeom prst="rect">
            <a:avLst/>
          </a:prstGeom>
          <a:noFill/>
        </p:spPr>
        <p:txBody>
          <a:bodyPr wrap="square" rtlCol="0">
            <a:spAutoFit/>
          </a:bodyPr>
          <a:lstStyle/>
          <a:p>
            <a:pPr lvl="0" algn="ctr">
              <a:defRPr/>
            </a:pPr>
            <a:r>
              <a:rPr lang="vi-VN" altLang="zh-CN" sz="3200" b="1">
                <a:solidFill>
                  <a:srgbClr val="002060"/>
                </a:solidFill>
                <a:latin typeface="Roboto Black" panose="02000000000000000000" pitchFamily="2" charset="0"/>
                <a:ea typeface="Roboto Black" panose="02000000000000000000" pitchFamily="2" charset="0"/>
              </a:rPr>
              <a:t>LÀM SƠ ĐỒ DÒNG THỜI GIAN</a:t>
            </a:r>
            <a:endParaRPr kumimoji="0" lang="en-US" altLang="zh-CN" sz="3200" b="1" i="0" u="none" strike="noStrike" kern="1200" cap="none" spc="0" normalizeH="0" baseline="0" noProof="0" dirty="0">
              <a:ln>
                <a:noFill/>
              </a:ln>
              <a:solidFill>
                <a:srgbClr val="002060"/>
              </a:solidFill>
              <a:effectLst/>
              <a:uLnTx/>
              <a:uFillTx/>
              <a:latin typeface="Roboto Black" panose="02000000000000000000" pitchFamily="2" charset="0"/>
              <a:ea typeface="Roboto Black" panose="02000000000000000000" pitchFamily="2" charset="0"/>
            </a:endParaRPr>
          </a:p>
        </p:txBody>
      </p:sp>
      <p:pic>
        <p:nvPicPr>
          <p:cNvPr id="16" name="Picture 15">
            <a:extLst>
              <a:ext uri="{FF2B5EF4-FFF2-40B4-BE49-F238E27FC236}">
                <a16:creationId xmlns:a16="http://schemas.microsoft.com/office/drawing/2014/main" id="{4FACDEB0-4136-02B1-00C5-D1D8C06FB638}"/>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35103" y="845"/>
            <a:ext cx="2246550" cy="1550366"/>
          </a:xfrm>
          <a:prstGeom prst="rect">
            <a:avLst/>
          </a:prstGeom>
        </p:spPr>
      </p:pic>
      <p:pic>
        <p:nvPicPr>
          <p:cNvPr id="13" name="Picture 12"/>
          <p:cNvPicPr>
            <a:picLocks noChangeAspect="1"/>
          </p:cNvPicPr>
          <p:nvPr/>
        </p:nvPicPr>
        <p:blipFill>
          <a:blip r:embed="rId12">
            <a:extLst>
              <a:ext uri="{BEBA8EAE-BF5A-486C-A8C5-ECC9F3942E4B}">
                <a14:imgProps xmlns:a14="http://schemas.microsoft.com/office/drawing/2010/main">
                  <a14:imgLayer r:embed="rId13">
                    <a14:imgEffect>
                      <a14:backgroundRemoval t="4839" b="96774" l="9524" r="98413"/>
                    </a14:imgEffect>
                  </a14:imgLayer>
                </a14:imgProps>
              </a:ext>
            </a:extLst>
          </a:blip>
          <a:stretch>
            <a:fillRect/>
          </a:stretch>
        </p:blipFill>
        <p:spPr>
          <a:xfrm>
            <a:off x="3267636" y="5096383"/>
            <a:ext cx="1200150" cy="590550"/>
          </a:xfrm>
          <a:prstGeom prst="rect">
            <a:avLst/>
          </a:prstGeom>
        </p:spPr>
      </p:pic>
      <p:pic>
        <p:nvPicPr>
          <p:cNvPr id="4" name="Picture 3"/>
          <p:cNvPicPr>
            <a:picLocks noChangeAspect="1"/>
          </p:cNvPicPr>
          <p:nvPr/>
        </p:nvPicPr>
        <p:blipFill>
          <a:blip r:embed="rId14" cstate="hqprint">
            <a:extLst>
              <a:ext uri="{28A0092B-C50C-407E-A947-70E740481C1C}">
                <a14:useLocalDpi xmlns:a14="http://schemas.microsoft.com/office/drawing/2010/main" val="0"/>
              </a:ext>
            </a:extLst>
          </a:blip>
          <a:stretch>
            <a:fillRect/>
          </a:stretch>
        </p:blipFill>
        <p:spPr>
          <a:xfrm>
            <a:off x="6553955" y="3800877"/>
            <a:ext cx="2962185" cy="1974790"/>
          </a:xfrm>
          <a:prstGeom prst="rect">
            <a:avLst/>
          </a:prstGeom>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pic>
      <p:sp>
        <p:nvSpPr>
          <p:cNvPr id="5" name="TextBox 4">
            <a:extLst>
              <a:ext uri="{FF2B5EF4-FFF2-40B4-BE49-F238E27FC236}">
                <a16:creationId xmlns:a16="http://schemas.microsoft.com/office/drawing/2014/main" id="{CB9B0E7F-F1C0-2F60-F887-FE35215F7196}"/>
              </a:ext>
            </a:extLst>
          </p:cNvPr>
          <p:cNvSpPr txBox="1"/>
          <p:nvPr/>
        </p:nvSpPr>
        <p:spPr>
          <a:xfrm>
            <a:off x="8124139" y="6047058"/>
            <a:ext cx="2784001" cy="738664"/>
          </a:xfrm>
          <a:prstGeom prst="rect">
            <a:avLst/>
          </a:prstGeom>
          <a:noFill/>
        </p:spPr>
        <p:txBody>
          <a:bodyPr wrap="square" lIns="0" tIns="0" rIns="0" bIns="0"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mn-cs"/>
              </a:rPr>
              <a:t>Tranh ảnh</a:t>
            </a:r>
            <a:r>
              <a:rPr kumimoji="0" lang="en-US" sz="2400" b="0" i="0" u="none" strike="noStrike" kern="1200" cap="none" spc="0" normalizeH="0" noProof="0">
                <a:ln>
                  <a:noFill/>
                </a:ln>
                <a:solidFill>
                  <a:srgbClr val="002060"/>
                </a:solidFill>
                <a:effectLst/>
                <a:uLnTx/>
                <a:uFillTx/>
                <a:latin typeface="Roboto" panose="02000000000000000000" pitchFamily="2" charset="0"/>
                <a:ea typeface="Roboto" panose="02000000000000000000" pitchFamily="2" charset="0"/>
                <a:cs typeface="+mn-cs"/>
              </a:rPr>
              <a:t> liên quan đến sự kiện lịch sử</a:t>
            </a:r>
            <a:endParaRPr kumimoji="0" lang="en-US"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mn-cs"/>
            </a:endParaRPr>
          </a:p>
        </p:txBody>
      </p:sp>
      <p:pic>
        <p:nvPicPr>
          <p:cNvPr id="6" name="Picture 5">
            <a:extLst>
              <a:ext uri="{FF2B5EF4-FFF2-40B4-BE49-F238E27FC236}">
                <a16:creationId xmlns:a16="http://schemas.microsoft.com/office/drawing/2014/main" id="{771FC573-C7E4-0812-BE19-B2E353C96FE5}"/>
              </a:ext>
            </a:extLst>
          </p:cNvPr>
          <p:cNvPicPr>
            <a:picLocks noChangeAspect="1"/>
          </p:cNvPicPr>
          <p:nvPr/>
        </p:nvPicPr>
        <p:blipFill>
          <a:blip r:embed="rId15" cstate="hqprint">
            <a:extLst>
              <a:ext uri="{28A0092B-C50C-407E-A947-70E740481C1C}">
                <a14:useLocalDpi xmlns:a14="http://schemas.microsoft.com/office/drawing/2010/main" val="0"/>
              </a:ext>
            </a:extLst>
          </a:blip>
          <a:stretch>
            <a:fillRect/>
          </a:stretch>
        </p:blipFill>
        <p:spPr>
          <a:xfrm>
            <a:off x="8768747" y="3567991"/>
            <a:ext cx="2970059" cy="1980039"/>
          </a:xfrm>
          <a:prstGeom prst="rect">
            <a:avLst/>
          </a:prstGeom>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pic>
    </p:spTree>
    <p:extLst>
      <p:ext uri="{BB962C8B-B14F-4D97-AF65-F5344CB8AC3E}">
        <p14:creationId xmlns:p14="http://schemas.microsoft.com/office/powerpoint/2010/main" val="29082997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500" fill="hold"/>
                                        <p:tgtEl>
                                          <p:spTgt spid="15"/>
                                        </p:tgtEl>
                                        <p:attrNameLst>
                                          <p:attrName>ppt_w</p:attrName>
                                        </p:attrNameLst>
                                      </p:cBhvr>
                                      <p:tavLst>
                                        <p:tav tm="0">
                                          <p:val>
                                            <p:fltVal val="0"/>
                                          </p:val>
                                        </p:tav>
                                        <p:tav tm="100000">
                                          <p:val>
                                            <p:strVal val="#ppt_w"/>
                                          </p:val>
                                        </p:tav>
                                      </p:tavLst>
                                    </p:anim>
                                    <p:anim calcmode="lin" valueType="num">
                                      <p:cBhvr>
                                        <p:cTn id="8" dur="500" fill="hold"/>
                                        <p:tgtEl>
                                          <p:spTgt spid="15"/>
                                        </p:tgtEl>
                                        <p:attrNameLst>
                                          <p:attrName>ppt_h</p:attrName>
                                        </p:attrNameLst>
                                      </p:cBhvr>
                                      <p:tavLst>
                                        <p:tav tm="0">
                                          <p:val>
                                            <p:fltVal val="0"/>
                                          </p:val>
                                        </p:tav>
                                        <p:tav tm="100000">
                                          <p:val>
                                            <p:strVal val="#ppt_h"/>
                                          </p:val>
                                        </p:tav>
                                      </p:tavLst>
                                    </p:anim>
                                  </p:childTnLst>
                                </p:cTn>
                              </p:par>
                              <p:par>
                                <p:cTn id="9" presetID="23" presetClass="entr" presetSubtype="16" fill="hold" grpId="0" nodeType="with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p:cTn id="11" dur="500" fill="hold"/>
                                        <p:tgtEl>
                                          <p:spTgt spid="11"/>
                                        </p:tgtEl>
                                        <p:attrNameLst>
                                          <p:attrName>ppt_w</p:attrName>
                                        </p:attrNameLst>
                                      </p:cBhvr>
                                      <p:tavLst>
                                        <p:tav tm="0">
                                          <p:val>
                                            <p:fltVal val="0"/>
                                          </p:val>
                                        </p:tav>
                                        <p:tav tm="100000">
                                          <p:val>
                                            <p:strVal val="#ppt_w"/>
                                          </p:val>
                                        </p:tav>
                                      </p:tavLst>
                                    </p:anim>
                                    <p:anim calcmode="lin" valueType="num">
                                      <p:cBhvr>
                                        <p:cTn id="12" dur="500" fill="hold"/>
                                        <p:tgtEl>
                                          <p:spTgt spid="11"/>
                                        </p:tgtEl>
                                        <p:attrNameLst>
                                          <p:attrName>ppt_h</p:attrName>
                                        </p:attrNameLst>
                                      </p:cBhvr>
                                      <p:tavLst>
                                        <p:tav tm="0">
                                          <p:val>
                                            <p:fltVal val="0"/>
                                          </p:val>
                                        </p:tav>
                                        <p:tav tm="100000">
                                          <p:val>
                                            <p:strVal val="#ppt_h"/>
                                          </p:val>
                                        </p:tav>
                                      </p:tavLst>
                                    </p:anim>
                                  </p:childTnLst>
                                </p:cTn>
                              </p:par>
                              <p:par>
                                <p:cTn id="13" presetID="10" presetClass="entr" presetSubtype="0" fill="hold" grpId="0" nodeType="with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fade">
                                      <p:cBhvr>
                                        <p:cTn id="15" dur="500"/>
                                        <p:tgtEl>
                                          <p:spTgt spid="26"/>
                                        </p:tgtEl>
                                      </p:cBhvr>
                                    </p:animEffect>
                                  </p:childTnLst>
                                </p:cTn>
                              </p:par>
                              <p:par>
                                <p:cTn id="16" presetID="47" presetClass="entr" presetSubtype="0" fill="hold" nodeType="with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fade">
                                      <p:cBhvr>
                                        <p:cTn id="18" dur="1000"/>
                                        <p:tgtEl>
                                          <p:spTgt spid="4"/>
                                        </p:tgtEl>
                                      </p:cBhvr>
                                    </p:animEffect>
                                    <p:anim calcmode="lin" valueType="num">
                                      <p:cBhvr>
                                        <p:cTn id="19" dur="1000" fill="hold"/>
                                        <p:tgtEl>
                                          <p:spTgt spid="4"/>
                                        </p:tgtEl>
                                        <p:attrNameLst>
                                          <p:attrName>ppt_x</p:attrName>
                                        </p:attrNameLst>
                                      </p:cBhvr>
                                      <p:tavLst>
                                        <p:tav tm="0">
                                          <p:val>
                                            <p:strVal val="#ppt_x"/>
                                          </p:val>
                                        </p:tav>
                                        <p:tav tm="100000">
                                          <p:val>
                                            <p:strVal val="#ppt_x"/>
                                          </p:val>
                                        </p:tav>
                                      </p:tavLst>
                                    </p:anim>
                                    <p:anim calcmode="lin" valueType="num">
                                      <p:cBhvr>
                                        <p:cTn id="20" dur="1000" fill="hold"/>
                                        <p:tgtEl>
                                          <p:spTgt spid="4"/>
                                        </p:tgtEl>
                                        <p:attrNameLst>
                                          <p:attrName>ppt_y</p:attrName>
                                        </p:attrNameLst>
                                      </p:cBhvr>
                                      <p:tavLst>
                                        <p:tav tm="0">
                                          <p:val>
                                            <p:strVal val="#ppt_y-.1"/>
                                          </p:val>
                                        </p:tav>
                                        <p:tav tm="100000">
                                          <p:val>
                                            <p:strVal val="#ppt_y"/>
                                          </p:val>
                                        </p:tav>
                                      </p:tavLst>
                                    </p:anim>
                                  </p:childTnLst>
                                </p:cTn>
                              </p:par>
                              <p:par>
                                <p:cTn id="21" presetID="23" presetClass="entr" presetSubtype="16" fill="hold" grpId="0" nodeType="withEffect">
                                  <p:stCondLst>
                                    <p:cond delay="0"/>
                                  </p:stCondLst>
                                  <p:childTnLst>
                                    <p:set>
                                      <p:cBhvr>
                                        <p:cTn id="22" dur="1" fill="hold">
                                          <p:stCondLst>
                                            <p:cond delay="0"/>
                                          </p:stCondLst>
                                        </p:cTn>
                                        <p:tgtEl>
                                          <p:spTgt spid="5"/>
                                        </p:tgtEl>
                                        <p:attrNameLst>
                                          <p:attrName>style.visibility</p:attrName>
                                        </p:attrNameLst>
                                      </p:cBhvr>
                                      <p:to>
                                        <p:strVal val="visible"/>
                                      </p:to>
                                    </p:set>
                                    <p:anim calcmode="lin" valueType="num">
                                      <p:cBhvr>
                                        <p:cTn id="23" dur="500" fill="hold"/>
                                        <p:tgtEl>
                                          <p:spTgt spid="5"/>
                                        </p:tgtEl>
                                        <p:attrNameLst>
                                          <p:attrName>ppt_w</p:attrName>
                                        </p:attrNameLst>
                                      </p:cBhvr>
                                      <p:tavLst>
                                        <p:tav tm="0">
                                          <p:val>
                                            <p:fltVal val="0"/>
                                          </p:val>
                                        </p:tav>
                                        <p:tav tm="100000">
                                          <p:val>
                                            <p:strVal val="#ppt_w"/>
                                          </p:val>
                                        </p:tav>
                                      </p:tavLst>
                                    </p:anim>
                                    <p:anim calcmode="lin" valueType="num">
                                      <p:cBhvr>
                                        <p:cTn id="24" dur="500" fill="hold"/>
                                        <p:tgtEl>
                                          <p:spTgt spid="5"/>
                                        </p:tgtEl>
                                        <p:attrNameLst>
                                          <p:attrName>ppt_h</p:attrName>
                                        </p:attrNameLst>
                                      </p:cBhvr>
                                      <p:tavLst>
                                        <p:tav tm="0">
                                          <p:val>
                                            <p:fltVal val="0"/>
                                          </p:val>
                                        </p:tav>
                                        <p:tav tm="100000">
                                          <p:val>
                                            <p:strVal val="#ppt_h"/>
                                          </p:val>
                                        </p:tav>
                                      </p:tavLst>
                                    </p:anim>
                                  </p:childTnLst>
                                </p:cTn>
                              </p:par>
                              <p:par>
                                <p:cTn id="25" presetID="47" presetClass="entr" presetSubtype="0" fill="hold" nodeType="with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fade">
                                      <p:cBhvr>
                                        <p:cTn id="27" dur="1000"/>
                                        <p:tgtEl>
                                          <p:spTgt spid="6"/>
                                        </p:tgtEl>
                                      </p:cBhvr>
                                    </p:animEffect>
                                    <p:anim calcmode="lin" valueType="num">
                                      <p:cBhvr>
                                        <p:cTn id="28" dur="1000" fill="hold"/>
                                        <p:tgtEl>
                                          <p:spTgt spid="6"/>
                                        </p:tgtEl>
                                        <p:attrNameLst>
                                          <p:attrName>ppt_x</p:attrName>
                                        </p:attrNameLst>
                                      </p:cBhvr>
                                      <p:tavLst>
                                        <p:tav tm="0">
                                          <p:val>
                                            <p:strVal val="#ppt_x"/>
                                          </p:val>
                                        </p:tav>
                                        <p:tav tm="100000">
                                          <p:val>
                                            <p:strVal val="#ppt_x"/>
                                          </p:val>
                                        </p:tav>
                                      </p:tavLst>
                                    </p:anim>
                                    <p:anim calcmode="lin" valueType="num">
                                      <p:cBhvr>
                                        <p:cTn id="2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1" grpId="0"/>
      <p:bldP spid="26" grpId="0"/>
      <p:bldP spid="5"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 name="TextBox 115"/>
          <p:cNvSpPr txBox="1"/>
          <p:nvPr/>
        </p:nvSpPr>
        <p:spPr>
          <a:xfrm>
            <a:off x="1634696" y="1182849"/>
            <a:ext cx="9419315" cy="461665"/>
          </a:xfrm>
          <a:prstGeom prst="rect">
            <a:avLst/>
          </a:prstGeom>
          <a:noFill/>
        </p:spPr>
        <p:txBody>
          <a:bodyPr wrap="square" rtlCol="0">
            <a:spAutoFit/>
          </a:bodyPr>
          <a:lstStyle/>
          <a:p>
            <a:pPr lvl="0" algn="ctr">
              <a:defRPr/>
            </a:pPr>
            <a:r>
              <a:rPr kumimoji="0" lang="vi-VN"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mn-cs"/>
              </a:rPr>
              <a:t>Làm </a:t>
            </a:r>
            <a:r>
              <a:rPr lang="vi-VN" sz="2400">
                <a:solidFill>
                  <a:srgbClr val="002060"/>
                </a:solidFill>
                <a:latin typeface="Roboto" panose="02000000000000000000" pitchFamily="2" charset="0"/>
                <a:ea typeface="Roboto" panose="02000000000000000000" pitchFamily="2" charset="0"/>
              </a:rPr>
              <a:t>sơ đồ dòng thời gian</a:t>
            </a:r>
            <a:r>
              <a:rPr lang="en-US" sz="2400">
                <a:solidFill>
                  <a:srgbClr val="002060"/>
                </a:solidFill>
                <a:latin typeface="Roboto" panose="02000000000000000000" pitchFamily="2" charset="0"/>
                <a:ea typeface="Roboto" panose="02000000000000000000" pitchFamily="2" charset="0"/>
              </a:rPr>
              <a:t> </a:t>
            </a:r>
            <a:r>
              <a:rPr lang="vi-VN" sz="2400">
                <a:solidFill>
                  <a:srgbClr val="002060"/>
                </a:solidFill>
                <a:latin typeface="Roboto" panose="02000000000000000000" pitchFamily="2" charset="0"/>
                <a:ea typeface="Roboto" panose="02000000000000000000" pitchFamily="2" charset="0"/>
              </a:rPr>
              <a:t>theo </a:t>
            </a:r>
            <a:r>
              <a:rPr kumimoji="0" lang="vi-VN"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mn-cs"/>
              </a:rPr>
              <a:t>cách của em hoặc nhóm em</a:t>
            </a:r>
            <a:endParaRPr kumimoji="0" lang="en-US" altLang="zh-CN" sz="32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mn-cs"/>
            </a:endParaRPr>
          </a:p>
        </p:txBody>
      </p:sp>
      <p:pic>
        <p:nvPicPr>
          <p:cNvPr id="11" name="Picture 10">
            <a:extLst>
              <a:ext uri="{FF2B5EF4-FFF2-40B4-BE49-F238E27FC236}">
                <a16:creationId xmlns:a16="http://schemas.microsoft.com/office/drawing/2014/main" id="{4FACDEB0-4136-02B1-00C5-D1D8C06FB63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103" y="845"/>
            <a:ext cx="2246550" cy="1550366"/>
          </a:xfrm>
          <a:prstGeom prst="rect">
            <a:avLst/>
          </a:prstGeom>
        </p:spPr>
      </p:pic>
      <p:pic>
        <p:nvPicPr>
          <p:cNvPr id="12" name="Picture 1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67236" y="1992864"/>
            <a:ext cx="2971387" cy="2668111"/>
          </a:xfrm>
          <a:prstGeom prst="rect">
            <a:avLst/>
          </a:prstGeom>
          <a:effectLst>
            <a:outerShdw blurRad="63500" sx="102000" sy="102000" algn="ctr" rotWithShape="0">
              <a:prstClr val="black">
                <a:alpha val="40000"/>
              </a:prstClr>
            </a:outerShdw>
          </a:effectLst>
        </p:spPr>
      </p:pic>
      <p:sp>
        <p:nvSpPr>
          <p:cNvPr id="21" name="TextBox 20"/>
          <p:cNvSpPr txBox="1"/>
          <p:nvPr/>
        </p:nvSpPr>
        <p:spPr>
          <a:xfrm>
            <a:off x="3152998" y="483640"/>
            <a:ext cx="5670556" cy="584775"/>
          </a:xfrm>
          <a:prstGeom prst="rect">
            <a:avLst/>
          </a:prstGeom>
          <a:noFill/>
        </p:spPr>
        <p:txBody>
          <a:bodyPr wrap="square" rtlCol="0">
            <a:spAutoFit/>
          </a:bodyPr>
          <a:lstStyle/>
          <a:p>
            <a:pPr lvl="0" algn="ctr">
              <a:defRPr/>
            </a:pPr>
            <a:r>
              <a:rPr lang="vi-VN" altLang="zh-CN" sz="3200" b="1">
                <a:solidFill>
                  <a:srgbClr val="002060"/>
                </a:solidFill>
                <a:latin typeface="Roboto Black" panose="02000000000000000000" pitchFamily="2" charset="0"/>
                <a:ea typeface="Roboto Black" panose="02000000000000000000" pitchFamily="2" charset="0"/>
              </a:rPr>
              <a:t>LÀM SƠ ĐỒ DÒNG THỜI GIAN</a:t>
            </a:r>
            <a:endParaRPr kumimoji="0" lang="en-US" altLang="zh-CN" sz="3200" b="1" i="0" u="none" strike="noStrike" kern="1200" cap="none" spc="0" normalizeH="0" baseline="0" noProof="0" dirty="0">
              <a:ln>
                <a:noFill/>
              </a:ln>
              <a:solidFill>
                <a:srgbClr val="002060"/>
              </a:solidFill>
              <a:effectLst/>
              <a:uLnTx/>
              <a:uFillTx/>
              <a:latin typeface="Roboto Black" panose="02000000000000000000" pitchFamily="2" charset="0"/>
              <a:ea typeface="Roboto Black" panose="02000000000000000000" pitchFamily="2" charset="0"/>
            </a:endParaRPr>
          </a:p>
        </p:txBody>
      </p:sp>
      <p:pic>
        <p:nvPicPr>
          <p:cNvPr id="2" name="Picture 1"/>
          <p:cNvPicPr>
            <a:picLocks noChangeAspect="1"/>
          </p:cNvPicPr>
          <p:nvPr/>
        </p:nvPicPr>
        <p:blipFill>
          <a:blip r:embed="rId5"/>
          <a:stretch>
            <a:fillRect/>
          </a:stretch>
        </p:blipFill>
        <p:spPr>
          <a:xfrm>
            <a:off x="3966229" y="2383980"/>
            <a:ext cx="2603857" cy="4370761"/>
          </a:xfrm>
          <a:prstGeom prst="rect">
            <a:avLst/>
          </a:prstGeom>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pic>
      <p:pic>
        <p:nvPicPr>
          <p:cNvPr id="3" name="Picture 2"/>
          <p:cNvPicPr>
            <a:picLocks noChangeAspect="1"/>
          </p:cNvPicPr>
          <p:nvPr/>
        </p:nvPicPr>
        <p:blipFill>
          <a:blip r:embed="rId6"/>
          <a:stretch>
            <a:fillRect/>
          </a:stretch>
        </p:blipFill>
        <p:spPr>
          <a:xfrm>
            <a:off x="7038205" y="3009014"/>
            <a:ext cx="4593253" cy="3120695"/>
          </a:xfrm>
          <a:prstGeom prst="rect">
            <a:avLst/>
          </a:prstGeom>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pic>
    </p:spTree>
    <p:extLst>
      <p:ext uri="{BB962C8B-B14F-4D97-AF65-F5344CB8AC3E}">
        <p14:creationId xmlns:p14="http://schemas.microsoft.com/office/powerpoint/2010/main" val="22256456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16"/>
                                        </p:tgtEl>
                                        <p:attrNameLst>
                                          <p:attrName>style.visibility</p:attrName>
                                        </p:attrNameLst>
                                      </p:cBhvr>
                                      <p:to>
                                        <p:strVal val="visible"/>
                                      </p:to>
                                    </p:set>
                                    <p:animEffect transition="in" filter="fade">
                                      <p:cBhvr>
                                        <p:cTn id="7" dur="500"/>
                                        <p:tgtEl>
                                          <p:spTgt spid="116"/>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nodeType="clickEffect">
                                  <p:stCondLst>
                                    <p:cond delay="0"/>
                                  </p:stCondLst>
                                  <p:childTnLst>
                                    <p:set>
                                      <p:cBhvr>
                                        <p:cTn id="11" dur="1" fill="hold">
                                          <p:stCondLst>
                                            <p:cond delay="0"/>
                                          </p:stCondLst>
                                        </p:cTn>
                                        <p:tgtEl>
                                          <p:spTgt spid="12"/>
                                        </p:tgtEl>
                                        <p:attrNameLst>
                                          <p:attrName>style.visibility</p:attrName>
                                        </p:attrNameLst>
                                      </p:cBhvr>
                                      <p:to>
                                        <p:strVal val="visible"/>
                                      </p:to>
                                    </p:set>
                                    <p:anim calcmode="lin" valueType="num">
                                      <p:cBhvr>
                                        <p:cTn id="12" dur="500" fill="hold"/>
                                        <p:tgtEl>
                                          <p:spTgt spid="12"/>
                                        </p:tgtEl>
                                        <p:attrNameLst>
                                          <p:attrName>ppt_w</p:attrName>
                                        </p:attrNameLst>
                                      </p:cBhvr>
                                      <p:tavLst>
                                        <p:tav tm="0">
                                          <p:val>
                                            <p:fltVal val="0"/>
                                          </p:val>
                                        </p:tav>
                                        <p:tav tm="100000">
                                          <p:val>
                                            <p:strVal val="#ppt_w"/>
                                          </p:val>
                                        </p:tav>
                                      </p:tavLst>
                                    </p:anim>
                                    <p:anim calcmode="lin" valueType="num">
                                      <p:cBhvr>
                                        <p:cTn id="13" dur="500" fill="hold"/>
                                        <p:tgtEl>
                                          <p:spTgt spid="12"/>
                                        </p:tgtEl>
                                        <p:attrNameLst>
                                          <p:attrName>ppt_h</p:attrName>
                                        </p:attrNameLst>
                                      </p:cBhvr>
                                      <p:tavLst>
                                        <p:tav tm="0">
                                          <p:val>
                                            <p:fltVal val="0"/>
                                          </p:val>
                                        </p:tav>
                                        <p:tav tm="100000">
                                          <p:val>
                                            <p:strVal val="#ppt_h"/>
                                          </p:val>
                                        </p:tav>
                                      </p:tavLst>
                                    </p:anim>
                                    <p:animEffect transition="in" filter="fade">
                                      <p:cBhvr>
                                        <p:cTn id="14" dur="500"/>
                                        <p:tgtEl>
                                          <p:spTgt spid="12"/>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fade">
                                      <p:cBhvr>
                                        <p:cTn id="17" dur="500"/>
                                        <p:tgtEl>
                                          <p:spTgt spid="21"/>
                                        </p:tgtEl>
                                      </p:cBhvr>
                                    </p:animEffect>
                                  </p:childTnLst>
                                </p:cTn>
                              </p:par>
                              <p:par>
                                <p:cTn id="18" presetID="53" presetClass="entr" presetSubtype="16" fill="hold" nodeType="withEffect">
                                  <p:stCondLst>
                                    <p:cond delay="0"/>
                                  </p:stCondLst>
                                  <p:childTnLst>
                                    <p:set>
                                      <p:cBhvr>
                                        <p:cTn id="19" dur="1" fill="hold">
                                          <p:stCondLst>
                                            <p:cond delay="0"/>
                                          </p:stCondLst>
                                        </p:cTn>
                                        <p:tgtEl>
                                          <p:spTgt spid="2"/>
                                        </p:tgtEl>
                                        <p:attrNameLst>
                                          <p:attrName>style.visibility</p:attrName>
                                        </p:attrNameLst>
                                      </p:cBhvr>
                                      <p:to>
                                        <p:strVal val="visible"/>
                                      </p:to>
                                    </p:set>
                                    <p:anim calcmode="lin" valueType="num">
                                      <p:cBhvr>
                                        <p:cTn id="20" dur="500" fill="hold"/>
                                        <p:tgtEl>
                                          <p:spTgt spid="2"/>
                                        </p:tgtEl>
                                        <p:attrNameLst>
                                          <p:attrName>ppt_w</p:attrName>
                                        </p:attrNameLst>
                                      </p:cBhvr>
                                      <p:tavLst>
                                        <p:tav tm="0">
                                          <p:val>
                                            <p:fltVal val="0"/>
                                          </p:val>
                                        </p:tav>
                                        <p:tav tm="100000">
                                          <p:val>
                                            <p:strVal val="#ppt_w"/>
                                          </p:val>
                                        </p:tav>
                                      </p:tavLst>
                                    </p:anim>
                                    <p:anim calcmode="lin" valueType="num">
                                      <p:cBhvr>
                                        <p:cTn id="21" dur="500" fill="hold"/>
                                        <p:tgtEl>
                                          <p:spTgt spid="2"/>
                                        </p:tgtEl>
                                        <p:attrNameLst>
                                          <p:attrName>ppt_h</p:attrName>
                                        </p:attrNameLst>
                                      </p:cBhvr>
                                      <p:tavLst>
                                        <p:tav tm="0">
                                          <p:val>
                                            <p:fltVal val="0"/>
                                          </p:val>
                                        </p:tav>
                                        <p:tav tm="100000">
                                          <p:val>
                                            <p:strVal val="#ppt_h"/>
                                          </p:val>
                                        </p:tav>
                                      </p:tavLst>
                                    </p:anim>
                                    <p:animEffect transition="in" filter="fade">
                                      <p:cBhvr>
                                        <p:cTn id="22" dur="500"/>
                                        <p:tgtEl>
                                          <p:spTgt spid="2"/>
                                        </p:tgtEl>
                                      </p:cBhvr>
                                    </p:animEffect>
                                  </p:childTnLst>
                                </p:cTn>
                              </p:par>
                              <p:par>
                                <p:cTn id="23" presetID="53" presetClass="entr" presetSubtype="16" fill="hold" nodeType="withEffect">
                                  <p:stCondLst>
                                    <p:cond delay="0"/>
                                  </p:stCondLst>
                                  <p:childTnLst>
                                    <p:set>
                                      <p:cBhvr>
                                        <p:cTn id="24" dur="1" fill="hold">
                                          <p:stCondLst>
                                            <p:cond delay="0"/>
                                          </p:stCondLst>
                                        </p:cTn>
                                        <p:tgtEl>
                                          <p:spTgt spid="3"/>
                                        </p:tgtEl>
                                        <p:attrNameLst>
                                          <p:attrName>style.visibility</p:attrName>
                                        </p:attrNameLst>
                                      </p:cBhvr>
                                      <p:to>
                                        <p:strVal val="visible"/>
                                      </p:to>
                                    </p:set>
                                    <p:anim calcmode="lin" valueType="num">
                                      <p:cBhvr>
                                        <p:cTn id="25" dur="500" fill="hold"/>
                                        <p:tgtEl>
                                          <p:spTgt spid="3"/>
                                        </p:tgtEl>
                                        <p:attrNameLst>
                                          <p:attrName>ppt_w</p:attrName>
                                        </p:attrNameLst>
                                      </p:cBhvr>
                                      <p:tavLst>
                                        <p:tav tm="0">
                                          <p:val>
                                            <p:fltVal val="0"/>
                                          </p:val>
                                        </p:tav>
                                        <p:tav tm="100000">
                                          <p:val>
                                            <p:strVal val="#ppt_w"/>
                                          </p:val>
                                        </p:tav>
                                      </p:tavLst>
                                    </p:anim>
                                    <p:anim calcmode="lin" valueType="num">
                                      <p:cBhvr>
                                        <p:cTn id="26" dur="500" fill="hold"/>
                                        <p:tgtEl>
                                          <p:spTgt spid="3"/>
                                        </p:tgtEl>
                                        <p:attrNameLst>
                                          <p:attrName>ppt_h</p:attrName>
                                        </p:attrNameLst>
                                      </p:cBhvr>
                                      <p:tavLst>
                                        <p:tav tm="0">
                                          <p:val>
                                            <p:fltVal val="0"/>
                                          </p:val>
                                        </p:tav>
                                        <p:tav tm="100000">
                                          <p:val>
                                            <p:strVal val="#ppt_h"/>
                                          </p:val>
                                        </p:tav>
                                      </p:tavLst>
                                    </p:anim>
                                    <p:animEffect transition="in" filter="fade">
                                      <p:cBhvr>
                                        <p:cTn id="2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6" grpId="0"/>
      <p:bldP spid="21"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F47EDC76-93E4-69B2-B3EB-FFBB9F9285CB}"/>
              </a:ext>
            </a:extLst>
          </p:cNvPr>
          <p:cNvSpPr txBox="1"/>
          <p:nvPr/>
        </p:nvSpPr>
        <p:spPr>
          <a:xfrm>
            <a:off x="318639" y="3720419"/>
            <a:ext cx="1004777" cy="369332"/>
          </a:xfrm>
          <a:prstGeom prst="rect">
            <a:avLst/>
          </a:prstGeom>
          <a:noFill/>
        </p:spPr>
        <p:txBody>
          <a:bodyPr wrap="square" lIns="0" tIns="0" rIns="0" bIns="0"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pt-BR" sz="2400" b="0" i="0" u="none" strike="noStrike" kern="1200" cap="none" spc="0" normalizeH="0" baseline="0" noProof="0" dirty="0">
                <a:ln>
                  <a:noFill/>
                </a:ln>
                <a:solidFill>
                  <a:srgbClr val="FF0000"/>
                </a:solidFill>
                <a:effectLst/>
                <a:uLnTx/>
                <a:uFillTx/>
                <a:latin typeface="Roboto" panose="02000000000000000000" pitchFamily="2" charset="0"/>
                <a:ea typeface="Roboto" panose="02000000000000000000" pitchFamily="2" charset="0"/>
                <a:cs typeface="+mn-cs"/>
              </a:rPr>
              <a:t> </a:t>
            </a:r>
            <a:r>
              <a:rPr kumimoji="0" lang="pt-BR" sz="2400" b="0" i="0" u="none" strike="noStrike" kern="1200" cap="none" spc="0" normalizeH="0" baseline="0" noProof="0">
                <a:ln>
                  <a:noFill/>
                </a:ln>
                <a:solidFill>
                  <a:srgbClr val="FF0000"/>
                </a:solidFill>
                <a:effectLst/>
                <a:uLnTx/>
                <a:uFillTx/>
                <a:latin typeface="Roboto" panose="02000000000000000000" pitchFamily="2" charset="0"/>
                <a:ea typeface="Roboto" panose="02000000000000000000" pitchFamily="2" charset="0"/>
                <a:cs typeface="+mn-cs"/>
              </a:rPr>
              <a:t>Gợi ý</a:t>
            </a:r>
            <a:endParaRPr kumimoji="0" lang="en-US" sz="2400" b="0" i="0" u="none" strike="noStrike" kern="1200" cap="none" spc="0" normalizeH="0" baseline="0" noProof="0" dirty="0">
              <a:ln>
                <a:noFill/>
              </a:ln>
              <a:solidFill>
                <a:srgbClr val="FF0000"/>
              </a:solidFill>
              <a:effectLst/>
              <a:uLnTx/>
              <a:uFillTx/>
              <a:latin typeface="Roboto" panose="02000000000000000000" pitchFamily="2" charset="0"/>
              <a:ea typeface="Roboto" panose="02000000000000000000" pitchFamily="2" charset="0"/>
              <a:cs typeface="+mn-cs"/>
            </a:endParaRPr>
          </a:p>
        </p:txBody>
      </p:sp>
      <p:sp>
        <p:nvSpPr>
          <p:cNvPr id="11" name="TextBox 10">
            <a:extLst>
              <a:ext uri="{FF2B5EF4-FFF2-40B4-BE49-F238E27FC236}">
                <a16:creationId xmlns:a16="http://schemas.microsoft.com/office/drawing/2014/main" id="{F47EDC76-93E4-69B2-B3EB-FFBB9F9285CB}"/>
              </a:ext>
            </a:extLst>
          </p:cNvPr>
          <p:cNvSpPr txBox="1"/>
          <p:nvPr/>
        </p:nvSpPr>
        <p:spPr>
          <a:xfrm>
            <a:off x="3425228" y="1419873"/>
            <a:ext cx="6973414" cy="1107996"/>
          </a:xfrm>
          <a:prstGeom prst="rect">
            <a:avLst/>
          </a:prstGeom>
          <a:noFill/>
        </p:spPr>
        <p:txBody>
          <a:bodyPr wrap="square" lIns="0" tIns="0" rIns="0" bIns="0" rtlCol="0">
            <a:spAutoFit/>
          </a:bodyPr>
          <a:lstStyle/>
          <a:p>
            <a:pPr lvl="0" algn="just">
              <a:defRPr/>
            </a:pPr>
            <a:r>
              <a:rPr kumimoji="0" lang="pt-BR"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mn-cs"/>
              </a:rPr>
              <a:t> </a:t>
            </a:r>
            <a:r>
              <a:rPr lang="vi-VN" sz="2400">
                <a:solidFill>
                  <a:srgbClr val="002060"/>
                </a:solidFill>
                <a:latin typeface="Roboto" panose="02000000000000000000" pitchFamily="2" charset="0"/>
                <a:ea typeface="Roboto" panose="02000000000000000000" pitchFamily="2" charset="0"/>
              </a:rPr>
              <a:t>Lựa chọn các sự kiện lịch sử liên quan đến một vùng miền, địa phương</a:t>
            </a:r>
            <a:r>
              <a:rPr lang="en-US" sz="2400">
                <a:solidFill>
                  <a:srgbClr val="002060"/>
                </a:solidFill>
                <a:latin typeface="Roboto" panose="02000000000000000000" pitchFamily="2" charset="0"/>
                <a:ea typeface="Roboto" panose="02000000000000000000" pitchFamily="2" charset="0"/>
              </a:rPr>
              <a:t> </a:t>
            </a:r>
            <a:r>
              <a:rPr lang="vi-VN" sz="2400">
                <a:solidFill>
                  <a:srgbClr val="002060"/>
                </a:solidFill>
                <a:latin typeface="Roboto" panose="02000000000000000000" pitchFamily="2" charset="0"/>
                <a:ea typeface="Roboto" panose="02000000000000000000" pitchFamily="2" charset="0"/>
              </a:rPr>
              <a:t>hoặc một lĩnh vực nào đó và sắp xếp các sự kiện theo trình tự thời gian</a:t>
            </a:r>
            <a:endParaRPr kumimoji="0" lang="en-US"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mn-cs"/>
            </a:endParaRPr>
          </a:p>
        </p:txBody>
      </p:sp>
      <p:sp>
        <p:nvSpPr>
          <p:cNvPr id="16" name="Oval 20"/>
          <p:cNvSpPr/>
          <p:nvPr/>
        </p:nvSpPr>
        <p:spPr>
          <a:xfrm>
            <a:off x="2201721" y="1551211"/>
            <a:ext cx="1031210" cy="1074654"/>
          </a:xfrm>
          <a:custGeom>
            <a:avLst/>
            <a:gdLst>
              <a:gd name="connsiteX0" fmla="*/ 0 w 1011423"/>
              <a:gd name="connsiteY0" fmla="*/ 505712 h 1011423"/>
              <a:gd name="connsiteX1" fmla="*/ 505712 w 1011423"/>
              <a:gd name="connsiteY1" fmla="*/ 0 h 1011423"/>
              <a:gd name="connsiteX2" fmla="*/ 1011424 w 1011423"/>
              <a:gd name="connsiteY2" fmla="*/ 505712 h 1011423"/>
              <a:gd name="connsiteX3" fmla="*/ 505712 w 1011423"/>
              <a:gd name="connsiteY3" fmla="*/ 1011424 h 1011423"/>
              <a:gd name="connsiteX4" fmla="*/ 0 w 1011423"/>
              <a:gd name="connsiteY4" fmla="*/ 505712 h 1011423"/>
              <a:gd name="connsiteX0" fmla="*/ 0 w 1011424"/>
              <a:gd name="connsiteY0" fmla="*/ 558109 h 1063821"/>
              <a:gd name="connsiteX1" fmla="*/ 505712 w 1011424"/>
              <a:gd name="connsiteY1" fmla="*/ 52397 h 1063821"/>
              <a:gd name="connsiteX2" fmla="*/ 1011424 w 1011424"/>
              <a:gd name="connsiteY2" fmla="*/ 558109 h 1063821"/>
              <a:gd name="connsiteX3" fmla="*/ 505712 w 1011424"/>
              <a:gd name="connsiteY3" fmla="*/ 1063821 h 1063821"/>
              <a:gd name="connsiteX4" fmla="*/ 0 w 1011424"/>
              <a:gd name="connsiteY4" fmla="*/ 558109 h 1063821"/>
              <a:gd name="connsiteX0" fmla="*/ 0 w 1011424"/>
              <a:gd name="connsiteY0" fmla="*/ 558109 h 1099303"/>
              <a:gd name="connsiteX1" fmla="*/ 505712 w 1011424"/>
              <a:gd name="connsiteY1" fmla="*/ 52397 h 1099303"/>
              <a:gd name="connsiteX2" fmla="*/ 1011424 w 1011424"/>
              <a:gd name="connsiteY2" fmla="*/ 558109 h 1099303"/>
              <a:gd name="connsiteX3" fmla="*/ 505712 w 1011424"/>
              <a:gd name="connsiteY3" fmla="*/ 1063821 h 1099303"/>
              <a:gd name="connsiteX4" fmla="*/ 0 w 1011424"/>
              <a:gd name="connsiteY4" fmla="*/ 558109 h 1099303"/>
              <a:gd name="connsiteX0" fmla="*/ 0 w 1027150"/>
              <a:gd name="connsiteY0" fmla="*/ 558109 h 1099303"/>
              <a:gd name="connsiteX1" fmla="*/ 505712 w 1027150"/>
              <a:gd name="connsiteY1" fmla="*/ 52397 h 1099303"/>
              <a:gd name="connsiteX2" fmla="*/ 1011424 w 1027150"/>
              <a:gd name="connsiteY2" fmla="*/ 558109 h 1099303"/>
              <a:gd name="connsiteX3" fmla="*/ 505712 w 1027150"/>
              <a:gd name="connsiteY3" fmla="*/ 1063821 h 1099303"/>
              <a:gd name="connsiteX4" fmla="*/ 0 w 1027150"/>
              <a:gd name="connsiteY4" fmla="*/ 558109 h 1099303"/>
              <a:gd name="connsiteX0" fmla="*/ 142 w 1027292"/>
              <a:gd name="connsiteY0" fmla="*/ 529246 h 1070440"/>
              <a:gd name="connsiteX1" fmla="*/ 505854 w 1027292"/>
              <a:gd name="connsiteY1" fmla="*/ 23534 h 1070440"/>
              <a:gd name="connsiteX2" fmla="*/ 1011566 w 1027292"/>
              <a:gd name="connsiteY2" fmla="*/ 529246 h 1070440"/>
              <a:gd name="connsiteX3" fmla="*/ 505854 w 1027292"/>
              <a:gd name="connsiteY3" fmla="*/ 1034958 h 1070440"/>
              <a:gd name="connsiteX4" fmla="*/ 142 w 1027292"/>
              <a:gd name="connsiteY4" fmla="*/ 529246 h 1070440"/>
              <a:gd name="connsiteX0" fmla="*/ 1983 w 1031210"/>
              <a:gd name="connsiteY0" fmla="*/ 529246 h 1074654"/>
              <a:gd name="connsiteX1" fmla="*/ 507695 w 1031210"/>
              <a:gd name="connsiteY1" fmla="*/ 23534 h 1074654"/>
              <a:gd name="connsiteX2" fmla="*/ 1013407 w 1031210"/>
              <a:gd name="connsiteY2" fmla="*/ 529246 h 1074654"/>
              <a:gd name="connsiteX3" fmla="*/ 550225 w 1031210"/>
              <a:gd name="connsiteY3" fmla="*/ 1045590 h 1074654"/>
              <a:gd name="connsiteX4" fmla="*/ 1983 w 1031210"/>
              <a:gd name="connsiteY4" fmla="*/ 529246 h 10746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31210" h="1074654">
                <a:moveTo>
                  <a:pt x="1983" y="529246"/>
                </a:moveTo>
                <a:cubicBezTo>
                  <a:pt x="-5105" y="358903"/>
                  <a:pt x="-20740" y="140604"/>
                  <a:pt x="507695" y="23534"/>
                </a:cubicBezTo>
                <a:cubicBezTo>
                  <a:pt x="1036130" y="-93536"/>
                  <a:pt x="1013407" y="249949"/>
                  <a:pt x="1013407" y="529246"/>
                </a:cubicBezTo>
                <a:cubicBezTo>
                  <a:pt x="1098467" y="968031"/>
                  <a:pt x="868023" y="891586"/>
                  <a:pt x="550225" y="1045590"/>
                </a:cubicBezTo>
                <a:cubicBezTo>
                  <a:pt x="232427" y="1199594"/>
                  <a:pt x="9071" y="699589"/>
                  <a:pt x="1983" y="529246"/>
                </a:cubicBezTo>
                <a:close/>
              </a:path>
            </a:pathLst>
          </a:custGeom>
          <a:solidFill>
            <a:srgbClr val="CB6CE6"/>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0" b="0" i="0" u="none" strike="noStrike" kern="1200" cap="none" spc="0" normalizeH="0" baseline="0" noProof="0">
                <a:ln>
                  <a:noFill/>
                </a:ln>
                <a:solidFill>
                  <a:prstClr val="white"/>
                </a:solidFill>
                <a:effectLst/>
                <a:uLnTx/>
                <a:uFillTx/>
                <a:latin typeface="Roboto Black" panose="02000000000000000000" pitchFamily="2" charset="0"/>
                <a:ea typeface="Roboto Black" panose="02000000000000000000" pitchFamily="2" charset="0"/>
                <a:cs typeface="+mn-cs"/>
              </a:rPr>
              <a:t>1</a:t>
            </a:r>
          </a:p>
        </p:txBody>
      </p:sp>
      <p:pic>
        <p:nvPicPr>
          <p:cNvPr id="10" name="Picture 9">
            <a:extLst>
              <a:ext uri="{FF2B5EF4-FFF2-40B4-BE49-F238E27FC236}">
                <a16:creationId xmlns:a16="http://schemas.microsoft.com/office/drawing/2014/main" id="{4FACDEB0-4136-02B1-00C5-D1D8C06FB63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103" y="845"/>
            <a:ext cx="2246550" cy="1550366"/>
          </a:xfrm>
          <a:prstGeom prst="rect">
            <a:avLst/>
          </a:prstGeom>
        </p:spPr>
      </p:pic>
      <p:sp>
        <p:nvSpPr>
          <p:cNvPr id="8" name="TextBox 7"/>
          <p:cNvSpPr txBox="1"/>
          <p:nvPr/>
        </p:nvSpPr>
        <p:spPr>
          <a:xfrm>
            <a:off x="3152998" y="483640"/>
            <a:ext cx="5670556" cy="584775"/>
          </a:xfrm>
          <a:prstGeom prst="rect">
            <a:avLst/>
          </a:prstGeom>
          <a:noFill/>
        </p:spPr>
        <p:txBody>
          <a:bodyPr wrap="square" rtlCol="0">
            <a:spAutoFit/>
          </a:bodyPr>
          <a:lstStyle/>
          <a:p>
            <a:pPr lvl="0" algn="ctr">
              <a:defRPr/>
            </a:pPr>
            <a:r>
              <a:rPr lang="vi-VN" altLang="zh-CN" sz="3200" b="1">
                <a:solidFill>
                  <a:srgbClr val="002060"/>
                </a:solidFill>
                <a:latin typeface="Roboto Black" panose="02000000000000000000" pitchFamily="2" charset="0"/>
                <a:ea typeface="Roboto Black" panose="02000000000000000000" pitchFamily="2" charset="0"/>
              </a:rPr>
              <a:t>LÀM SƠ ĐỒ DÒNG THỜI GIAN</a:t>
            </a:r>
            <a:endParaRPr kumimoji="0" lang="en-US" altLang="zh-CN" sz="3200" b="1" i="0" u="none" strike="noStrike" kern="1200" cap="none" spc="0" normalizeH="0" baseline="0" noProof="0" dirty="0">
              <a:ln>
                <a:noFill/>
              </a:ln>
              <a:solidFill>
                <a:srgbClr val="002060"/>
              </a:solidFill>
              <a:effectLst/>
              <a:uLnTx/>
              <a:uFillTx/>
              <a:latin typeface="Roboto Black" panose="02000000000000000000" pitchFamily="2" charset="0"/>
              <a:ea typeface="Roboto Black" panose="02000000000000000000" pitchFamily="2" charset="0"/>
            </a:endParaRPr>
          </a:p>
        </p:txBody>
      </p:sp>
      <p:pic>
        <p:nvPicPr>
          <p:cNvPr id="4" name="Picture 3">
            <a:extLst>
              <a:ext uri="{FF2B5EF4-FFF2-40B4-BE49-F238E27FC236}">
                <a16:creationId xmlns:a16="http://schemas.microsoft.com/office/drawing/2014/main" id="{7339918E-541D-9657-DD24-2D284122BBC8}"/>
              </a:ext>
            </a:extLst>
          </p:cNvPr>
          <p:cNvPicPr>
            <a:picLocks noChangeAspect="1"/>
          </p:cNvPicPr>
          <p:nvPr/>
        </p:nvPicPr>
        <p:blipFill>
          <a:blip r:embed="rId4"/>
          <a:stretch>
            <a:fillRect/>
          </a:stretch>
        </p:blipFill>
        <p:spPr>
          <a:xfrm>
            <a:off x="2281653" y="3010665"/>
            <a:ext cx="7809382" cy="3759400"/>
          </a:xfrm>
          <a:prstGeom prst="rect">
            <a:avLst/>
          </a:prstGeom>
        </p:spPr>
      </p:pic>
    </p:spTree>
    <p:extLst>
      <p:ext uri="{BB962C8B-B14F-4D97-AF65-F5344CB8AC3E}">
        <p14:creationId xmlns:p14="http://schemas.microsoft.com/office/powerpoint/2010/main" val="886111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childTnLst>
                                </p:cTn>
                              </p:par>
                              <p:par>
                                <p:cTn id="9" presetID="23" presetClass="entr" presetSubtype="16" fill="hold" grpId="0" nodeType="with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p:cTn id="11" dur="500" fill="hold"/>
                                        <p:tgtEl>
                                          <p:spTgt spid="11"/>
                                        </p:tgtEl>
                                        <p:attrNameLst>
                                          <p:attrName>ppt_w</p:attrName>
                                        </p:attrNameLst>
                                      </p:cBhvr>
                                      <p:tavLst>
                                        <p:tav tm="0">
                                          <p:val>
                                            <p:fltVal val="0"/>
                                          </p:val>
                                        </p:tav>
                                        <p:tav tm="100000">
                                          <p:val>
                                            <p:strVal val="#ppt_w"/>
                                          </p:val>
                                        </p:tav>
                                      </p:tavLst>
                                    </p:anim>
                                    <p:anim calcmode="lin" valueType="num">
                                      <p:cBhvr>
                                        <p:cTn id="12" dur="500" fill="hold"/>
                                        <p:tgtEl>
                                          <p:spTgt spid="11"/>
                                        </p:tgtEl>
                                        <p:attrNameLst>
                                          <p:attrName>ppt_h</p:attrName>
                                        </p:attrNameLst>
                                      </p:cBhvr>
                                      <p:tavLst>
                                        <p:tav tm="0">
                                          <p:val>
                                            <p:fltVal val="0"/>
                                          </p:val>
                                        </p:tav>
                                        <p:tav tm="100000">
                                          <p:val>
                                            <p:strVal val="#ppt_h"/>
                                          </p:val>
                                        </p:tav>
                                      </p:tavLst>
                                    </p:anim>
                                  </p:childTnLst>
                                </p:cTn>
                              </p:par>
                              <p:par>
                                <p:cTn id="13" presetID="10" presetClass="entr" presetSubtype="0" fill="hold" grpId="0" nodeType="with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1" grpId="0"/>
      <p:bldP spid="8"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0">
            <a:extLst>
              <a:ext uri="{FF2B5EF4-FFF2-40B4-BE49-F238E27FC236}">
                <a16:creationId xmlns:a16="http://schemas.microsoft.com/office/drawing/2014/main" id="{F47EDC76-93E4-69B2-B3EB-FFBB9F9285CB}"/>
              </a:ext>
            </a:extLst>
          </p:cNvPr>
          <p:cNvSpPr txBox="1"/>
          <p:nvPr/>
        </p:nvSpPr>
        <p:spPr>
          <a:xfrm>
            <a:off x="3709525" y="1246918"/>
            <a:ext cx="6613662" cy="738664"/>
          </a:xfrm>
          <a:prstGeom prst="rect">
            <a:avLst/>
          </a:prstGeom>
          <a:noFill/>
        </p:spPr>
        <p:txBody>
          <a:bodyPr wrap="square" lIns="0" tIns="0" rIns="0" bIns="0" rtlCol="0">
            <a:spAutoFit/>
          </a:bodyPr>
          <a:lstStyle/>
          <a:p>
            <a:pPr lvl="0" algn="just">
              <a:defRPr/>
            </a:pPr>
            <a:r>
              <a:rPr kumimoji="0" lang="pt-BR"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mn-cs"/>
              </a:rPr>
              <a:t> </a:t>
            </a:r>
            <a:r>
              <a:rPr lang="vi-VN" sz="2400">
                <a:solidFill>
                  <a:srgbClr val="002060"/>
                </a:solidFill>
                <a:latin typeface="Roboto" panose="02000000000000000000" pitchFamily="2" charset="0"/>
                <a:ea typeface="Roboto" panose="02000000000000000000" pitchFamily="2" charset="0"/>
              </a:rPr>
              <a:t>Vẽ sơ đồ dòng thời gian và sắp xếp các sự kiện lịch sử trên dòng thời gian</a:t>
            </a:r>
            <a:r>
              <a:rPr lang="en-US" sz="2400">
                <a:solidFill>
                  <a:srgbClr val="002060"/>
                </a:solidFill>
                <a:latin typeface="Roboto" panose="02000000000000000000" pitchFamily="2" charset="0"/>
                <a:ea typeface="Roboto" panose="02000000000000000000" pitchFamily="2" charset="0"/>
              </a:rPr>
              <a:t> </a:t>
            </a:r>
            <a:r>
              <a:rPr lang="vi-VN" sz="2400">
                <a:solidFill>
                  <a:srgbClr val="002060"/>
                </a:solidFill>
                <a:latin typeface="Roboto" panose="02000000000000000000" pitchFamily="2" charset="0"/>
                <a:ea typeface="Roboto" panose="02000000000000000000" pitchFamily="2" charset="0"/>
              </a:rPr>
              <a:t>theo thứ tự phù hợp</a:t>
            </a:r>
            <a:endParaRPr kumimoji="0" lang="en-US"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mn-cs"/>
            </a:endParaRPr>
          </a:p>
        </p:txBody>
      </p:sp>
      <p:pic>
        <p:nvPicPr>
          <p:cNvPr id="12" name="Picture 11">
            <a:extLst>
              <a:ext uri="{FF2B5EF4-FFF2-40B4-BE49-F238E27FC236}">
                <a16:creationId xmlns:a16="http://schemas.microsoft.com/office/drawing/2014/main" id="{4FACDEB0-4136-02B1-00C5-D1D8C06FB63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103" y="845"/>
            <a:ext cx="2246550" cy="1550366"/>
          </a:xfrm>
          <a:prstGeom prst="rect">
            <a:avLst/>
          </a:prstGeom>
        </p:spPr>
      </p:pic>
      <p:sp>
        <p:nvSpPr>
          <p:cNvPr id="15" name="Oval 20"/>
          <p:cNvSpPr/>
          <p:nvPr/>
        </p:nvSpPr>
        <p:spPr>
          <a:xfrm>
            <a:off x="2266149" y="1393723"/>
            <a:ext cx="1031210" cy="1074654"/>
          </a:xfrm>
          <a:custGeom>
            <a:avLst/>
            <a:gdLst>
              <a:gd name="connsiteX0" fmla="*/ 0 w 1011423"/>
              <a:gd name="connsiteY0" fmla="*/ 505712 h 1011423"/>
              <a:gd name="connsiteX1" fmla="*/ 505712 w 1011423"/>
              <a:gd name="connsiteY1" fmla="*/ 0 h 1011423"/>
              <a:gd name="connsiteX2" fmla="*/ 1011424 w 1011423"/>
              <a:gd name="connsiteY2" fmla="*/ 505712 h 1011423"/>
              <a:gd name="connsiteX3" fmla="*/ 505712 w 1011423"/>
              <a:gd name="connsiteY3" fmla="*/ 1011424 h 1011423"/>
              <a:gd name="connsiteX4" fmla="*/ 0 w 1011423"/>
              <a:gd name="connsiteY4" fmla="*/ 505712 h 1011423"/>
              <a:gd name="connsiteX0" fmla="*/ 0 w 1011424"/>
              <a:gd name="connsiteY0" fmla="*/ 558109 h 1063821"/>
              <a:gd name="connsiteX1" fmla="*/ 505712 w 1011424"/>
              <a:gd name="connsiteY1" fmla="*/ 52397 h 1063821"/>
              <a:gd name="connsiteX2" fmla="*/ 1011424 w 1011424"/>
              <a:gd name="connsiteY2" fmla="*/ 558109 h 1063821"/>
              <a:gd name="connsiteX3" fmla="*/ 505712 w 1011424"/>
              <a:gd name="connsiteY3" fmla="*/ 1063821 h 1063821"/>
              <a:gd name="connsiteX4" fmla="*/ 0 w 1011424"/>
              <a:gd name="connsiteY4" fmla="*/ 558109 h 1063821"/>
              <a:gd name="connsiteX0" fmla="*/ 0 w 1011424"/>
              <a:gd name="connsiteY0" fmla="*/ 558109 h 1099303"/>
              <a:gd name="connsiteX1" fmla="*/ 505712 w 1011424"/>
              <a:gd name="connsiteY1" fmla="*/ 52397 h 1099303"/>
              <a:gd name="connsiteX2" fmla="*/ 1011424 w 1011424"/>
              <a:gd name="connsiteY2" fmla="*/ 558109 h 1099303"/>
              <a:gd name="connsiteX3" fmla="*/ 505712 w 1011424"/>
              <a:gd name="connsiteY3" fmla="*/ 1063821 h 1099303"/>
              <a:gd name="connsiteX4" fmla="*/ 0 w 1011424"/>
              <a:gd name="connsiteY4" fmla="*/ 558109 h 1099303"/>
              <a:gd name="connsiteX0" fmla="*/ 0 w 1027150"/>
              <a:gd name="connsiteY0" fmla="*/ 558109 h 1099303"/>
              <a:gd name="connsiteX1" fmla="*/ 505712 w 1027150"/>
              <a:gd name="connsiteY1" fmla="*/ 52397 h 1099303"/>
              <a:gd name="connsiteX2" fmla="*/ 1011424 w 1027150"/>
              <a:gd name="connsiteY2" fmla="*/ 558109 h 1099303"/>
              <a:gd name="connsiteX3" fmla="*/ 505712 w 1027150"/>
              <a:gd name="connsiteY3" fmla="*/ 1063821 h 1099303"/>
              <a:gd name="connsiteX4" fmla="*/ 0 w 1027150"/>
              <a:gd name="connsiteY4" fmla="*/ 558109 h 1099303"/>
              <a:gd name="connsiteX0" fmla="*/ 142 w 1027292"/>
              <a:gd name="connsiteY0" fmla="*/ 529246 h 1070440"/>
              <a:gd name="connsiteX1" fmla="*/ 505854 w 1027292"/>
              <a:gd name="connsiteY1" fmla="*/ 23534 h 1070440"/>
              <a:gd name="connsiteX2" fmla="*/ 1011566 w 1027292"/>
              <a:gd name="connsiteY2" fmla="*/ 529246 h 1070440"/>
              <a:gd name="connsiteX3" fmla="*/ 505854 w 1027292"/>
              <a:gd name="connsiteY3" fmla="*/ 1034958 h 1070440"/>
              <a:gd name="connsiteX4" fmla="*/ 142 w 1027292"/>
              <a:gd name="connsiteY4" fmla="*/ 529246 h 1070440"/>
              <a:gd name="connsiteX0" fmla="*/ 1983 w 1031210"/>
              <a:gd name="connsiteY0" fmla="*/ 529246 h 1074654"/>
              <a:gd name="connsiteX1" fmla="*/ 507695 w 1031210"/>
              <a:gd name="connsiteY1" fmla="*/ 23534 h 1074654"/>
              <a:gd name="connsiteX2" fmla="*/ 1013407 w 1031210"/>
              <a:gd name="connsiteY2" fmla="*/ 529246 h 1074654"/>
              <a:gd name="connsiteX3" fmla="*/ 550225 w 1031210"/>
              <a:gd name="connsiteY3" fmla="*/ 1045590 h 1074654"/>
              <a:gd name="connsiteX4" fmla="*/ 1983 w 1031210"/>
              <a:gd name="connsiteY4" fmla="*/ 529246 h 10746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31210" h="1074654">
                <a:moveTo>
                  <a:pt x="1983" y="529246"/>
                </a:moveTo>
                <a:cubicBezTo>
                  <a:pt x="-5105" y="358903"/>
                  <a:pt x="-20740" y="140604"/>
                  <a:pt x="507695" y="23534"/>
                </a:cubicBezTo>
                <a:cubicBezTo>
                  <a:pt x="1036130" y="-93536"/>
                  <a:pt x="1013407" y="249949"/>
                  <a:pt x="1013407" y="529246"/>
                </a:cubicBezTo>
                <a:cubicBezTo>
                  <a:pt x="1098467" y="968031"/>
                  <a:pt x="868023" y="891586"/>
                  <a:pt x="550225" y="1045590"/>
                </a:cubicBezTo>
                <a:cubicBezTo>
                  <a:pt x="232427" y="1199594"/>
                  <a:pt x="9071" y="699589"/>
                  <a:pt x="1983" y="529246"/>
                </a:cubicBezTo>
                <a:close/>
              </a:path>
            </a:pathLst>
          </a:custGeom>
          <a:solidFill>
            <a:srgbClr val="CB6CE6"/>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0" b="0" i="0" u="none" strike="noStrike" kern="1200" cap="none" spc="0" normalizeH="0" baseline="0" noProof="0">
                <a:ln>
                  <a:noFill/>
                </a:ln>
                <a:solidFill>
                  <a:prstClr val="white"/>
                </a:solidFill>
                <a:effectLst/>
                <a:uLnTx/>
                <a:uFillTx/>
                <a:latin typeface="Roboto Black" panose="02000000000000000000" pitchFamily="2" charset="0"/>
                <a:ea typeface="Roboto Black" panose="02000000000000000000" pitchFamily="2" charset="0"/>
                <a:cs typeface="+mn-cs"/>
              </a:rPr>
              <a:t>2</a:t>
            </a:r>
          </a:p>
        </p:txBody>
      </p:sp>
      <p:sp>
        <p:nvSpPr>
          <p:cNvPr id="7" name="TextBox 6"/>
          <p:cNvSpPr txBox="1"/>
          <p:nvPr/>
        </p:nvSpPr>
        <p:spPr>
          <a:xfrm>
            <a:off x="3152998" y="483640"/>
            <a:ext cx="5670556" cy="584775"/>
          </a:xfrm>
          <a:prstGeom prst="rect">
            <a:avLst/>
          </a:prstGeom>
          <a:noFill/>
        </p:spPr>
        <p:txBody>
          <a:bodyPr wrap="square" rtlCol="0">
            <a:spAutoFit/>
          </a:bodyPr>
          <a:lstStyle/>
          <a:p>
            <a:pPr lvl="0" algn="ctr">
              <a:defRPr/>
            </a:pPr>
            <a:r>
              <a:rPr lang="vi-VN" altLang="zh-CN" sz="3200" b="1">
                <a:solidFill>
                  <a:srgbClr val="002060"/>
                </a:solidFill>
                <a:latin typeface="Roboto Black" panose="02000000000000000000" pitchFamily="2" charset="0"/>
                <a:ea typeface="Roboto Black" panose="02000000000000000000" pitchFamily="2" charset="0"/>
              </a:rPr>
              <a:t>LÀM SƠ ĐỒ DÒNG THỜI GIAN</a:t>
            </a:r>
            <a:endParaRPr kumimoji="0" lang="en-US" altLang="zh-CN" sz="3200" b="1" i="0" u="none" strike="noStrike" kern="1200" cap="none" spc="0" normalizeH="0" baseline="0" noProof="0" dirty="0">
              <a:ln>
                <a:noFill/>
              </a:ln>
              <a:solidFill>
                <a:srgbClr val="002060"/>
              </a:solidFill>
              <a:effectLst/>
              <a:uLnTx/>
              <a:uFillTx/>
              <a:latin typeface="Roboto Black" panose="02000000000000000000" pitchFamily="2" charset="0"/>
              <a:ea typeface="Roboto Black" panose="02000000000000000000" pitchFamily="2" charset="0"/>
            </a:endParaRPr>
          </a:p>
        </p:txBody>
      </p:sp>
      <p:pic>
        <p:nvPicPr>
          <p:cNvPr id="4" name="Picture 3">
            <a:extLst>
              <a:ext uri="{FF2B5EF4-FFF2-40B4-BE49-F238E27FC236}">
                <a16:creationId xmlns:a16="http://schemas.microsoft.com/office/drawing/2014/main" id="{EF7A4D35-D9D4-4E6C-E8E1-EF7FD9D215BE}"/>
              </a:ext>
            </a:extLst>
          </p:cNvPr>
          <p:cNvPicPr>
            <a:picLocks noChangeAspect="1"/>
          </p:cNvPicPr>
          <p:nvPr/>
        </p:nvPicPr>
        <p:blipFill>
          <a:blip r:embed="rId4"/>
          <a:stretch>
            <a:fillRect/>
          </a:stretch>
        </p:blipFill>
        <p:spPr>
          <a:xfrm>
            <a:off x="3709525" y="2164085"/>
            <a:ext cx="6069921" cy="4540916"/>
          </a:xfrm>
          <a:prstGeom prst="rect">
            <a:avLst/>
          </a:prstGeom>
        </p:spPr>
      </p:pic>
    </p:spTree>
    <p:extLst>
      <p:ext uri="{BB962C8B-B14F-4D97-AF65-F5344CB8AC3E}">
        <p14:creationId xmlns:p14="http://schemas.microsoft.com/office/powerpoint/2010/main" val="1318199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childTnLst>
                                </p:cTn>
                              </p:par>
                              <p:par>
                                <p:cTn id="9" presetID="10" presetClass="entr" presetSubtype="0"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7"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0">
            <a:extLst>
              <a:ext uri="{FF2B5EF4-FFF2-40B4-BE49-F238E27FC236}">
                <a16:creationId xmlns:a16="http://schemas.microsoft.com/office/drawing/2014/main" id="{F47EDC76-93E4-69B2-B3EB-FFBB9F9285CB}"/>
              </a:ext>
            </a:extLst>
          </p:cNvPr>
          <p:cNvSpPr txBox="1"/>
          <p:nvPr/>
        </p:nvSpPr>
        <p:spPr>
          <a:xfrm>
            <a:off x="555000" y="3900023"/>
            <a:ext cx="4749210" cy="369332"/>
          </a:xfrm>
          <a:prstGeom prst="rect">
            <a:avLst/>
          </a:prstGeom>
          <a:noFill/>
        </p:spPr>
        <p:txBody>
          <a:bodyPr wrap="square" lIns="0" tIns="0" rIns="0" bIns="0" rtlCol="0">
            <a:spAutoFit/>
          </a:bodyPr>
          <a:lstStyle/>
          <a:p>
            <a:pPr lvl="0" algn="just">
              <a:defRPr/>
            </a:pPr>
            <a:r>
              <a:rPr kumimoji="0" lang="pt-BR"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mn-cs"/>
              </a:rPr>
              <a:t> </a:t>
            </a:r>
            <a:r>
              <a:rPr lang="pt-BR" sz="2400">
                <a:solidFill>
                  <a:srgbClr val="002060"/>
                </a:solidFill>
                <a:latin typeface="Roboto" panose="02000000000000000000" pitchFamily="2" charset="0"/>
                <a:ea typeface="Roboto" panose="02000000000000000000" pitchFamily="2" charset="0"/>
              </a:rPr>
              <a:t>Hoàn thiện và trang trí sản phẩm</a:t>
            </a:r>
            <a:endParaRPr kumimoji="0" lang="en-US"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mn-cs"/>
            </a:endParaRPr>
          </a:p>
        </p:txBody>
      </p:sp>
      <p:pic>
        <p:nvPicPr>
          <p:cNvPr id="8" name="Picture 7">
            <a:extLst>
              <a:ext uri="{FF2B5EF4-FFF2-40B4-BE49-F238E27FC236}">
                <a16:creationId xmlns:a16="http://schemas.microsoft.com/office/drawing/2014/main" id="{4FACDEB0-4136-02B1-00C5-D1D8C06FB63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103" y="845"/>
            <a:ext cx="2246550" cy="1550366"/>
          </a:xfrm>
          <a:prstGeom prst="rect">
            <a:avLst/>
          </a:prstGeom>
        </p:spPr>
      </p:pic>
      <p:sp>
        <p:nvSpPr>
          <p:cNvPr id="10" name="Oval 20"/>
          <p:cNvSpPr/>
          <p:nvPr/>
        </p:nvSpPr>
        <p:spPr>
          <a:xfrm>
            <a:off x="1898395" y="2101334"/>
            <a:ext cx="1031210" cy="1074654"/>
          </a:xfrm>
          <a:custGeom>
            <a:avLst/>
            <a:gdLst>
              <a:gd name="connsiteX0" fmla="*/ 0 w 1011423"/>
              <a:gd name="connsiteY0" fmla="*/ 505712 h 1011423"/>
              <a:gd name="connsiteX1" fmla="*/ 505712 w 1011423"/>
              <a:gd name="connsiteY1" fmla="*/ 0 h 1011423"/>
              <a:gd name="connsiteX2" fmla="*/ 1011424 w 1011423"/>
              <a:gd name="connsiteY2" fmla="*/ 505712 h 1011423"/>
              <a:gd name="connsiteX3" fmla="*/ 505712 w 1011423"/>
              <a:gd name="connsiteY3" fmla="*/ 1011424 h 1011423"/>
              <a:gd name="connsiteX4" fmla="*/ 0 w 1011423"/>
              <a:gd name="connsiteY4" fmla="*/ 505712 h 1011423"/>
              <a:gd name="connsiteX0" fmla="*/ 0 w 1011424"/>
              <a:gd name="connsiteY0" fmla="*/ 558109 h 1063821"/>
              <a:gd name="connsiteX1" fmla="*/ 505712 w 1011424"/>
              <a:gd name="connsiteY1" fmla="*/ 52397 h 1063821"/>
              <a:gd name="connsiteX2" fmla="*/ 1011424 w 1011424"/>
              <a:gd name="connsiteY2" fmla="*/ 558109 h 1063821"/>
              <a:gd name="connsiteX3" fmla="*/ 505712 w 1011424"/>
              <a:gd name="connsiteY3" fmla="*/ 1063821 h 1063821"/>
              <a:gd name="connsiteX4" fmla="*/ 0 w 1011424"/>
              <a:gd name="connsiteY4" fmla="*/ 558109 h 1063821"/>
              <a:gd name="connsiteX0" fmla="*/ 0 w 1011424"/>
              <a:gd name="connsiteY0" fmla="*/ 558109 h 1099303"/>
              <a:gd name="connsiteX1" fmla="*/ 505712 w 1011424"/>
              <a:gd name="connsiteY1" fmla="*/ 52397 h 1099303"/>
              <a:gd name="connsiteX2" fmla="*/ 1011424 w 1011424"/>
              <a:gd name="connsiteY2" fmla="*/ 558109 h 1099303"/>
              <a:gd name="connsiteX3" fmla="*/ 505712 w 1011424"/>
              <a:gd name="connsiteY3" fmla="*/ 1063821 h 1099303"/>
              <a:gd name="connsiteX4" fmla="*/ 0 w 1011424"/>
              <a:gd name="connsiteY4" fmla="*/ 558109 h 1099303"/>
              <a:gd name="connsiteX0" fmla="*/ 0 w 1027150"/>
              <a:gd name="connsiteY0" fmla="*/ 558109 h 1099303"/>
              <a:gd name="connsiteX1" fmla="*/ 505712 w 1027150"/>
              <a:gd name="connsiteY1" fmla="*/ 52397 h 1099303"/>
              <a:gd name="connsiteX2" fmla="*/ 1011424 w 1027150"/>
              <a:gd name="connsiteY2" fmla="*/ 558109 h 1099303"/>
              <a:gd name="connsiteX3" fmla="*/ 505712 w 1027150"/>
              <a:gd name="connsiteY3" fmla="*/ 1063821 h 1099303"/>
              <a:gd name="connsiteX4" fmla="*/ 0 w 1027150"/>
              <a:gd name="connsiteY4" fmla="*/ 558109 h 1099303"/>
              <a:gd name="connsiteX0" fmla="*/ 142 w 1027292"/>
              <a:gd name="connsiteY0" fmla="*/ 529246 h 1070440"/>
              <a:gd name="connsiteX1" fmla="*/ 505854 w 1027292"/>
              <a:gd name="connsiteY1" fmla="*/ 23534 h 1070440"/>
              <a:gd name="connsiteX2" fmla="*/ 1011566 w 1027292"/>
              <a:gd name="connsiteY2" fmla="*/ 529246 h 1070440"/>
              <a:gd name="connsiteX3" fmla="*/ 505854 w 1027292"/>
              <a:gd name="connsiteY3" fmla="*/ 1034958 h 1070440"/>
              <a:gd name="connsiteX4" fmla="*/ 142 w 1027292"/>
              <a:gd name="connsiteY4" fmla="*/ 529246 h 1070440"/>
              <a:gd name="connsiteX0" fmla="*/ 1983 w 1031210"/>
              <a:gd name="connsiteY0" fmla="*/ 529246 h 1074654"/>
              <a:gd name="connsiteX1" fmla="*/ 507695 w 1031210"/>
              <a:gd name="connsiteY1" fmla="*/ 23534 h 1074654"/>
              <a:gd name="connsiteX2" fmla="*/ 1013407 w 1031210"/>
              <a:gd name="connsiteY2" fmla="*/ 529246 h 1074654"/>
              <a:gd name="connsiteX3" fmla="*/ 550225 w 1031210"/>
              <a:gd name="connsiteY3" fmla="*/ 1045590 h 1074654"/>
              <a:gd name="connsiteX4" fmla="*/ 1983 w 1031210"/>
              <a:gd name="connsiteY4" fmla="*/ 529246 h 10746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31210" h="1074654">
                <a:moveTo>
                  <a:pt x="1983" y="529246"/>
                </a:moveTo>
                <a:cubicBezTo>
                  <a:pt x="-5105" y="358903"/>
                  <a:pt x="-20740" y="140604"/>
                  <a:pt x="507695" y="23534"/>
                </a:cubicBezTo>
                <a:cubicBezTo>
                  <a:pt x="1036130" y="-93536"/>
                  <a:pt x="1013407" y="249949"/>
                  <a:pt x="1013407" y="529246"/>
                </a:cubicBezTo>
                <a:cubicBezTo>
                  <a:pt x="1098467" y="968031"/>
                  <a:pt x="868023" y="891586"/>
                  <a:pt x="550225" y="1045590"/>
                </a:cubicBezTo>
                <a:cubicBezTo>
                  <a:pt x="232427" y="1199594"/>
                  <a:pt x="9071" y="699589"/>
                  <a:pt x="1983" y="529246"/>
                </a:cubicBezTo>
                <a:close/>
              </a:path>
            </a:pathLst>
          </a:custGeom>
          <a:solidFill>
            <a:srgbClr val="CB6CE6"/>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0" b="0" i="0" u="none" strike="noStrike" kern="1200" cap="none" spc="0" normalizeH="0" baseline="0" noProof="0">
                <a:ln>
                  <a:noFill/>
                </a:ln>
                <a:solidFill>
                  <a:prstClr val="white"/>
                </a:solidFill>
                <a:effectLst/>
                <a:uLnTx/>
                <a:uFillTx/>
                <a:latin typeface="Roboto Black" panose="02000000000000000000" pitchFamily="2" charset="0"/>
                <a:ea typeface="Roboto Black" panose="02000000000000000000" pitchFamily="2" charset="0"/>
                <a:cs typeface="+mn-cs"/>
              </a:rPr>
              <a:t>3</a:t>
            </a:r>
          </a:p>
        </p:txBody>
      </p:sp>
      <p:sp>
        <p:nvSpPr>
          <p:cNvPr id="7" name="TextBox 6"/>
          <p:cNvSpPr txBox="1"/>
          <p:nvPr/>
        </p:nvSpPr>
        <p:spPr>
          <a:xfrm>
            <a:off x="3152998" y="483640"/>
            <a:ext cx="5670556" cy="584775"/>
          </a:xfrm>
          <a:prstGeom prst="rect">
            <a:avLst/>
          </a:prstGeom>
          <a:noFill/>
        </p:spPr>
        <p:txBody>
          <a:bodyPr wrap="square" rtlCol="0">
            <a:spAutoFit/>
          </a:bodyPr>
          <a:lstStyle/>
          <a:p>
            <a:pPr lvl="0" algn="ctr">
              <a:defRPr/>
            </a:pPr>
            <a:r>
              <a:rPr lang="vi-VN" altLang="zh-CN" sz="3200" b="1">
                <a:solidFill>
                  <a:srgbClr val="002060"/>
                </a:solidFill>
                <a:latin typeface="Roboto Black" panose="02000000000000000000" pitchFamily="2" charset="0"/>
                <a:ea typeface="Roboto Black" panose="02000000000000000000" pitchFamily="2" charset="0"/>
              </a:rPr>
              <a:t>LÀM SƠ ĐỒ DÒNG THỜI GIAN</a:t>
            </a:r>
            <a:endParaRPr kumimoji="0" lang="en-US" altLang="zh-CN" sz="3200" b="1" i="0" u="none" strike="noStrike" kern="1200" cap="none" spc="0" normalizeH="0" baseline="0" noProof="0" dirty="0">
              <a:ln>
                <a:noFill/>
              </a:ln>
              <a:solidFill>
                <a:srgbClr val="002060"/>
              </a:solidFill>
              <a:effectLst/>
              <a:uLnTx/>
              <a:uFillTx/>
              <a:latin typeface="Roboto Black" panose="02000000000000000000" pitchFamily="2" charset="0"/>
              <a:ea typeface="Roboto Black" panose="02000000000000000000" pitchFamily="2" charset="0"/>
            </a:endParaRPr>
          </a:p>
        </p:txBody>
      </p:sp>
      <p:pic>
        <p:nvPicPr>
          <p:cNvPr id="3" name="Picture 2">
            <a:extLst>
              <a:ext uri="{FF2B5EF4-FFF2-40B4-BE49-F238E27FC236}">
                <a16:creationId xmlns:a16="http://schemas.microsoft.com/office/drawing/2014/main" id="{A7DDAE0B-E72E-8CDF-8261-CE80B07EB4E3}"/>
              </a:ext>
            </a:extLst>
          </p:cNvPr>
          <p:cNvPicPr>
            <a:picLocks noChangeAspect="1"/>
          </p:cNvPicPr>
          <p:nvPr/>
        </p:nvPicPr>
        <p:blipFill>
          <a:blip r:embed="rId4"/>
          <a:stretch>
            <a:fillRect/>
          </a:stretch>
        </p:blipFill>
        <p:spPr>
          <a:xfrm>
            <a:off x="5304210" y="1978273"/>
            <a:ext cx="6716062" cy="4582164"/>
          </a:xfrm>
          <a:prstGeom prst="rect">
            <a:avLst/>
          </a:prstGeom>
        </p:spPr>
      </p:pic>
    </p:spTree>
    <p:extLst>
      <p:ext uri="{BB962C8B-B14F-4D97-AF65-F5344CB8AC3E}">
        <p14:creationId xmlns:p14="http://schemas.microsoft.com/office/powerpoint/2010/main" val="27382306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childTnLst>
                                </p:cTn>
                              </p:par>
                              <p:par>
                                <p:cTn id="9" presetID="10" presetClass="entr" presetSubtype="0"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7"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4FACDEB0-4136-02B1-00C5-D1D8C06FB63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045066" y="-34304"/>
            <a:ext cx="2246550" cy="1550366"/>
          </a:xfrm>
          <a:prstGeom prst="rect">
            <a:avLst/>
          </a:prstGeom>
        </p:spPr>
      </p:pic>
      <p:sp>
        <p:nvSpPr>
          <p:cNvPr id="5" name="TextBox 4">
            <a:extLst>
              <a:ext uri="{FF2B5EF4-FFF2-40B4-BE49-F238E27FC236}">
                <a16:creationId xmlns:a16="http://schemas.microsoft.com/office/drawing/2014/main" id="{37A1DD84-D651-C9D7-1D3D-549FE6D4D8FF}"/>
              </a:ext>
            </a:extLst>
          </p:cNvPr>
          <p:cNvSpPr txBox="1"/>
          <p:nvPr/>
        </p:nvSpPr>
        <p:spPr>
          <a:xfrm>
            <a:off x="1725621" y="2858646"/>
            <a:ext cx="8740758" cy="707886"/>
          </a:xfrm>
          <a:prstGeom prst="rect">
            <a:avLst/>
          </a:prstGeom>
          <a:noFill/>
        </p:spPr>
        <p:txBody>
          <a:bodyPr wrap="square" rtlCol="0">
            <a:spAutoFit/>
          </a:bodyPr>
          <a:lstStyle/>
          <a:p>
            <a:pPr lvl="0" algn="ctr">
              <a:defRPr/>
            </a:pPr>
            <a:r>
              <a:rPr lang="en-US" altLang="zh-CN" sz="4000" b="1" noProof="0">
                <a:solidFill>
                  <a:srgbClr val="002060"/>
                </a:solidFill>
                <a:latin typeface="Roboto" panose="02000000000000000000" pitchFamily="2" charset="0"/>
                <a:ea typeface="Roboto" panose="02000000000000000000" pitchFamily="2" charset="0"/>
              </a:rPr>
              <a:t>CHÚNG TA BẮT ĐẦU VÀO BÀI HỌC</a:t>
            </a:r>
            <a:endParaRPr kumimoji="0" lang="en-US" altLang="zh-CN" sz="4000" b="1"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endParaRPr>
          </a:p>
        </p:txBody>
      </p:sp>
    </p:spTree>
    <p:extLst>
      <p:ext uri="{BB962C8B-B14F-4D97-AF65-F5344CB8AC3E}">
        <p14:creationId xmlns:p14="http://schemas.microsoft.com/office/powerpoint/2010/main" val="36720104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 name="TextBox 116"/>
          <p:cNvSpPr txBox="1"/>
          <p:nvPr/>
        </p:nvSpPr>
        <p:spPr>
          <a:xfrm>
            <a:off x="1949453" y="860234"/>
            <a:ext cx="9379955" cy="5847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vi-VN" altLang="zh-CN" sz="3200" b="0" i="0" u="none" strike="noStrike" kern="1200" cap="none" spc="0" normalizeH="0" baseline="0" noProof="0">
                <a:ln>
                  <a:noFill/>
                </a:ln>
                <a:solidFill>
                  <a:srgbClr val="002060"/>
                </a:solidFill>
                <a:effectLst/>
                <a:uLnTx/>
                <a:uFillTx/>
                <a:latin typeface="Roboto Black" panose="02000000000000000000" pitchFamily="2" charset="0"/>
                <a:ea typeface="Roboto Black" panose="02000000000000000000" pitchFamily="2" charset="0"/>
              </a:rPr>
              <a:t>KIỂM TRA VÀ ĐIỀU CHỈNH SẢN PHẨM</a:t>
            </a:r>
          </a:p>
        </p:txBody>
      </p:sp>
      <p:pic>
        <p:nvPicPr>
          <p:cNvPr id="11" name="Picture 10">
            <a:extLst>
              <a:ext uri="{FF2B5EF4-FFF2-40B4-BE49-F238E27FC236}">
                <a16:creationId xmlns:a16="http://schemas.microsoft.com/office/drawing/2014/main" id="{4FACDEB0-4136-02B1-00C5-D1D8C06FB63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103" y="845"/>
            <a:ext cx="2246550" cy="1550366"/>
          </a:xfrm>
          <a:prstGeom prst="rect">
            <a:avLst/>
          </a:prstGeom>
        </p:spPr>
      </p:pic>
      <p:sp>
        <p:nvSpPr>
          <p:cNvPr id="23" name="TextBox 22"/>
          <p:cNvSpPr txBox="1"/>
          <p:nvPr/>
        </p:nvSpPr>
        <p:spPr>
          <a:xfrm>
            <a:off x="6081823" y="2322989"/>
            <a:ext cx="5362299" cy="830997"/>
          </a:xfrm>
          <a:prstGeom prst="rect">
            <a:avLst/>
          </a:prstGeom>
          <a:noFill/>
        </p:spPr>
        <p:txBody>
          <a:bodyPr wrap="square" rtlCol="0">
            <a:spAutoFit/>
          </a:bodyPr>
          <a:lstStyle/>
          <a:p>
            <a:pPr lvl="0">
              <a:defRPr/>
            </a:pPr>
            <a:r>
              <a:rPr lang="vi-VN" altLang="zh-CN" sz="2400">
                <a:solidFill>
                  <a:srgbClr val="002060"/>
                </a:solidFill>
                <a:latin typeface="Roboto" panose="02000000000000000000" pitchFamily="2" charset="0"/>
                <a:ea typeface="Roboto" panose="02000000000000000000" pitchFamily="2" charset="0"/>
              </a:rPr>
              <a:t>Biểu diễn được các mốc thời</a:t>
            </a:r>
            <a:r>
              <a:rPr lang="en-US" altLang="zh-CN" sz="2400">
                <a:solidFill>
                  <a:srgbClr val="002060"/>
                </a:solidFill>
                <a:latin typeface="Roboto" panose="02000000000000000000" pitchFamily="2" charset="0"/>
                <a:ea typeface="Roboto" panose="02000000000000000000" pitchFamily="2" charset="0"/>
              </a:rPr>
              <a:t> </a:t>
            </a:r>
            <a:r>
              <a:rPr lang="vi-VN" altLang="zh-CN" sz="2400">
                <a:solidFill>
                  <a:srgbClr val="002060"/>
                </a:solidFill>
                <a:latin typeface="Roboto" panose="02000000000000000000" pitchFamily="2" charset="0"/>
                <a:ea typeface="Roboto" panose="02000000000000000000" pitchFamily="2" charset="0"/>
              </a:rPr>
              <a:t>gian gắn với các sự kiện theo</a:t>
            </a:r>
            <a:r>
              <a:rPr lang="en-US" altLang="zh-CN" sz="2400">
                <a:solidFill>
                  <a:srgbClr val="002060"/>
                </a:solidFill>
                <a:latin typeface="Roboto" panose="02000000000000000000" pitchFamily="2" charset="0"/>
                <a:ea typeface="Roboto" panose="02000000000000000000" pitchFamily="2" charset="0"/>
              </a:rPr>
              <a:t> </a:t>
            </a:r>
            <a:r>
              <a:rPr lang="vi-VN" altLang="zh-CN" sz="2400">
                <a:solidFill>
                  <a:srgbClr val="002060"/>
                </a:solidFill>
                <a:latin typeface="Roboto" panose="02000000000000000000" pitchFamily="2" charset="0"/>
                <a:ea typeface="Roboto" panose="02000000000000000000" pitchFamily="2" charset="0"/>
              </a:rPr>
              <a:t>năm và thế kỉ</a:t>
            </a:r>
          </a:p>
        </p:txBody>
      </p:sp>
      <p:sp>
        <p:nvSpPr>
          <p:cNvPr id="24" name="TextBox 23"/>
          <p:cNvSpPr txBox="1"/>
          <p:nvPr/>
        </p:nvSpPr>
        <p:spPr>
          <a:xfrm>
            <a:off x="6081823" y="4281080"/>
            <a:ext cx="4933507" cy="830997"/>
          </a:xfrm>
          <a:prstGeom prst="rect">
            <a:avLst/>
          </a:prstGeom>
          <a:noFill/>
        </p:spPr>
        <p:txBody>
          <a:bodyPr wrap="square" rtlCol="0">
            <a:spAutoFit/>
          </a:bodyPr>
          <a:lstStyle/>
          <a:p>
            <a:pPr lvl="0">
              <a:defRPr/>
            </a:pPr>
            <a:r>
              <a:rPr lang="vi-VN" altLang="zh-CN" sz="2400">
                <a:solidFill>
                  <a:srgbClr val="002060"/>
                </a:solidFill>
                <a:latin typeface="Roboto" panose="02000000000000000000" pitchFamily="2" charset="0"/>
                <a:ea typeface="Roboto" panose="02000000000000000000" pitchFamily="2" charset="0"/>
              </a:rPr>
              <a:t>Dễ sử dụng, chắc chắn và đảm</a:t>
            </a:r>
            <a:r>
              <a:rPr lang="en-US" altLang="zh-CN" sz="2400">
                <a:solidFill>
                  <a:srgbClr val="002060"/>
                </a:solidFill>
                <a:latin typeface="Roboto" panose="02000000000000000000" pitchFamily="2" charset="0"/>
                <a:ea typeface="Roboto" panose="02000000000000000000" pitchFamily="2" charset="0"/>
              </a:rPr>
              <a:t> </a:t>
            </a:r>
            <a:r>
              <a:rPr lang="vi-VN" altLang="zh-CN" sz="2400">
                <a:solidFill>
                  <a:srgbClr val="002060"/>
                </a:solidFill>
                <a:latin typeface="Roboto" panose="02000000000000000000" pitchFamily="2" charset="0"/>
                <a:ea typeface="Roboto" panose="02000000000000000000" pitchFamily="2" charset="0"/>
              </a:rPr>
              <a:t>bảo tính thẩm mĩ</a:t>
            </a:r>
            <a:endParaRPr kumimoji="0" lang="vi-VN" altLang="zh-CN"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mn-cs"/>
            </a:endParaRPr>
          </a:p>
        </p:txBody>
      </p:sp>
      <p:sp>
        <p:nvSpPr>
          <p:cNvPr id="25" name="TextBox 24"/>
          <p:cNvSpPr txBox="1"/>
          <p:nvPr/>
        </p:nvSpPr>
        <p:spPr>
          <a:xfrm>
            <a:off x="6123782" y="3526357"/>
            <a:ext cx="2672338" cy="461665"/>
          </a:xfrm>
          <a:prstGeom prst="rect">
            <a:avLst/>
          </a:prstGeom>
          <a:noFill/>
        </p:spPr>
        <p:txBody>
          <a:bodyPr wrap="square" rtlCol="0">
            <a:spAutoFit/>
          </a:bodyPr>
          <a:lstStyle/>
          <a:p>
            <a:pPr lvl="0">
              <a:defRPr/>
            </a:pPr>
            <a:r>
              <a:rPr lang="vi-VN" altLang="zh-CN" sz="2400">
                <a:solidFill>
                  <a:srgbClr val="002060"/>
                </a:solidFill>
                <a:latin typeface="Roboto" panose="02000000000000000000" pitchFamily="2" charset="0"/>
                <a:ea typeface="Roboto" panose="02000000000000000000" pitchFamily="2" charset="0"/>
              </a:rPr>
              <a:t>Dễ nhìn, trực quan</a:t>
            </a:r>
            <a:endParaRPr kumimoji="0" lang="vi-VN" altLang="zh-CN"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mn-cs"/>
            </a:endParaRPr>
          </a:p>
        </p:txBody>
      </p:sp>
      <p:pic>
        <p:nvPicPr>
          <p:cNvPr id="4" name="Picture 3">
            <a:extLst>
              <a:ext uri="{FF2B5EF4-FFF2-40B4-BE49-F238E27FC236}">
                <a16:creationId xmlns:a16="http://schemas.microsoft.com/office/drawing/2014/main" id="{9868A5C3-E8EC-3F2B-1FFC-2FBA9FBAD136}"/>
              </a:ext>
            </a:extLst>
          </p:cNvPr>
          <p:cNvPicPr>
            <a:picLocks noChangeAspect="1"/>
          </p:cNvPicPr>
          <p:nvPr/>
        </p:nvPicPr>
        <p:blipFill>
          <a:blip r:embed="rId4"/>
          <a:stretch>
            <a:fillRect/>
          </a:stretch>
        </p:blipFill>
        <p:spPr>
          <a:xfrm>
            <a:off x="747878" y="2322989"/>
            <a:ext cx="4369543" cy="2981206"/>
          </a:xfrm>
          <a:prstGeom prst="rect">
            <a:avLst/>
          </a:prstGeom>
        </p:spPr>
      </p:pic>
    </p:spTree>
    <p:extLst>
      <p:ext uri="{BB962C8B-B14F-4D97-AF65-F5344CB8AC3E}">
        <p14:creationId xmlns:p14="http://schemas.microsoft.com/office/powerpoint/2010/main" val="34863510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17"/>
                                        </p:tgtEl>
                                        <p:attrNameLst>
                                          <p:attrName>style.visibility</p:attrName>
                                        </p:attrNameLst>
                                      </p:cBhvr>
                                      <p:to>
                                        <p:strVal val="visible"/>
                                      </p:to>
                                    </p:set>
                                    <p:animEffect transition="in" filter="fade">
                                      <p:cBhvr>
                                        <p:cTn id="7" dur="500"/>
                                        <p:tgtEl>
                                          <p:spTgt spid="117"/>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23"/>
                                        </p:tgtEl>
                                        <p:attrNameLst>
                                          <p:attrName>style.visibility</p:attrName>
                                        </p:attrNameLst>
                                      </p:cBhvr>
                                      <p:to>
                                        <p:strVal val="visible"/>
                                      </p:to>
                                    </p:set>
                                    <p:animEffect transition="in" filter="wipe(down)">
                                      <p:cBhvr>
                                        <p:cTn id="10" dur="500"/>
                                        <p:tgtEl>
                                          <p:spTgt spid="23"/>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25"/>
                                        </p:tgtEl>
                                        <p:attrNameLst>
                                          <p:attrName>style.visibility</p:attrName>
                                        </p:attrNameLst>
                                      </p:cBhvr>
                                      <p:to>
                                        <p:strVal val="visible"/>
                                      </p:to>
                                    </p:set>
                                    <p:animEffect transition="in" filter="wipe(down)">
                                      <p:cBhvr>
                                        <p:cTn id="13" dur="500"/>
                                        <p:tgtEl>
                                          <p:spTgt spid="25"/>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24"/>
                                        </p:tgtEl>
                                        <p:attrNameLst>
                                          <p:attrName>style.visibility</p:attrName>
                                        </p:attrNameLst>
                                      </p:cBhvr>
                                      <p:to>
                                        <p:strVal val="visible"/>
                                      </p:to>
                                    </p:set>
                                    <p:animEffect transition="in" filter="wipe(down)">
                                      <p:cBhvr>
                                        <p:cTn id="16"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7" grpId="0"/>
      <p:bldP spid="23" grpId="0"/>
      <p:bldP spid="24" grpId="0"/>
      <p:bldP spid="25"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4FACDEB0-4136-02B1-00C5-D1D8C06FB63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103" y="845"/>
            <a:ext cx="2246550" cy="1550366"/>
          </a:xfrm>
          <a:prstGeom prst="rect">
            <a:avLst/>
          </a:prstGeom>
        </p:spPr>
      </p:pic>
      <p:sp>
        <p:nvSpPr>
          <p:cNvPr id="9" name="TextBox 8"/>
          <p:cNvSpPr txBox="1"/>
          <p:nvPr/>
        </p:nvSpPr>
        <p:spPr>
          <a:xfrm>
            <a:off x="2100665" y="146185"/>
            <a:ext cx="9807800" cy="584775"/>
          </a:xfrm>
          <a:prstGeom prst="rect">
            <a:avLst/>
          </a:prstGeom>
          <a:noFill/>
        </p:spPr>
        <p:txBody>
          <a:bodyPr wrap="square" rtlCol="0">
            <a:spAutoFit/>
          </a:bodyPr>
          <a:lstStyle/>
          <a:p>
            <a:pPr lvl="0" algn="ctr">
              <a:defRPr/>
            </a:pPr>
            <a:r>
              <a:rPr lang="vi-VN" altLang="zh-CN" sz="3200" b="1">
                <a:solidFill>
                  <a:srgbClr val="002060"/>
                </a:solidFill>
                <a:latin typeface="Roboto Black" panose="02000000000000000000" pitchFamily="2" charset="0"/>
                <a:ea typeface="Roboto Black" panose="02000000000000000000" pitchFamily="2" charset="0"/>
              </a:rPr>
              <a:t>GIỚI THIỆU VÀ SỬ DỤNG SƠ ĐỒ DÒNG THỜI GIAN</a:t>
            </a:r>
            <a:endParaRPr kumimoji="0" lang="en-US" altLang="zh-CN" sz="3200" b="1" i="0" u="none" strike="noStrike" kern="1200" cap="none" spc="0" normalizeH="0" baseline="0" noProof="0" dirty="0">
              <a:ln>
                <a:noFill/>
              </a:ln>
              <a:solidFill>
                <a:srgbClr val="002060"/>
              </a:solidFill>
              <a:effectLst/>
              <a:uLnTx/>
              <a:uFillTx/>
              <a:latin typeface="Roboto Black" panose="02000000000000000000" pitchFamily="2" charset="0"/>
              <a:ea typeface="Roboto Black" panose="02000000000000000000" pitchFamily="2" charset="0"/>
            </a:endParaRPr>
          </a:p>
        </p:txBody>
      </p:sp>
      <p:sp>
        <p:nvSpPr>
          <p:cNvPr id="21" name="TextBox 20">
            <a:extLst>
              <a:ext uri="{FF2B5EF4-FFF2-40B4-BE49-F238E27FC236}">
                <a16:creationId xmlns:a16="http://schemas.microsoft.com/office/drawing/2014/main" id="{F47EDC76-93E4-69B2-B3EB-FFBB9F9285CB}"/>
              </a:ext>
            </a:extLst>
          </p:cNvPr>
          <p:cNvSpPr txBox="1"/>
          <p:nvPr/>
        </p:nvSpPr>
        <p:spPr>
          <a:xfrm>
            <a:off x="788832" y="3063841"/>
            <a:ext cx="3283354" cy="369332"/>
          </a:xfrm>
          <a:prstGeom prst="rect">
            <a:avLst/>
          </a:prstGeom>
          <a:noFill/>
        </p:spPr>
        <p:txBody>
          <a:bodyPr wrap="square" lIns="0" tIns="0" rIns="0" bIns="0" rtlCol="0">
            <a:spAutoFit/>
          </a:bodyPr>
          <a:lstStyle/>
          <a:p>
            <a:pPr lvl="0" algn="just">
              <a:defRPr/>
            </a:pPr>
            <a:r>
              <a:rPr lang="en-US" sz="2400">
                <a:solidFill>
                  <a:srgbClr val="002060"/>
                </a:solidFill>
                <a:latin typeface="Roboto" panose="02000000000000000000" pitchFamily="2" charset="0"/>
                <a:ea typeface="Roboto" panose="02000000000000000000" pitchFamily="2" charset="0"/>
              </a:rPr>
              <a:t>Thi kể chuyện lịch sử </a:t>
            </a:r>
          </a:p>
        </p:txBody>
      </p:sp>
      <p:pic>
        <p:nvPicPr>
          <p:cNvPr id="3" name="Picture 2"/>
          <p:cNvPicPr>
            <a:picLocks noChangeAspect="1"/>
          </p:cNvPicPr>
          <p:nvPr/>
        </p:nvPicPr>
        <p:blipFill>
          <a:blip r:embed="rId4"/>
          <a:stretch>
            <a:fillRect/>
          </a:stretch>
        </p:blipFill>
        <p:spPr>
          <a:xfrm>
            <a:off x="8659295" y="747169"/>
            <a:ext cx="2333625" cy="5981700"/>
          </a:xfrm>
          <a:prstGeom prst="rect">
            <a:avLst/>
          </a:prstGeom>
          <a:effectLst>
            <a:outerShdw blurRad="63500" sx="102000" sy="102000" algn="ctr" rotWithShape="0">
              <a:prstClr val="black">
                <a:alpha val="40000"/>
              </a:prstClr>
            </a:outerShdw>
          </a:effectLst>
        </p:spPr>
      </p:pic>
      <p:pic>
        <p:nvPicPr>
          <p:cNvPr id="5" name="Picture 4"/>
          <p:cNvPicPr>
            <a:picLocks noChangeAspect="1"/>
          </p:cNvPicPr>
          <p:nvPr/>
        </p:nvPicPr>
        <p:blipFill>
          <a:blip r:embed="rId5"/>
          <a:stretch>
            <a:fillRect/>
          </a:stretch>
        </p:blipFill>
        <p:spPr>
          <a:xfrm>
            <a:off x="4933153" y="778457"/>
            <a:ext cx="2161905" cy="5950412"/>
          </a:xfrm>
          <a:prstGeom prst="rect">
            <a:avLst/>
          </a:prstGeom>
          <a:effectLst>
            <a:outerShdw blurRad="63500" sx="102000" sy="102000" algn="ctr" rotWithShape="0">
              <a:prstClr val="black">
                <a:alpha val="40000"/>
              </a:prstClr>
            </a:outerShdw>
          </a:effectLst>
        </p:spPr>
      </p:pic>
    </p:spTree>
    <p:extLst>
      <p:ext uri="{BB962C8B-B14F-4D97-AF65-F5344CB8AC3E}">
        <p14:creationId xmlns:p14="http://schemas.microsoft.com/office/powerpoint/2010/main" val="26630425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par>
                                <p:cTn id="8" presetID="23" presetClass="entr" presetSubtype="16" fill="hold" grpId="0" nodeType="withEffect">
                                  <p:stCondLst>
                                    <p:cond delay="0"/>
                                  </p:stCondLst>
                                  <p:childTnLst>
                                    <p:set>
                                      <p:cBhvr>
                                        <p:cTn id="9" dur="1" fill="hold">
                                          <p:stCondLst>
                                            <p:cond delay="0"/>
                                          </p:stCondLst>
                                        </p:cTn>
                                        <p:tgtEl>
                                          <p:spTgt spid="21"/>
                                        </p:tgtEl>
                                        <p:attrNameLst>
                                          <p:attrName>style.visibility</p:attrName>
                                        </p:attrNameLst>
                                      </p:cBhvr>
                                      <p:to>
                                        <p:strVal val="visible"/>
                                      </p:to>
                                    </p:set>
                                    <p:anim calcmode="lin" valueType="num">
                                      <p:cBhvr>
                                        <p:cTn id="10" dur="500" fill="hold"/>
                                        <p:tgtEl>
                                          <p:spTgt spid="21"/>
                                        </p:tgtEl>
                                        <p:attrNameLst>
                                          <p:attrName>ppt_w</p:attrName>
                                        </p:attrNameLst>
                                      </p:cBhvr>
                                      <p:tavLst>
                                        <p:tav tm="0">
                                          <p:val>
                                            <p:fltVal val="0"/>
                                          </p:val>
                                        </p:tav>
                                        <p:tav tm="100000">
                                          <p:val>
                                            <p:strVal val="#ppt_w"/>
                                          </p:val>
                                        </p:tav>
                                      </p:tavLst>
                                    </p:anim>
                                    <p:anim calcmode="lin" valueType="num">
                                      <p:cBhvr>
                                        <p:cTn id="11" dur="500" fill="hold"/>
                                        <p:tgtEl>
                                          <p:spTgt spid="21"/>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21"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3644929" y="624225"/>
            <a:ext cx="4656590" cy="5847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3200" b="1" i="0" u="none" strike="noStrike" kern="1200" cap="none" spc="0" normalizeH="0" baseline="0" noProof="0">
                <a:ln>
                  <a:noFill/>
                </a:ln>
                <a:solidFill>
                  <a:srgbClr val="002060"/>
                </a:solidFill>
                <a:effectLst/>
                <a:uLnTx/>
                <a:uFillTx/>
                <a:latin typeface="Roboto Black" panose="02000000000000000000" pitchFamily="2" charset="0"/>
                <a:ea typeface="Roboto Black" panose="02000000000000000000" pitchFamily="2" charset="0"/>
              </a:rPr>
              <a:t>ĐÁNH GIÁ SẢN PHẨM</a:t>
            </a:r>
            <a:endParaRPr kumimoji="0" lang="vi-VN" altLang="zh-CN" sz="3200" b="1" i="0" u="none" strike="noStrike" kern="1200" cap="none" spc="0" normalizeH="0" baseline="0" noProof="0">
              <a:ln>
                <a:noFill/>
              </a:ln>
              <a:solidFill>
                <a:srgbClr val="002060"/>
              </a:solidFill>
              <a:effectLst/>
              <a:uLnTx/>
              <a:uFillTx/>
              <a:latin typeface="Roboto Black" panose="02000000000000000000" pitchFamily="2" charset="0"/>
              <a:ea typeface="Roboto Black" panose="02000000000000000000" pitchFamily="2" charset="0"/>
            </a:endParaRPr>
          </a:p>
        </p:txBody>
      </p:sp>
      <p:pic>
        <p:nvPicPr>
          <p:cNvPr id="18" name="Picture 17">
            <a:extLst>
              <a:ext uri="{FF2B5EF4-FFF2-40B4-BE49-F238E27FC236}">
                <a16:creationId xmlns:a16="http://schemas.microsoft.com/office/drawing/2014/main" id="{4FACDEB0-4136-02B1-00C5-D1D8C06FB63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2246550" cy="1550366"/>
          </a:xfrm>
          <a:prstGeom prst="rect">
            <a:avLst/>
          </a:prstGeom>
        </p:spPr>
      </p:pic>
      <p:pic>
        <p:nvPicPr>
          <p:cNvPr id="19" name="Picture 18">
            <a:extLst>
              <a:ext uri="{FF2B5EF4-FFF2-40B4-BE49-F238E27FC236}">
                <a16:creationId xmlns:a16="http://schemas.microsoft.com/office/drawing/2014/main" id="{571028BF-4394-59CC-577D-5A0DC1AF07B2}"/>
              </a:ext>
            </a:extLst>
          </p:cNvPr>
          <p:cNvPicPr>
            <a:picLocks noChangeAspect="1"/>
          </p:cNvPicPr>
          <p:nvPr/>
        </p:nvPicPr>
        <p:blipFill>
          <a:blip r:embed="rId4"/>
          <a:stretch>
            <a:fillRect/>
          </a:stretch>
        </p:blipFill>
        <p:spPr>
          <a:xfrm>
            <a:off x="1937997" y="1401348"/>
            <a:ext cx="8469234" cy="5269785"/>
          </a:xfrm>
          <a:prstGeom prst="rect">
            <a:avLst/>
          </a:prstGeom>
          <a:effectLst>
            <a:outerShdw blurRad="63500" sx="102000" sy="102000" algn="ctr" rotWithShape="0">
              <a:prstClr val="black">
                <a:alpha val="40000"/>
              </a:prstClr>
            </a:outerShdw>
          </a:effectLst>
        </p:spPr>
      </p:pic>
      <p:sp>
        <p:nvSpPr>
          <p:cNvPr id="20" name="TextBox 19">
            <a:extLst>
              <a:ext uri="{FF2B5EF4-FFF2-40B4-BE49-F238E27FC236}">
                <a16:creationId xmlns:a16="http://schemas.microsoft.com/office/drawing/2014/main" id="{F47EDC76-93E4-69B2-B3EB-FFBB9F9285CB}"/>
              </a:ext>
            </a:extLst>
          </p:cNvPr>
          <p:cNvSpPr txBox="1"/>
          <p:nvPr/>
        </p:nvSpPr>
        <p:spPr>
          <a:xfrm>
            <a:off x="6879174" y="1470592"/>
            <a:ext cx="2545723" cy="738664"/>
          </a:xfrm>
          <a:prstGeom prst="rect">
            <a:avLst/>
          </a:prstGeom>
          <a:noFill/>
        </p:spPr>
        <p:txBody>
          <a:bodyPr wrap="square" lIns="0" tIns="0" rIns="0" bIns="0"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pt-BR"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mn-cs"/>
              </a:rPr>
              <a:t> </a:t>
            </a:r>
            <a:r>
              <a:rPr kumimoji="0" lang="de-DE"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mn-cs"/>
              </a:rPr>
              <a:t>Thực hiện đánh giá bằng hình dán</a:t>
            </a:r>
            <a:endParaRPr kumimoji="0" lang="en-US" sz="2800" b="1" i="0" u="none" strike="noStrike" kern="1200" cap="none" spc="0" normalizeH="0" baseline="0" noProof="0" dirty="0">
              <a:ln>
                <a:noFill/>
              </a:ln>
              <a:solidFill>
                <a:srgbClr val="FF0000"/>
              </a:solidFill>
              <a:effectLst/>
              <a:uLnTx/>
              <a:uFillTx/>
              <a:latin typeface="Roboto" panose="02000000000000000000" pitchFamily="2" charset="0"/>
              <a:ea typeface="Roboto" panose="02000000000000000000" pitchFamily="2" charset="0"/>
              <a:cs typeface="+mn-cs"/>
            </a:endParaRPr>
          </a:p>
        </p:txBody>
      </p:sp>
      <p:pic>
        <p:nvPicPr>
          <p:cNvPr id="21" name="Picture 20"/>
          <p:cNvPicPr>
            <a:picLocks noChangeAspect="1"/>
          </p:cNvPicPr>
          <p:nvPr/>
        </p:nvPicPr>
        <p:blipFill rotWithShape="1">
          <a:blip r:embed="rId5"/>
          <a:srcRect l="6827" t="7035" r="5654" b="3542"/>
          <a:stretch/>
        </p:blipFill>
        <p:spPr>
          <a:xfrm>
            <a:off x="6592499" y="3493019"/>
            <a:ext cx="868595" cy="868595"/>
          </a:xfrm>
          <a:prstGeom prst="ellipse">
            <a:avLst/>
          </a:prstGeom>
        </p:spPr>
      </p:pic>
      <p:pic>
        <p:nvPicPr>
          <p:cNvPr id="22" name="Picture 21"/>
          <p:cNvPicPr>
            <a:picLocks noChangeAspect="1"/>
          </p:cNvPicPr>
          <p:nvPr/>
        </p:nvPicPr>
        <p:blipFill rotWithShape="1">
          <a:blip r:embed="rId6"/>
          <a:srcRect l="9571" t="6413" r="10420" b="6660"/>
          <a:stretch/>
        </p:blipFill>
        <p:spPr>
          <a:xfrm>
            <a:off x="7727568" y="4527654"/>
            <a:ext cx="848933" cy="848933"/>
          </a:xfrm>
          <a:prstGeom prst="ellipse">
            <a:avLst/>
          </a:prstGeom>
        </p:spPr>
      </p:pic>
      <p:pic>
        <p:nvPicPr>
          <p:cNvPr id="23" name="Picture 22"/>
          <p:cNvPicPr>
            <a:picLocks noChangeAspect="1"/>
          </p:cNvPicPr>
          <p:nvPr/>
        </p:nvPicPr>
        <p:blipFill rotWithShape="1">
          <a:blip r:embed="rId7"/>
          <a:srcRect l="5642" t="6399" r="6278" b="6897"/>
          <a:stretch/>
        </p:blipFill>
        <p:spPr>
          <a:xfrm>
            <a:off x="8985498" y="5448834"/>
            <a:ext cx="878797" cy="878797"/>
          </a:xfrm>
          <a:prstGeom prst="ellipse">
            <a:avLst/>
          </a:prstGeom>
        </p:spPr>
      </p:pic>
      <p:sp>
        <p:nvSpPr>
          <p:cNvPr id="27" name="TextBox 26"/>
          <p:cNvSpPr txBox="1"/>
          <p:nvPr/>
        </p:nvSpPr>
        <p:spPr>
          <a:xfrm>
            <a:off x="2635252" y="3538543"/>
            <a:ext cx="3616694" cy="923330"/>
          </a:xfrm>
          <a:prstGeom prst="rect">
            <a:avLst/>
          </a:prstGeom>
          <a:noFill/>
        </p:spPr>
        <p:txBody>
          <a:bodyPr wrap="square" rtlCol="0">
            <a:spAutoFit/>
          </a:bodyPr>
          <a:lstStyle/>
          <a:p>
            <a:pPr lvl="0">
              <a:defRPr/>
            </a:pPr>
            <a:r>
              <a:rPr lang="vi-VN" altLang="zh-CN">
                <a:solidFill>
                  <a:srgbClr val="002060"/>
                </a:solidFill>
                <a:latin typeface="Roboto" panose="02000000000000000000" pitchFamily="2" charset="0"/>
                <a:ea typeface="Roboto" panose="02000000000000000000" pitchFamily="2" charset="0"/>
              </a:rPr>
              <a:t>Biểu diễn được các mốc thời</a:t>
            </a:r>
            <a:r>
              <a:rPr lang="en-US" altLang="zh-CN">
                <a:solidFill>
                  <a:srgbClr val="002060"/>
                </a:solidFill>
                <a:latin typeface="Roboto" panose="02000000000000000000" pitchFamily="2" charset="0"/>
                <a:ea typeface="Roboto" panose="02000000000000000000" pitchFamily="2" charset="0"/>
              </a:rPr>
              <a:t> </a:t>
            </a:r>
            <a:r>
              <a:rPr lang="vi-VN" altLang="zh-CN">
                <a:solidFill>
                  <a:srgbClr val="002060"/>
                </a:solidFill>
                <a:latin typeface="Roboto" panose="02000000000000000000" pitchFamily="2" charset="0"/>
                <a:ea typeface="Roboto" panose="02000000000000000000" pitchFamily="2" charset="0"/>
              </a:rPr>
              <a:t>gian gắn với các sự kiện theo</a:t>
            </a:r>
            <a:r>
              <a:rPr lang="en-US" altLang="zh-CN">
                <a:solidFill>
                  <a:srgbClr val="002060"/>
                </a:solidFill>
                <a:latin typeface="Roboto" panose="02000000000000000000" pitchFamily="2" charset="0"/>
                <a:ea typeface="Roboto" panose="02000000000000000000" pitchFamily="2" charset="0"/>
              </a:rPr>
              <a:t> </a:t>
            </a:r>
            <a:r>
              <a:rPr lang="vi-VN" altLang="zh-CN">
                <a:solidFill>
                  <a:srgbClr val="002060"/>
                </a:solidFill>
                <a:latin typeface="Roboto" panose="02000000000000000000" pitchFamily="2" charset="0"/>
                <a:ea typeface="Roboto" panose="02000000000000000000" pitchFamily="2" charset="0"/>
              </a:rPr>
              <a:t>năm và thế kỉ</a:t>
            </a:r>
          </a:p>
        </p:txBody>
      </p:sp>
      <p:sp>
        <p:nvSpPr>
          <p:cNvPr id="28" name="TextBox 27"/>
          <p:cNvSpPr txBox="1"/>
          <p:nvPr/>
        </p:nvSpPr>
        <p:spPr>
          <a:xfrm>
            <a:off x="2677210" y="5565066"/>
            <a:ext cx="2936210" cy="646331"/>
          </a:xfrm>
          <a:prstGeom prst="rect">
            <a:avLst/>
          </a:prstGeom>
          <a:noFill/>
        </p:spPr>
        <p:txBody>
          <a:bodyPr wrap="square" rtlCol="0">
            <a:spAutoFit/>
          </a:bodyPr>
          <a:lstStyle/>
          <a:p>
            <a:pPr lvl="0">
              <a:defRPr/>
            </a:pPr>
            <a:r>
              <a:rPr lang="vi-VN" altLang="zh-CN">
                <a:solidFill>
                  <a:srgbClr val="002060"/>
                </a:solidFill>
                <a:latin typeface="Roboto" panose="02000000000000000000" pitchFamily="2" charset="0"/>
                <a:ea typeface="Roboto" panose="02000000000000000000" pitchFamily="2" charset="0"/>
              </a:rPr>
              <a:t>Dễ sử dụng, chắc chắn và đảm</a:t>
            </a:r>
            <a:r>
              <a:rPr lang="en-US" altLang="zh-CN">
                <a:solidFill>
                  <a:srgbClr val="002060"/>
                </a:solidFill>
                <a:latin typeface="Roboto" panose="02000000000000000000" pitchFamily="2" charset="0"/>
                <a:ea typeface="Roboto" panose="02000000000000000000" pitchFamily="2" charset="0"/>
              </a:rPr>
              <a:t> </a:t>
            </a:r>
            <a:r>
              <a:rPr lang="vi-VN" altLang="zh-CN">
                <a:solidFill>
                  <a:srgbClr val="002060"/>
                </a:solidFill>
                <a:latin typeface="Roboto" panose="02000000000000000000" pitchFamily="2" charset="0"/>
                <a:ea typeface="Roboto" panose="02000000000000000000" pitchFamily="2" charset="0"/>
              </a:rPr>
              <a:t>bảo tính thẩm mĩ</a:t>
            </a:r>
            <a:endParaRPr kumimoji="0" lang="vi-VN" altLang="zh-CN"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endParaRPr>
          </a:p>
        </p:txBody>
      </p:sp>
      <p:sp>
        <p:nvSpPr>
          <p:cNvPr id="29" name="TextBox 28"/>
          <p:cNvSpPr txBox="1"/>
          <p:nvPr/>
        </p:nvSpPr>
        <p:spPr>
          <a:xfrm>
            <a:off x="2677210" y="4741911"/>
            <a:ext cx="2672338" cy="369332"/>
          </a:xfrm>
          <a:prstGeom prst="rect">
            <a:avLst/>
          </a:prstGeom>
          <a:noFill/>
        </p:spPr>
        <p:txBody>
          <a:bodyPr wrap="square" rtlCol="0">
            <a:spAutoFit/>
          </a:bodyPr>
          <a:lstStyle/>
          <a:p>
            <a:pPr lvl="0">
              <a:defRPr/>
            </a:pPr>
            <a:r>
              <a:rPr lang="vi-VN" altLang="zh-CN">
                <a:solidFill>
                  <a:srgbClr val="002060"/>
                </a:solidFill>
                <a:latin typeface="Roboto" panose="02000000000000000000" pitchFamily="2" charset="0"/>
                <a:ea typeface="Roboto" panose="02000000000000000000" pitchFamily="2" charset="0"/>
              </a:rPr>
              <a:t>Dễ nhìn, trực quan</a:t>
            </a:r>
            <a:endParaRPr kumimoji="0" lang="vi-VN" altLang="zh-CN"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endParaRPr>
          </a:p>
        </p:txBody>
      </p:sp>
    </p:spTree>
    <p:extLst>
      <p:ext uri="{BB962C8B-B14F-4D97-AF65-F5344CB8AC3E}">
        <p14:creationId xmlns:p14="http://schemas.microsoft.com/office/powerpoint/2010/main" val="17167245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23" presetClass="entr" presetSubtype="16" fill="hold" grpId="0" nodeType="withEffect">
                                  <p:stCondLst>
                                    <p:cond delay="0"/>
                                  </p:stCondLst>
                                  <p:childTnLst>
                                    <p:set>
                                      <p:cBhvr>
                                        <p:cTn id="9" dur="1" fill="hold">
                                          <p:stCondLst>
                                            <p:cond delay="0"/>
                                          </p:stCondLst>
                                        </p:cTn>
                                        <p:tgtEl>
                                          <p:spTgt spid="20"/>
                                        </p:tgtEl>
                                        <p:attrNameLst>
                                          <p:attrName>style.visibility</p:attrName>
                                        </p:attrNameLst>
                                      </p:cBhvr>
                                      <p:to>
                                        <p:strVal val="visible"/>
                                      </p:to>
                                    </p:set>
                                    <p:anim calcmode="lin" valueType="num">
                                      <p:cBhvr>
                                        <p:cTn id="10" dur="500" fill="hold"/>
                                        <p:tgtEl>
                                          <p:spTgt spid="20"/>
                                        </p:tgtEl>
                                        <p:attrNameLst>
                                          <p:attrName>ppt_w</p:attrName>
                                        </p:attrNameLst>
                                      </p:cBhvr>
                                      <p:tavLst>
                                        <p:tav tm="0">
                                          <p:val>
                                            <p:fltVal val="0"/>
                                          </p:val>
                                        </p:tav>
                                        <p:tav tm="100000">
                                          <p:val>
                                            <p:strVal val="#ppt_w"/>
                                          </p:val>
                                        </p:tav>
                                      </p:tavLst>
                                    </p:anim>
                                    <p:anim calcmode="lin" valueType="num">
                                      <p:cBhvr>
                                        <p:cTn id="11" dur="500" fill="hold"/>
                                        <p:tgtEl>
                                          <p:spTgt spid="20"/>
                                        </p:tgtEl>
                                        <p:attrNameLst>
                                          <p:attrName>ppt_h</p:attrName>
                                        </p:attrNameLst>
                                      </p:cBhvr>
                                      <p:tavLst>
                                        <p:tav tm="0">
                                          <p:val>
                                            <p:fltVal val="0"/>
                                          </p:val>
                                        </p:tav>
                                        <p:tav tm="100000">
                                          <p:val>
                                            <p:strVal val="#ppt_h"/>
                                          </p:val>
                                        </p:tav>
                                      </p:tavLst>
                                    </p:anim>
                                  </p:childTnLst>
                                </p:cTn>
                              </p:par>
                              <p:par>
                                <p:cTn id="12" presetID="14" presetClass="entr" presetSubtype="10" fill="hold" nodeType="withEffect">
                                  <p:stCondLst>
                                    <p:cond delay="0"/>
                                  </p:stCondLst>
                                  <p:childTnLst>
                                    <p:set>
                                      <p:cBhvr>
                                        <p:cTn id="13" dur="1" fill="hold">
                                          <p:stCondLst>
                                            <p:cond delay="0"/>
                                          </p:stCondLst>
                                        </p:cTn>
                                        <p:tgtEl>
                                          <p:spTgt spid="19"/>
                                        </p:tgtEl>
                                        <p:attrNameLst>
                                          <p:attrName>style.visibility</p:attrName>
                                        </p:attrNameLst>
                                      </p:cBhvr>
                                      <p:to>
                                        <p:strVal val="visible"/>
                                      </p:to>
                                    </p:set>
                                    <p:animEffect transition="in" filter="randombar(horizontal)">
                                      <p:cBhvr>
                                        <p:cTn id="14" dur="500"/>
                                        <p:tgtEl>
                                          <p:spTgt spid="19"/>
                                        </p:tgtEl>
                                      </p:cBhvr>
                                    </p:animEffect>
                                  </p:childTnLst>
                                </p:cTn>
                              </p:par>
                              <p:par>
                                <p:cTn id="15" presetID="6" presetClass="entr" presetSubtype="16" fill="hold" nodeType="with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circle(in)">
                                      <p:cBhvr>
                                        <p:cTn id="17" dur="2000"/>
                                        <p:tgtEl>
                                          <p:spTgt spid="21"/>
                                        </p:tgtEl>
                                      </p:cBhvr>
                                    </p:animEffect>
                                  </p:childTnLst>
                                </p:cTn>
                              </p:par>
                              <p:par>
                                <p:cTn id="18" presetID="6" presetClass="entr" presetSubtype="16" fill="hold" nodeType="withEffect">
                                  <p:stCondLst>
                                    <p:cond delay="0"/>
                                  </p:stCondLst>
                                  <p:childTnLst>
                                    <p:set>
                                      <p:cBhvr>
                                        <p:cTn id="19" dur="1" fill="hold">
                                          <p:stCondLst>
                                            <p:cond delay="0"/>
                                          </p:stCondLst>
                                        </p:cTn>
                                        <p:tgtEl>
                                          <p:spTgt spid="22"/>
                                        </p:tgtEl>
                                        <p:attrNameLst>
                                          <p:attrName>style.visibility</p:attrName>
                                        </p:attrNameLst>
                                      </p:cBhvr>
                                      <p:to>
                                        <p:strVal val="visible"/>
                                      </p:to>
                                    </p:set>
                                    <p:animEffect transition="in" filter="circle(in)">
                                      <p:cBhvr>
                                        <p:cTn id="20" dur="2000"/>
                                        <p:tgtEl>
                                          <p:spTgt spid="22"/>
                                        </p:tgtEl>
                                      </p:cBhvr>
                                    </p:animEffect>
                                  </p:childTnLst>
                                </p:cTn>
                              </p:par>
                              <p:par>
                                <p:cTn id="21" presetID="6" presetClass="entr" presetSubtype="16" fill="hold" nodeType="withEffect">
                                  <p:stCondLst>
                                    <p:cond delay="0"/>
                                  </p:stCondLst>
                                  <p:childTnLst>
                                    <p:set>
                                      <p:cBhvr>
                                        <p:cTn id="22" dur="1" fill="hold">
                                          <p:stCondLst>
                                            <p:cond delay="0"/>
                                          </p:stCondLst>
                                        </p:cTn>
                                        <p:tgtEl>
                                          <p:spTgt spid="23"/>
                                        </p:tgtEl>
                                        <p:attrNameLst>
                                          <p:attrName>style.visibility</p:attrName>
                                        </p:attrNameLst>
                                      </p:cBhvr>
                                      <p:to>
                                        <p:strVal val="visible"/>
                                      </p:to>
                                    </p:set>
                                    <p:animEffect transition="in" filter="circle(in)">
                                      <p:cBhvr>
                                        <p:cTn id="23" dur="2000"/>
                                        <p:tgtEl>
                                          <p:spTgt spid="23"/>
                                        </p:tgtEl>
                                      </p:cBhvr>
                                    </p:animEffect>
                                  </p:childTnLst>
                                </p:cTn>
                              </p:par>
                              <p:par>
                                <p:cTn id="24" presetID="22" presetClass="entr" presetSubtype="4" fill="hold" grpId="0" nodeType="withEffect">
                                  <p:stCondLst>
                                    <p:cond delay="0"/>
                                  </p:stCondLst>
                                  <p:childTnLst>
                                    <p:set>
                                      <p:cBhvr>
                                        <p:cTn id="25" dur="1" fill="hold">
                                          <p:stCondLst>
                                            <p:cond delay="0"/>
                                          </p:stCondLst>
                                        </p:cTn>
                                        <p:tgtEl>
                                          <p:spTgt spid="27"/>
                                        </p:tgtEl>
                                        <p:attrNameLst>
                                          <p:attrName>style.visibility</p:attrName>
                                        </p:attrNameLst>
                                      </p:cBhvr>
                                      <p:to>
                                        <p:strVal val="visible"/>
                                      </p:to>
                                    </p:set>
                                    <p:animEffect transition="in" filter="wipe(down)">
                                      <p:cBhvr>
                                        <p:cTn id="26" dur="500"/>
                                        <p:tgtEl>
                                          <p:spTgt spid="27"/>
                                        </p:tgtEl>
                                      </p:cBhvr>
                                    </p:animEffect>
                                  </p:childTnLst>
                                </p:cTn>
                              </p:par>
                              <p:par>
                                <p:cTn id="27" presetID="22" presetClass="entr" presetSubtype="4" fill="hold" grpId="0" nodeType="withEffect">
                                  <p:stCondLst>
                                    <p:cond delay="0"/>
                                  </p:stCondLst>
                                  <p:childTnLst>
                                    <p:set>
                                      <p:cBhvr>
                                        <p:cTn id="28" dur="1" fill="hold">
                                          <p:stCondLst>
                                            <p:cond delay="0"/>
                                          </p:stCondLst>
                                        </p:cTn>
                                        <p:tgtEl>
                                          <p:spTgt spid="29"/>
                                        </p:tgtEl>
                                        <p:attrNameLst>
                                          <p:attrName>style.visibility</p:attrName>
                                        </p:attrNameLst>
                                      </p:cBhvr>
                                      <p:to>
                                        <p:strVal val="visible"/>
                                      </p:to>
                                    </p:set>
                                    <p:animEffect transition="in" filter="wipe(down)">
                                      <p:cBhvr>
                                        <p:cTn id="29" dur="500"/>
                                        <p:tgtEl>
                                          <p:spTgt spid="29"/>
                                        </p:tgtEl>
                                      </p:cBhvr>
                                    </p:animEffect>
                                  </p:childTnLst>
                                </p:cTn>
                              </p:par>
                              <p:par>
                                <p:cTn id="30" presetID="22" presetClass="entr" presetSubtype="4" fill="hold" grpId="0" nodeType="withEffect">
                                  <p:stCondLst>
                                    <p:cond delay="0"/>
                                  </p:stCondLst>
                                  <p:childTnLst>
                                    <p:set>
                                      <p:cBhvr>
                                        <p:cTn id="31" dur="1" fill="hold">
                                          <p:stCondLst>
                                            <p:cond delay="0"/>
                                          </p:stCondLst>
                                        </p:cTn>
                                        <p:tgtEl>
                                          <p:spTgt spid="28"/>
                                        </p:tgtEl>
                                        <p:attrNameLst>
                                          <p:attrName>style.visibility</p:attrName>
                                        </p:attrNameLst>
                                      </p:cBhvr>
                                      <p:to>
                                        <p:strVal val="visible"/>
                                      </p:to>
                                    </p:set>
                                    <p:animEffect transition="in" filter="wipe(down)">
                                      <p:cBhvr>
                                        <p:cTn id="32"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0" grpId="0"/>
      <p:bldP spid="27" grpId="0"/>
      <p:bldP spid="28" grpId="0"/>
      <p:bldP spid="29"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3"/>
          <p:cNvSpPr/>
          <p:nvPr/>
        </p:nvSpPr>
        <p:spPr>
          <a:xfrm flipH="1" flipV="1">
            <a:off x="1449651" y="1416789"/>
            <a:ext cx="9201819" cy="4952839"/>
          </a:xfrm>
          <a:prstGeom prst="roundRect">
            <a:avLst/>
          </a:prstGeom>
          <a:noFill/>
          <a:ln w="28575">
            <a:solidFill>
              <a:srgbClr val="95624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2" name="TextBox 11">
            <a:extLst>
              <a:ext uri="{FF2B5EF4-FFF2-40B4-BE49-F238E27FC236}">
                <a16:creationId xmlns:a16="http://schemas.microsoft.com/office/drawing/2014/main" id="{B725248E-A0D6-AD5A-5800-9A78FC7887FD}"/>
              </a:ext>
            </a:extLst>
          </p:cNvPr>
          <p:cNvSpPr txBox="1"/>
          <p:nvPr/>
        </p:nvSpPr>
        <p:spPr>
          <a:xfrm>
            <a:off x="3923212" y="3563689"/>
            <a:ext cx="5856197" cy="830997"/>
          </a:xfrm>
          <a:prstGeom prst="rect">
            <a:avLst/>
          </a:prstGeom>
          <a:noFill/>
        </p:spPr>
        <p:txBody>
          <a:bodyPr wrap="square" rtlCol="0">
            <a:spAutoFit/>
          </a:bodyPr>
          <a:lstStyle>
            <a:defPPr>
              <a:defRPr lang="vi-VN"/>
            </a:defPPr>
            <a:lvl1pPr>
              <a:defRPr sz="2400" b="1">
                <a:solidFill>
                  <a:srgbClr val="00A77D"/>
                </a:solidFill>
                <a:latin typeface="Muli" panose="00000500000000000000" pitchFamily="2" charset="0"/>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4800" b="1" i="0" u="none" strike="noStrike" kern="1200" cap="none" spc="0" normalizeH="0" baseline="0" noProof="0">
                <a:ln>
                  <a:noFill/>
                </a:ln>
                <a:solidFill>
                  <a:srgbClr val="002060"/>
                </a:solidFill>
                <a:effectLst/>
                <a:uLnTx/>
                <a:uFillTx/>
                <a:latin typeface="Roboto Black" panose="02000000000000000000" pitchFamily="2" charset="0"/>
                <a:ea typeface="Roboto Black" panose="02000000000000000000" pitchFamily="2" charset="0"/>
                <a:cs typeface="+mn-cs"/>
              </a:rPr>
              <a:t>TẠM BIỆT CÁC EM</a:t>
            </a:r>
            <a:endParaRPr kumimoji="0" lang="en-US" sz="4800" b="1" i="0" u="none" strike="noStrike" kern="1200" cap="none" spc="0" normalizeH="0" baseline="0" noProof="0" dirty="0">
              <a:ln>
                <a:noFill/>
              </a:ln>
              <a:solidFill>
                <a:srgbClr val="002060"/>
              </a:solidFill>
              <a:effectLst/>
              <a:uLnTx/>
              <a:uFillTx/>
              <a:latin typeface="Roboto Black" panose="02000000000000000000" pitchFamily="2" charset="0"/>
              <a:ea typeface="Roboto Black" panose="02000000000000000000" pitchFamily="2" charset="0"/>
              <a:cs typeface="+mn-cs"/>
            </a:endParaRPr>
          </a:p>
        </p:txBody>
      </p:sp>
      <p:pic>
        <p:nvPicPr>
          <p:cNvPr id="13" name="Picture 1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1792552" y="2700015"/>
            <a:ext cx="1588399" cy="2602531"/>
          </a:xfrm>
          <a:prstGeom prst="rect">
            <a:avLst/>
          </a:prstGeom>
        </p:spPr>
      </p:pic>
      <p:pic>
        <p:nvPicPr>
          <p:cNvPr id="7" name="Picture 6">
            <a:extLst>
              <a:ext uri="{FF2B5EF4-FFF2-40B4-BE49-F238E27FC236}">
                <a16:creationId xmlns:a16="http://schemas.microsoft.com/office/drawing/2014/main" id="{4FACDEB0-4136-02B1-00C5-D1D8C06FB63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380951" y="1451587"/>
            <a:ext cx="2246550" cy="1550366"/>
          </a:xfrm>
          <a:prstGeom prst="rect">
            <a:avLst/>
          </a:prstGeom>
        </p:spPr>
      </p:pic>
    </p:spTree>
    <p:extLst>
      <p:ext uri="{BB962C8B-B14F-4D97-AF65-F5344CB8AC3E}">
        <p14:creationId xmlns:p14="http://schemas.microsoft.com/office/powerpoint/2010/main" val="16768874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iterate type="lt">
                                    <p:tmPct val="0"/>
                                  </p:iterate>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0-#ppt_h/2"/>
                                          </p:val>
                                        </p:tav>
                                        <p:tav tm="100000">
                                          <p:val>
                                            <p:strVal val="#ppt_y"/>
                                          </p:val>
                                        </p:tav>
                                      </p:tavLst>
                                    </p:anim>
                                  </p:childTnLst>
                                </p:cTn>
                              </p:par>
                              <p:par>
                                <p:cTn id="9" presetID="34" presetClass="emph" presetSubtype="0" fill="hold" grpId="1" nodeType="withEffect">
                                  <p:stCondLst>
                                    <p:cond delay="0"/>
                                  </p:stCondLst>
                                  <p:iterate type="lt">
                                    <p:tmPct val="10000"/>
                                  </p:iterate>
                                  <p:childTnLst>
                                    <p:animMotion origin="layout" path="M 1.04167E-6 -2.59259E-6 L 1.04167E-6 -0.07222 " pathEditMode="relative" rAng="0" ptsTypes="AA">
                                      <p:cBhvr>
                                        <p:cTn id="10" dur="250" accel="50000" decel="50000" autoRev="1" fill="hold">
                                          <p:stCondLst>
                                            <p:cond delay="0"/>
                                          </p:stCondLst>
                                        </p:cTn>
                                        <p:tgtEl>
                                          <p:spTgt spid="12"/>
                                        </p:tgtEl>
                                        <p:attrNameLst>
                                          <p:attrName>ppt_x</p:attrName>
                                          <p:attrName>ppt_y</p:attrName>
                                        </p:attrNameLst>
                                      </p:cBhvr>
                                      <p:rCtr x="0" y="-3611"/>
                                    </p:animMotion>
                                    <p:animRot by="1500000">
                                      <p:cBhvr>
                                        <p:cTn id="11" dur="125" fill="hold">
                                          <p:stCondLst>
                                            <p:cond delay="0"/>
                                          </p:stCondLst>
                                        </p:cTn>
                                        <p:tgtEl>
                                          <p:spTgt spid="12"/>
                                        </p:tgtEl>
                                        <p:attrNameLst>
                                          <p:attrName>r</p:attrName>
                                        </p:attrNameLst>
                                      </p:cBhvr>
                                    </p:animRot>
                                    <p:animRot by="-1500000">
                                      <p:cBhvr>
                                        <p:cTn id="12" dur="125" fill="hold">
                                          <p:stCondLst>
                                            <p:cond delay="125"/>
                                          </p:stCondLst>
                                        </p:cTn>
                                        <p:tgtEl>
                                          <p:spTgt spid="12"/>
                                        </p:tgtEl>
                                        <p:attrNameLst>
                                          <p:attrName>r</p:attrName>
                                        </p:attrNameLst>
                                      </p:cBhvr>
                                    </p:animRot>
                                    <p:animRot by="-1500000">
                                      <p:cBhvr>
                                        <p:cTn id="13" dur="125" fill="hold">
                                          <p:stCondLst>
                                            <p:cond delay="250"/>
                                          </p:stCondLst>
                                        </p:cTn>
                                        <p:tgtEl>
                                          <p:spTgt spid="12"/>
                                        </p:tgtEl>
                                        <p:attrNameLst>
                                          <p:attrName>r</p:attrName>
                                        </p:attrNameLst>
                                      </p:cBhvr>
                                    </p:animRot>
                                    <p:animRot by="1500000">
                                      <p:cBhvr>
                                        <p:cTn id="14" dur="125" fill="hold">
                                          <p:stCondLst>
                                            <p:cond delay="375"/>
                                          </p:stCondLst>
                                        </p:cTn>
                                        <p:tgtEl>
                                          <p:spTgt spid="12"/>
                                        </p:tgtEl>
                                        <p:attrNameLst>
                                          <p:attrName>r</p:attrName>
                                        </p:attrNameLst>
                                      </p:cBhvr>
                                    </p:animRot>
                                  </p:childTnLst>
                                </p:cTn>
                              </p:par>
                              <p:par>
                                <p:cTn id="15" presetID="10" presetClass="entr" presetSubtype="0" fill="hold" nodeType="with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fade">
                                      <p:cBhvr>
                                        <p:cTn id="17" dur="500"/>
                                        <p:tgtEl>
                                          <p:spTgt spid="13"/>
                                        </p:tgtEl>
                                      </p:cBhvr>
                                    </p:animEffect>
                                  </p:childTnLst>
                                </p:cTn>
                              </p:par>
                              <p:par>
                                <p:cTn id="18" presetID="32" presetClass="emph" presetSubtype="0" repeatCount="indefinite" fill="hold" nodeType="withEffect">
                                  <p:stCondLst>
                                    <p:cond delay="0"/>
                                  </p:stCondLst>
                                  <p:childTnLst>
                                    <p:animRot by="120000">
                                      <p:cBhvr>
                                        <p:cTn id="19" dur="100" fill="hold">
                                          <p:stCondLst>
                                            <p:cond delay="0"/>
                                          </p:stCondLst>
                                        </p:cTn>
                                        <p:tgtEl>
                                          <p:spTgt spid="13"/>
                                        </p:tgtEl>
                                        <p:attrNameLst>
                                          <p:attrName>r</p:attrName>
                                        </p:attrNameLst>
                                      </p:cBhvr>
                                    </p:animRot>
                                    <p:animRot by="-240000">
                                      <p:cBhvr>
                                        <p:cTn id="20" dur="200" fill="hold">
                                          <p:stCondLst>
                                            <p:cond delay="200"/>
                                          </p:stCondLst>
                                        </p:cTn>
                                        <p:tgtEl>
                                          <p:spTgt spid="13"/>
                                        </p:tgtEl>
                                        <p:attrNameLst>
                                          <p:attrName>r</p:attrName>
                                        </p:attrNameLst>
                                      </p:cBhvr>
                                    </p:animRot>
                                    <p:animRot by="240000">
                                      <p:cBhvr>
                                        <p:cTn id="21" dur="200" fill="hold">
                                          <p:stCondLst>
                                            <p:cond delay="400"/>
                                          </p:stCondLst>
                                        </p:cTn>
                                        <p:tgtEl>
                                          <p:spTgt spid="13"/>
                                        </p:tgtEl>
                                        <p:attrNameLst>
                                          <p:attrName>r</p:attrName>
                                        </p:attrNameLst>
                                      </p:cBhvr>
                                    </p:animRot>
                                    <p:animRot by="-240000">
                                      <p:cBhvr>
                                        <p:cTn id="22" dur="200" fill="hold">
                                          <p:stCondLst>
                                            <p:cond delay="600"/>
                                          </p:stCondLst>
                                        </p:cTn>
                                        <p:tgtEl>
                                          <p:spTgt spid="13"/>
                                        </p:tgtEl>
                                        <p:attrNameLst>
                                          <p:attrName>r</p:attrName>
                                        </p:attrNameLst>
                                      </p:cBhvr>
                                    </p:animRot>
                                    <p:animRot by="120000">
                                      <p:cBhvr>
                                        <p:cTn id="23" dur="200" fill="hold">
                                          <p:stCondLst>
                                            <p:cond delay="800"/>
                                          </p:stCondLst>
                                        </p:cTn>
                                        <p:tgtEl>
                                          <p:spTgt spid="13"/>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2" grpId="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ounded Rectangle 17"/>
          <p:cNvSpPr/>
          <p:nvPr/>
        </p:nvSpPr>
        <p:spPr>
          <a:xfrm>
            <a:off x="107718" y="2732909"/>
            <a:ext cx="2379191" cy="2971699"/>
          </a:xfrm>
          <a:prstGeom prst="roundRect">
            <a:avLst/>
          </a:prstGeom>
          <a:solidFill>
            <a:srgbClr val="AEDF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Rounded Rectangle 1"/>
          <p:cNvSpPr/>
          <p:nvPr/>
        </p:nvSpPr>
        <p:spPr>
          <a:xfrm>
            <a:off x="2625744" y="2726510"/>
            <a:ext cx="2379191" cy="2978099"/>
          </a:xfrm>
          <a:prstGeom prst="roundRect">
            <a:avLst/>
          </a:prstGeom>
          <a:solidFill>
            <a:srgbClr val="AEDF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7" name="TextBox 116"/>
          <p:cNvSpPr txBox="1"/>
          <p:nvPr/>
        </p:nvSpPr>
        <p:spPr>
          <a:xfrm>
            <a:off x="1940375" y="405483"/>
            <a:ext cx="7637921" cy="584775"/>
          </a:xfrm>
          <a:prstGeom prst="rect">
            <a:avLst/>
          </a:prstGeom>
          <a:noFill/>
        </p:spPr>
        <p:txBody>
          <a:bodyPr wrap="square" rtlCol="0">
            <a:spAutoFit/>
          </a:bodyPr>
          <a:lstStyle/>
          <a:p>
            <a:pPr lvl="0" algn="ctr">
              <a:defRPr/>
            </a:pPr>
            <a:r>
              <a:rPr kumimoji="0" lang="vi-VN" altLang="zh-CN" sz="3200" b="1"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mn-cs"/>
              </a:rPr>
              <a:t>TRÒ CHƠI </a:t>
            </a:r>
            <a:r>
              <a:rPr lang="vi-VN" altLang="zh-CN" sz="3200" b="1">
                <a:solidFill>
                  <a:srgbClr val="002060"/>
                </a:solidFill>
                <a:latin typeface="Roboto" panose="02000000000000000000" pitchFamily="2" charset="0"/>
                <a:ea typeface="Roboto" panose="02000000000000000000" pitchFamily="2" charset="0"/>
              </a:rPr>
              <a:t>“THEO DÒNG LỊCH SỬ”</a:t>
            </a:r>
            <a:endParaRPr kumimoji="0" lang="en-US" altLang="zh-CN" sz="3200" b="1"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mn-cs"/>
            </a:endParaRP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207904" y="1751556"/>
            <a:ext cx="6754082" cy="4690809"/>
          </a:xfrm>
          <a:prstGeom prst="roundRect">
            <a:avLst>
              <a:gd name="adj" fmla="val 15273"/>
            </a:avLst>
          </a:prstGeom>
          <a:effectLst>
            <a:outerShdw blurRad="63500" sx="102000" sy="102000" algn="ctr" rotWithShape="0">
              <a:prstClr val="black">
                <a:alpha val="40000"/>
              </a:prstClr>
            </a:outerShdw>
          </a:effectLst>
        </p:spPr>
      </p:pic>
      <p:sp>
        <p:nvSpPr>
          <p:cNvPr id="13" name="TextBox 12"/>
          <p:cNvSpPr txBox="1"/>
          <p:nvPr/>
        </p:nvSpPr>
        <p:spPr>
          <a:xfrm>
            <a:off x="388874" y="1751556"/>
            <a:ext cx="1816878" cy="46166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vi-VN" sz="2400" b="1" i="0" u="none" strike="noStrike" kern="1200" cap="none" spc="0" normalizeH="0" baseline="0" noProof="0">
                <a:ln>
                  <a:noFill/>
                </a:ln>
                <a:solidFill>
                  <a:srgbClr val="FF0000"/>
                </a:solidFill>
                <a:effectLst/>
                <a:uLnTx/>
                <a:uFillTx/>
                <a:latin typeface="Roboto" panose="02000000000000000000" pitchFamily="2" charset="0"/>
                <a:ea typeface="Roboto" panose="02000000000000000000" pitchFamily="2" charset="0"/>
                <a:cs typeface="+mn-cs"/>
              </a:rPr>
              <a:t>Cách chơi:</a:t>
            </a:r>
            <a:endParaRPr kumimoji="0" lang="en-US" altLang="zh-CN"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mn-cs"/>
            </a:endParaRPr>
          </a:p>
        </p:txBody>
      </p:sp>
      <p:pic>
        <p:nvPicPr>
          <p:cNvPr id="9" name="Picture 8">
            <a:extLst>
              <a:ext uri="{FF2B5EF4-FFF2-40B4-BE49-F238E27FC236}">
                <a16:creationId xmlns:a16="http://schemas.microsoft.com/office/drawing/2014/main" id="{4FACDEB0-4136-02B1-00C5-D1D8C06FB63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045066" y="-34304"/>
            <a:ext cx="2246550" cy="1550366"/>
          </a:xfrm>
          <a:prstGeom prst="rect">
            <a:avLst/>
          </a:prstGeom>
        </p:spPr>
      </p:pic>
      <p:sp>
        <p:nvSpPr>
          <p:cNvPr id="16" name="TextBox 15"/>
          <p:cNvSpPr txBox="1"/>
          <p:nvPr/>
        </p:nvSpPr>
        <p:spPr>
          <a:xfrm>
            <a:off x="-39531" y="2974519"/>
            <a:ext cx="2601142" cy="1938992"/>
          </a:xfrm>
          <a:prstGeom prst="rect">
            <a:avLst/>
          </a:prstGeom>
          <a:noFill/>
        </p:spPr>
        <p:txBody>
          <a:bodyPr wrap="square" rtlCol="0">
            <a:spAutoFit/>
          </a:bodyPr>
          <a:lstStyle/>
          <a:p>
            <a:pPr lvl="0" algn="ctr">
              <a:defRPr/>
            </a:pPr>
            <a:r>
              <a:rPr lang="vi-VN" sz="2400">
                <a:solidFill>
                  <a:srgbClr val="002060"/>
                </a:solidFill>
                <a:latin typeface="Roboto" panose="02000000000000000000" pitchFamily="2" charset="0"/>
                <a:ea typeface="Roboto" panose="02000000000000000000" pitchFamily="2" charset="0"/>
              </a:rPr>
              <a:t>Mỗi nhóm chơi nhận được một số thẻ sự kiện và năm diễn ra sự kiện</a:t>
            </a:r>
            <a:r>
              <a:rPr lang="en-US" sz="2400">
                <a:solidFill>
                  <a:srgbClr val="002060"/>
                </a:solidFill>
                <a:latin typeface="Roboto" panose="02000000000000000000" pitchFamily="2" charset="0"/>
                <a:ea typeface="Roboto" panose="02000000000000000000" pitchFamily="2" charset="0"/>
              </a:rPr>
              <a:t> </a:t>
            </a:r>
            <a:r>
              <a:rPr lang="vi-VN" sz="2400">
                <a:solidFill>
                  <a:srgbClr val="002060"/>
                </a:solidFill>
                <a:latin typeface="Roboto" panose="02000000000000000000" pitchFamily="2" charset="0"/>
                <a:ea typeface="Roboto" panose="02000000000000000000" pitchFamily="2" charset="0"/>
              </a:rPr>
              <a:t>đó. </a:t>
            </a:r>
            <a:endParaRPr kumimoji="0" lang="en-US" altLang="zh-CN"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mn-cs"/>
            </a:endParaRPr>
          </a:p>
        </p:txBody>
      </p:sp>
      <p:sp>
        <p:nvSpPr>
          <p:cNvPr id="17" name="TextBox 16"/>
          <p:cNvSpPr txBox="1"/>
          <p:nvPr/>
        </p:nvSpPr>
        <p:spPr>
          <a:xfrm>
            <a:off x="2502688" y="2876731"/>
            <a:ext cx="2566381" cy="2677656"/>
          </a:xfrm>
          <a:prstGeom prst="rect">
            <a:avLst/>
          </a:prstGeom>
          <a:noFill/>
        </p:spPr>
        <p:txBody>
          <a:bodyPr wrap="square" rtlCol="0">
            <a:spAutoFit/>
          </a:bodyPr>
          <a:lstStyle/>
          <a:p>
            <a:pPr lvl="0" algn="ctr">
              <a:defRPr/>
            </a:pPr>
            <a:r>
              <a:rPr lang="vi-VN" sz="2400">
                <a:solidFill>
                  <a:srgbClr val="002060"/>
                </a:solidFill>
                <a:latin typeface="Roboto" panose="02000000000000000000" pitchFamily="2" charset="0"/>
                <a:ea typeface="Roboto" panose="02000000000000000000" pitchFamily="2" charset="0"/>
              </a:rPr>
              <a:t>Các nhóm sắp xếp các thẻ theo dòng thời gian. Nhóm nào xếp đúng và</a:t>
            </a:r>
            <a:r>
              <a:rPr lang="en-US" sz="2400">
                <a:solidFill>
                  <a:srgbClr val="002060"/>
                </a:solidFill>
                <a:latin typeface="Roboto" panose="02000000000000000000" pitchFamily="2" charset="0"/>
                <a:ea typeface="Roboto" panose="02000000000000000000" pitchFamily="2" charset="0"/>
              </a:rPr>
              <a:t> </a:t>
            </a:r>
            <a:r>
              <a:rPr lang="vi-VN" sz="2400">
                <a:solidFill>
                  <a:srgbClr val="002060"/>
                </a:solidFill>
                <a:latin typeface="Roboto" panose="02000000000000000000" pitchFamily="2" charset="0"/>
                <a:ea typeface="Roboto" panose="02000000000000000000" pitchFamily="2" charset="0"/>
              </a:rPr>
              <a:t>nhanh nhất thì thắng cuộc</a:t>
            </a:r>
            <a:endParaRPr lang="en-US" altLang="zh-CN" sz="2400" dirty="0">
              <a:solidFill>
                <a:srgbClr val="002060"/>
              </a:solidFill>
              <a:latin typeface="Roboto" panose="02000000000000000000" pitchFamily="2" charset="0"/>
              <a:ea typeface="Roboto" panose="02000000000000000000" pitchFamily="2" charset="0"/>
            </a:endParaRPr>
          </a:p>
        </p:txBody>
      </p:sp>
    </p:spTree>
    <p:extLst>
      <p:ext uri="{BB962C8B-B14F-4D97-AF65-F5344CB8AC3E}">
        <p14:creationId xmlns:p14="http://schemas.microsoft.com/office/powerpoint/2010/main" val="26089988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17"/>
                                        </p:tgtEl>
                                        <p:attrNameLst>
                                          <p:attrName>style.visibility</p:attrName>
                                        </p:attrNameLst>
                                      </p:cBhvr>
                                      <p:to>
                                        <p:strVal val="visible"/>
                                      </p:to>
                                    </p:set>
                                    <p:animEffect transition="in" filter="fade">
                                      <p:cBhvr>
                                        <p:cTn id="7" dur="500"/>
                                        <p:tgtEl>
                                          <p:spTgt spid="117"/>
                                        </p:tgtEl>
                                      </p:cBhvr>
                                    </p:animEffect>
                                  </p:childTnLst>
                                </p:cTn>
                              </p:par>
                              <p:par>
                                <p:cTn id="8" presetID="14" presetClass="entr" presetSubtype="10"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randombar(horizontal)">
                                      <p:cBhvr>
                                        <p:cTn id="10" dur="500"/>
                                        <p:tgtEl>
                                          <p:spTgt spid="5"/>
                                        </p:tgtEl>
                                      </p:cBhvr>
                                    </p:animEffect>
                                  </p:childTnLst>
                                </p:cTn>
                              </p:par>
                              <p:par>
                                <p:cTn id="11" presetID="42" presetClass="entr" presetSubtype="0" fill="hold" grpId="0" nodeType="with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fade">
                                      <p:cBhvr>
                                        <p:cTn id="13" dur="1000"/>
                                        <p:tgtEl>
                                          <p:spTgt spid="13"/>
                                        </p:tgtEl>
                                      </p:cBhvr>
                                    </p:animEffect>
                                    <p:anim calcmode="lin" valueType="num">
                                      <p:cBhvr>
                                        <p:cTn id="14" dur="1000" fill="hold"/>
                                        <p:tgtEl>
                                          <p:spTgt spid="13"/>
                                        </p:tgtEl>
                                        <p:attrNameLst>
                                          <p:attrName>ppt_x</p:attrName>
                                        </p:attrNameLst>
                                      </p:cBhvr>
                                      <p:tavLst>
                                        <p:tav tm="0">
                                          <p:val>
                                            <p:strVal val="#ppt_x"/>
                                          </p:val>
                                        </p:tav>
                                        <p:tav tm="100000">
                                          <p:val>
                                            <p:strVal val="#ppt_x"/>
                                          </p:val>
                                        </p:tav>
                                      </p:tavLst>
                                    </p:anim>
                                    <p:anim calcmode="lin" valueType="num">
                                      <p:cBhvr>
                                        <p:cTn id="15" dur="1000" fill="hold"/>
                                        <p:tgtEl>
                                          <p:spTgt spid="13"/>
                                        </p:tgtEl>
                                        <p:attrNameLst>
                                          <p:attrName>ppt_y</p:attrName>
                                        </p:attrNameLst>
                                      </p:cBhvr>
                                      <p:tavLst>
                                        <p:tav tm="0">
                                          <p:val>
                                            <p:strVal val="#ppt_y+.1"/>
                                          </p:val>
                                        </p:tav>
                                        <p:tav tm="100000">
                                          <p:val>
                                            <p:strVal val="#ppt_y"/>
                                          </p:val>
                                        </p:tav>
                                      </p:tavLst>
                                    </p:anim>
                                  </p:childTnLst>
                                </p:cTn>
                              </p:par>
                              <p:par>
                                <p:cTn id="16" presetID="42" presetClass="entr" presetSubtype="0" fill="hold" grpId="0" nodeType="withEffect">
                                  <p:stCondLst>
                                    <p:cond delay="0"/>
                                  </p:stCondLst>
                                  <p:childTnLst>
                                    <p:set>
                                      <p:cBhvr>
                                        <p:cTn id="17" dur="1" fill="hold">
                                          <p:stCondLst>
                                            <p:cond delay="0"/>
                                          </p:stCondLst>
                                        </p:cTn>
                                        <p:tgtEl>
                                          <p:spTgt spid="16"/>
                                        </p:tgtEl>
                                        <p:attrNameLst>
                                          <p:attrName>style.visibility</p:attrName>
                                        </p:attrNameLst>
                                      </p:cBhvr>
                                      <p:to>
                                        <p:strVal val="visible"/>
                                      </p:to>
                                    </p:set>
                                    <p:animEffect transition="in" filter="fade">
                                      <p:cBhvr>
                                        <p:cTn id="18" dur="1000"/>
                                        <p:tgtEl>
                                          <p:spTgt spid="16"/>
                                        </p:tgtEl>
                                      </p:cBhvr>
                                    </p:animEffect>
                                    <p:anim calcmode="lin" valueType="num">
                                      <p:cBhvr>
                                        <p:cTn id="19" dur="1000" fill="hold"/>
                                        <p:tgtEl>
                                          <p:spTgt spid="16"/>
                                        </p:tgtEl>
                                        <p:attrNameLst>
                                          <p:attrName>ppt_x</p:attrName>
                                        </p:attrNameLst>
                                      </p:cBhvr>
                                      <p:tavLst>
                                        <p:tav tm="0">
                                          <p:val>
                                            <p:strVal val="#ppt_x"/>
                                          </p:val>
                                        </p:tav>
                                        <p:tav tm="100000">
                                          <p:val>
                                            <p:strVal val="#ppt_x"/>
                                          </p:val>
                                        </p:tav>
                                      </p:tavLst>
                                    </p:anim>
                                    <p:anim calcmode="lin" valueType="num">
                                      <p:cBhvr>
                                        <p:cTn id="20" dur="1000" fill="hold"/>
                                        <p:tgtEl>
                                          <p:spTgt spid="16"/>
                                        </p:tgtEl>
                                        <p:attrNameLst>
                                          <p:attrName>ppt_y</p:attrName>
                                        </p:attrNameLst>
                                      </p:cBhvr>
                                      <p:tavLst>
                                        <p:tav tm="0">
                                          <p:val>
                                            <p:strVal val="#ppt_y+.1"/>
                                          </p:val>
                                        </p:tav>
                                        <p:tav tm="100000">
                                          <p:val>
                                            <p:strVal val="#ppt_y"/>
                                          </p:val>
                                        </p:tav>
                                      </p:tavLst>
                                    </p:anim>
                                  </p:childTnLst>
                                </p:cTn>
                              </p:par>
                              <p:par>
                                <p:cTn id="21" presetID="42" presetClass="entr" presetSubtype="0" fill="hold" grpId="0" nodeType="withEffect">
                                  <p:stCondLst>
                                    <p:cond delay="0"/>
                                  </p:stCondLst>
                                  <p:childTnLst>
                                    <p:set>
                                      <p:cBhvr>
                                        <p:cTn id="22" dur="1" fill="hold">
                                          <p:stCondLst>
                                            <p:cond delay="0"/>
                                          </p:stCondLst>
                                        </p:cTn>
                                        <p:tgtEl>
                                          <p:spTgt spid="17"/>
                                        </p:tgtEl>
                                        <p:attrNameLst>
                                          <p:attrName>style.visibility</p:attrName>
                                        </p:attrNameLst>
                                      </p:cBhvr>
                                      <p:to>
                                        <p:strVal val="visible"/>
                                      </p:to>
                                    </p:set>
                                    <p:animEffect transition="in" filter="fade">
                                      <p:cBhvr>
                                        <p:cTn id="23" dur="1000"/>
                                        <p:tgtEl>
                                          <p:spTgt spid="17"/>
                                        </p:tgtEl>
                                      </p:cBhvr>
                                    </p:animEffect>
                                    <p:anim calcmode="lin" valueType="num">
                                      <p:cBhvr>
                                        <p:cTn id="24" dur="1000" fill="hold"/>
                                        <p:tgtEl>
                                          <p:spTgt spid="17"/>
                                        </p:tgtEl>
                                        <p:attrNameLst>
                                          <p:attrName>ppt_x</p:attrName>
                                        </p:attrNameLst>
                                      </p:cBhvr>
                                      <p:tavLst>
                                        <p:tav tm="0">
                                          <p:val>
                                            <p:strVal val="#ppt_x"/>
                                          </p:val>
                                        </p:tav>
                                        <p:tav tm="100000">
                                          <p:val>
                                            <p:strVal val="#ppt_x"/>
                                          </p:val>
                                        </p:tav>
                                      </p:tavLst>
                                    </p:anim>
                                    <p:anim calcmode="lin" valueType="num">
                                      <p:cBhvr>
                                        <p:cTn id="25"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7" grpId="0"/>
      <p:bldP spid="13" grpId="0"/>
      <p:bldP spid="16" grpId="0"/>
      <p:bldP spid="17"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4FACDEB0-4136-02B1-00C5-D1D8C06FB63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045066" y="-34304"/>
            <a:ext cx="2246550" cy="1550366"/>
          </a:xfrm>
          <a:prstGeom prst="rect">
            <a:avLst/>
          </a:prstGeom>
        </p:spPr>
      </p:pic>
      <p:sp>
        <p:nvSpPr>
          <p:cNvPr id="21" name="TextBox 20">
            <a:extLst>
              <a:ext uri="{FF2B5EF4-FFF2-40B4-BE49-F238E27FC236}">
                <a16:creationId xmlns:a16="http://schemas.microsoft.com/office/drawing/2014/main" id="{488BEACE-EBF3-B45A-71DE-B95C2C92BDA7}"/>
              </a:ext>
            </a:extLst>
          </p:cNvPr>
          <p:cNvSpPr txBox="1"/>
          <p:nvPr/>
        </p:nvSpPr>
        <p:spPr>
          <a:xfrm>
            <a:off x="1859053" y="127093"/>
            <a:ext cx="7637921" cy="584775"/>
          </a:xfrm>
          <a:prstGeom prst="rect">
            <a:avLst/>
          </a:prstGeom>
          <a:noFill/>
        </p:spPr>
        <p:txBody>
          <a:bodyPr wrap="square" rtlCol="0">
            <a:spAutoFit/>
          </a:bodyPr>
          <a:lstStyle/>
          <a:p>
            <a:pPr lvl="0" algn="ctr">
              <a:defRPr/>
            </a:pPr>
            <a:r>
              <a:rPr kumimoji="0" lang="vi-VN" altLang="zh-CN" sz="3200" b="1"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mn-cs"/>
              </a:rPr>
              <a:t>TRÒ CHƠI </a:t>
            </a:r>
            <a:r>
              <a:rPr lang="vi-VN" altLang="zh-CN" sz="3200" b="1">
                <a:solidFill>
                  <a:srgbClr val="002060"/>
                </a:solidFill>
                <a:latin typeface="Roboto" panose="02000000000000000000" pitchFamily="2" charset="0"/>
                <a:ea typeface="Roboto" panose="02000000000000000000" pitchFamily="2" charset="0"/>
              </a:rPr>
              <a:t>“THEO DÒNG LỊCH SỬ”</a:t>
            </a:r>
            <a:endParaRPr kumimoji="0" lang="en-US" altLang="zh-CN" sz="3200" b="1"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mn-cs"/>
            </a:endParaRPr>
          </a:p>
        </p:txBody>
      </p:sp>
      <p:grpSp>
        <p:nvGrpSpPr>
          <p:cNvPr id="32" name="Group 31">
            <a:extLst>
              <a:ext uri="{FF2B5EF4-FFF2-40B4-BE49-F238E27FC236}">
                <a16:creationId xmlns:a16="http://schemas.microsoft.com/office/drawing/2014/main" id="{45AC7016-BDEF-2447-4022-30CBFEBF7424}"/>
              </a:ext>
            </a:extLst>
          </p:cNvPr>
          <p:cNvGrpSpPr/>
          <p:nvPr/>
        </p:nvGrpSpPr>
        <p:grpSpPr>
          <a:xfrm>
            <a:off x="1522975" y="1050393"/>
            <a:ext cx="8764364" cy="5288135"/>
            <a:chOff x="-73292" y="628676"/>
            <a:chExt cx="10633835" cy="6325064"/>
          </a:xfrm>
        </p:grpSpPr>
        <p:grpSp>
          <p:nvGrpSpPr>
            <p:cNvPr id="11" name="Group 10">
              <a:extLst>
                <a:ext uri="{FF2B5EF4-FFF2-40B4-BE49-F238E27FC236}">
                  <a16:creationId xmlns:a16="http://schemas.microsoft.com/office/drawing/2014/main" id="{5C2A83ED-FB3E-BFF6-FEA3-C6B47C0CB7A1}"/>
                </a:ext>
              </a:extLst>
            </p:cNvPr>
            <p:cNvGrpSpPr/>
            <p:nvPr/>
          </p:nvGrpSpPr>
          <p:grpSpPr>
            <a:xfrm>
              <a:off x="-73292" y="947960"/>
              <a:ext cx="2372785" cy="2112948"/>
              <a:chOff x="-73292" y="947960"/>
              <a:chExt cx="2372785" cy="2112948"/>
            </a:xfrm>
          </p:grpSpPr>
          <p:pic>
            <p:nvPicPr>
              <p:cNvPr id="2" name="Picture 1" descr="A statue of a person in a robe&#10;&#10;Description automatically generated">
                <a:extLst>
                  <a:ext uri="{FF2B5EF4-FFF2-40B4-BE49-F238E27FC236}">
                    <a16:creationId xmlns:a16="http://schemas.microsoft.com/office/drawing/2014/main" id="{AC40A70E-9EDC-851F-3C00-0AD0B415F9DD}"/>
                  </a:ext>
                </a:extLst>
              </p:cNvPr>
              <p:cNvPicPr>
                <a:picLocks noChangeAspect="1"/>
              </p:cNvPicPr>
              <p:nvPr/>
            </p:nvPicPr>
            <p:blipFill>
              <a:blip r:embed="rId4" cstate="hqprint">
                <a:extLst>
                  <a:ext uri="{28A0092B-C50C-407E-A947-70E740481C1C}">
                    <a14:useLocalDpi xmlns:a14="http://schemas.microsoft.com/office/drawing/2010/main" val="0"/>
                  </a:ext>
                </a:extLst>
              </a:blip>
              <a:srcRect/>
              <a:stretch>
                <a:fillRect/>
              </a:stretch>
            </p:blipFill>
            <p:spPr bwMode="auto">
              <a:xfrm>
                <a:off x="-73292" y="947960"/>
                <a:ext cx="2372785" cy="1580462"/>
              </a:xfrm>
              <a:prstGeom prst="rect">
                <a:avLst/>
              </a:prstGeom>
              <a:noFill/>
              <a:ln>
                <a:noFill/>
              </a:ln>
            </p:spPr>
          </p:pic>
          <p:sp>
            <p:nvSpPr>
              <p:cNvPr id="5" name="TextBox 4">
                <a:extLst>
                  <a:ext uri="{FF2B5EF4-FFF2-40B4-BE49-F238E27FC236}">
                    <a16:creationId xmlns:a16="http://schemas.microsoft.com/office/drawing/2014/main" id="{8A9A48D7-8ECC-70DC-610C-C598E3EEF3E1}"/>
                  </a:ext>
                </a:extLst>
              </p:cNvPr>
              <p:cNvSpPr txBox="1"/>
              <p:nvPr/>
            </p:nvSpPr>
            <p:spPr>
              <a:xfrm>
                <a:off x="356832" y="2545530"/>
                <a:ext cx="973945" cy="515378"/>
              </a:xfrm>
              <a:prstGeom prst="rect">
                <a:avLst/>
              </a:prstGeom>
              <a:noFill/>
              <a:ln>
                <a:solidFill>
                  <a:schemeClr val="tx1"/>
                </a:solidFill>
              </a:ln>
            </p:spPr>
            <p:txBody>
              <a:bodyPr wrap="square" rtlCol="0">
                <a:spAutoFit/>
              </a:bodyPr>
              <a:lstStyle/>
              <a:p>
                <a:r>
                  <a:rPr lang="en-US" sz="2200" b="1"/>
                  <a:t>1010</a:t>
                </a:r>
              </a:p>
            </p:txBody>
          </p:sp>
        </p:grpSp>
        <p:grpSp>
          <p:nvGrpSpPr>
            <p:cNvPr id="15" name="Group 14">
              <a:extLst>
                <a:ext uri="{FF2B5EF4-FFF2-40B4-BE49-F238E27FC236}">
                  <a16:creationId xmlns:a16="http://schemas.microsoft.com/office/drawing/2014/main" id="{806A2A0E-6DF7-B3D1-F451-9638DC9ADFAF}"/>
                </a:ext>
              </a:extLst>
            </p:cNvPr>
            <p:cNvGrpSpPr/>
            <p:nvPr/>
          </p:nvGrpSpPr>
          <p:grpSpPr>
            <a:xfrm>
              <a:off x="8089749" y="4192226"/>
              <a:ext cx="2470794" cy="2161122"/>
              <a:chOff x="8198743" y="4173833"/>
              <a:chExt cx="2470794" cy="2161122"/>
            </a:xfrm>
          </p:grpSpPr>
          <p:pic>
            <p:nvPicPr>
              <p:cNvPr id="3" name="Picture 2" descr="A stone building with a gate and trees&#10;&#10;Description automatically generated">
                <a:extLst>
                  <a:ext uri="{FF2B5EF4-FFF2-40B4-BE49-F238E27FC236}">
                    <a16:creationId xmlns:a16="http://schemas.microsoft.com/office/drawing/2014/main" id="{61FE42FF-5EA2-FFE1-6B2A-60D53D12691F}"/>
                  </a:ext>
                </a:extLst>
              </p:cNvPr>
              <p:cNvPicPr>
                <a:picLocks noChangeAspect="1"/>
              </p:cNvPicPr>
              <p:nvPr/>
            </p:nvPicPr>
            <p:blipFill>
              <a:blip r:embed="rId5" cstate="hqprint">
                <a:extLst>
                  <a:ext uri="{28A0092B-C50C-407E-A947-70E740481C1C}">
                    <a14:useLocalDpi xmlns:a14="http://schemas.microsoft.com/office/drawing/2010/main" val="0"/>
                  </a:ext>
                </a:extLst>
              </a:blip>
              <a:srcRect/>
              <a:stretch>
                <a:fillRect/>
              </a:stretch>
            </p:blipFill>
            <p:spPr bwMode="auto">
              <a:xfrm>
                <a:off x="8198743" y="4689211"/>
                <a:ext cx="2470794" cy="1645744"/>
              </a:xfrm>
              <a:prstGeom prst="rect">
                <a:avLst/>
              </a:prstGeom>
              <a:noFill/>
              <a:ln>
                <a:noFill/>
              </a:ln>
            </p:spPr>
          </p:pic>
          <p:sp>
            <p:nvSpPr>
              <p:cNvPr id="6" name="TextBox 5">
                <a:extLst>
                  <a:ext uri="{FF2B5EF4-FFF2-40B4-BE49-F238E27FC236}">
                    <a16:creationId xmlns:a16="http://schemas.microsoft.com/office/drawing/2014/main" id="{4E8329CF-5705-4A6B-B754-B28BD9917706}"/>
                  </a:ext>
                </a:extLst>
              </p:cNvPr>
              <p:cNvSpPr txBox="1"/>
              <p:nvPr/>
            </p:nvSpPr>
            <p:spPr>
              <a:xfrm>
                <a:off x="9018529" y="4173833"/>
                <a:ext cx="933215" cy="515378"/>
              </a:xfrm>
              <a:prstGeom prst="rect">
                <a:avLst/>
              </a:prstGeom>
              <a:noFill/>
              <a:ln>
                <a:solidFill>
                  <a:schemeClr val="tx1"/>
                </a:solidFill>
              </a:ln>
            </p:spPr>
            <p:txBody>
              <a:bodyPr wrap="square" rtlCol="0">
                <a:spAutoFit/>
              </a:bodyPr>
              <a:lstStyle/>
              <a:p>
                <a:r>
                  <a:rPr lang="en-US" sz="2200" b="1"/>
                  <a:t>2012</a:t>
                </a:r>
              </a:p>
            </p:txBody>
          </p:sp>
        </p:grpSp>
        <p:grpSp>
          <p:nvGrpSpPr>
            <p:cNvPr id="4" name="Group 3">
              <a:extLst>
                <a:ext uri="{FF2B5EF4-FFF2-40B4-BE49-F238E27FC236}">
                  <a16:creationId xmlns:a16="http://schemas.microsoft.com/office/drawing/2014/main" id="{DA81F5A8-2CF2-F982-228D-F77074A2A31F}"/>
                </a:ext>
              </a:extLst>
            </p:cNvPr>
            <p:cNvGrpSpPr/>
            <p:nvPr/>
          </p:nvGrpSpPr>
          <p:grpSpPr>
            <a:xfrm>
              <a:off x="6852451" y="628676"/>
              <a:ext cx="1510092" cy="2483176"/>
              <a:chOff x="6917985" y="626770"/>
              <a:chExt cx="1510092" cy="2483176"/>
            </a:xfrm>
          </p:grpSpPr>
          <p:pic>
            <p:nvPicPr>
              <p:cNvPr id="1026" name="Picture 2" descr="Tuyên ngôn Độc lập - ý chí và khát vọng của dân tộc Việt Nam - Báo Bà Rịa  Vũng Tàu Online">
                <a:extLst>
                  <a:ext uri="{FF2B5EF4-FFF2-40B4-BE49-F238E27FC236}">
                    <a16:creationId xmlns:a16="http://schemas.microsoft.com/office/drawing/2014/main" id="{0ACB46B6-7067-FE72-3B96-297A60C7DC45}"/>
                  </a:ext>
                </a:extLst>
              </p:cNvPr>
              <p:cNvPicPr>
                <a:picLocks noChangeAspect="1" noChangeArrowheads="1"/>
              </p:cNvPicPr>
              <p:nvPr/>
            </p:nvPicPr>
            <p:blipFill>
              <a:blip r:embed="rId6" cstate="hqprint">
                <a:extLst>
                  <a:ext uri="{28A0092B-C50C-407E-A947-70E740481C1C}">
                    <a14:useLocalDpi xmlns:a14="http://schemas.microsoft.com/office/drawing/2010/main" val="0"/>
                  </a:ext>
                </a:extLst>
              </a:blip>
              <a:srcRect/>
              <a:stretch>
                <a:fillRect/>
              </a:stretch>
            </p:blipFill>
            <p:spPr bwMode="auto">
              <a:xfrm>
                <a:off x="6917985" y="626770"/>
                <a:ext cx="1510092" cy="1972066"/>
              </a:xfrm>
              <a:prstGeom prst="rect">
                <a:avLst/>
              </a:prstGeom>
              <a:noFill/>
              <a:extLst>
                <a:ext uri="{909E8E84-426E-40DD-AFC4-6F175D3DCCD1}">
                  <a14:hiddenFill xmlns:a14="http://schemas.microsoft.com/office/drawing/2010/main">
                    <a:solidFill>
                      <a:srgbClr val="FFFFFF"/>
                    </a:solidFill>
                  </a14:hiddenFill>
                </a:ext>
              </a:extLst>
            </p:spPr>
          </p:pic>
          <p:sp>
            <p:nvSpPr>
              <p:cNvPr id="14" name="TextBox 13">
                <a:extLst>
                  <a:ext uri="{FF2B5EF4-FFF2-40B4-BE49-F238E27FC236}">
                    <a16:creationId xmlns:a16="http://schemas.microsoft.com/office/drawing/2014/main" id="{7AF38346-47B9-0407-1347-AD84DBD2C0AF}"/>
                  </a:ext>
                </a:extLst>
              </p:cNvPr>
              <p:cNvSpPr txBox="1"/>
              <p:nvPr/>
            </p:nvSpPr>
            <p:spPr>
              <a:xfrm>
                <a:off x="7194994" y="2594568"/>
                <a:ext cx="995953" cy="515378"/>
              </a:xfrm>
              <a:prstGeom prst="rect">
                <a:avLst/>
              </a:prstGeom>
              <a:noFill/>
              <a:ln>
                <a:solidFill>
                  <a:schemeClr val="tx1"/>
                </a:solidFill>
              </a:ln>
            </p:spPr>
            <p:txBody>
              <a:bodyPr wrap="square" rtlCol="0">
                <a:spAutoFit/>
              </a:bodyPr>
              <a:lstStyle/>
              <a:p>
                <a:r>
                  <a:rPr lang="en-US" sz="2200" b="1"/>
                  <a:t>1945</a:t>
                </a:r>
              </a:p>
            </p:txBody>
          </p:sp>
        </p:grpSp>
        <p:grpSp>
          <p:nvGrpSpPr>
            <p:cNvPr id="7" name="Group 6">
              <a:extLst>
                <a:ext uri="{FF2B5EF4-FFF2-40B4-BE49-F238E27FC236}">
                  <a16:creationId xmlns:a16="http://schemas.microsoft.com/office/drawing/2014/main" id="{EEBD12F9-E5E0-8EA3-B6AC-57C540FA1150}"/>
                </a:ext>
              </a:extLst>
            </p:cNvPr>
            <p:cNvGrpSpPr/>
            <p:nvPr/>
          </p:nvGrpSpPr>
          <p:grpSpPr>
            <a:xfrm>
              <a:off x="2794925" y="960002"/>
              <a:ext cx="2372787" cy="2109448"/>
              <a:chOff x="2774829" y="960002"/>
              <a:chExt cx="2372787" cy="2109448"/>
            </a:xfrm>
          </p:grpSpPr>
          <p:pic>
            <p:nvPicPr>
              <p:cNvPr id="16" name="Picture 15" descr="A building with a pond and trees&#10;&#10;Description automatically generated">
                <a:extLst>
                  <a:ext uri="{FF2B5EF4-FFF2-40B4-BE49-F238E27FC236}">
                    <a16:creationId xmlns:a16="http://schemas.microsoft.com/office/drawing/2014/main" id="{13342B5B-C6A8-E3F9-92C8-9ACD81C1DABE}"/>
                  </a:ext>
                </a:extLst>
              </p:cNvPr>
              <p:cNvPicPr>
                <a:picLocks noChangeAspect="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2774829" y="960002"/>
                <a:ext cx="2372787" cy="1580465"/>
              </a:xfrm>
              <a:prstGeom prst="rect">
                <a:avLst/>
              </a:prstGeom>
              <a:noFill/>
              <a:ln>
                <a:noFill/>
              </a:ln>
            </p:spPr>
          </p:pic>
          <p:sp>
            <p:nvSpPr>
              <p:cNvPr id="17" name="TextBox 16">
                <a:extLst>
                  <a:ext uri="{FF2B5EF4-FFF2-40B4-BE49-F238E27FC236}">
                    <a16:creationId xmlns:a16="http://schemas.microsoft.com/office/drawing/2014/main" id="{F74D37E4-E54B-6FB5-F0B2-95E29351157D}"/>
                  </a:ext>
                </a:extLst>
              </p:cNvPr>
              <p:cNvSpPr txBox="1"/>
              <p:nvPr/>
            </p:nvSpPr>
            <p:spPr>
              <a:xfrm>
                <a:off x="3491189" y="2554072"/>
                <a:ext cx="973945" cy="515378"/>
              </a:xfrm>
              <a:prstGeom prst="rect">
                <a:avLst/>
              </a:prstGeom>
              <a:noFill/>
              <a:ln>
                <a:solidFill>
                  <a:schemeClr val="tx1"/>
                </a:solidFill>
              </a:ln>
            </p:spPr>
            <p:txBody>
              <a:bodyPr wrap="square" rtlCol="0">
                <a:spAutoFit/>
              </a:bodyPr>
              <a:lstStyle/>
              <a:p>
                <a:r>
                  <a:rPr lang="en-US" sz="2200" b="1"/>
                  <a:t>1885</a:t>
                </a:r>
              </a:p>
            </p:txBody>
          </p:sp>
        </p:grpSp>
        <p:grpSp>
          <p:nvGrpSpPr>
            <p:cNvPr id="13" name="Group 12">
              <a:extLst>
                <a:ext uri="{FF2B5EF4-FFF2-40B4-BE49-F238E27FC236}">
                  <a16:creationId xmlns:a16="http://schemas.microsoft.com/office/drawing/2014/main" id="{74E499BD-8055-0B62-2F1C-8CBA78CEECB2}"/>
                </a:ext>
              </a:extLst>
            </p:cNvPr>
            <p:cNvGrpSpPr/>
            <p:nvPr/>
          </p:nvGrpSpPr>
          <p:grpSpPr>
            <a:xfrm>
              <a:off x="4567313" y="4250537"/>
              <a:ext cx="2580473" cy="2095736"/>
              <a:chOff x="4567313" y="4300777"/>
              <a:chExt cx="2580473" cy="2095736"/>
            </a:xfrm>
          </p:grpSpPr>
          <p:pic>
            <p:nvPicPr>
              <p:cNvPr id="18" name="Picture 17" descr="A building with trees and water&#10;&#10;Description automatically generated">
                <a:extLst>
                  <a:ext uri="{FF2B5EF4-FFF2-40B4-BE49-F238E27FC236}">
                    <a16:creationId xmlns:a16="http://schemas.microsoft.com/office/drawing/2014/main" id="{18B5AB20-2F1C-47EC-F97F-B083CBBF8A13}"/>
                  </a:ext>
                </a:extLst>
              </p:cNvPr>
              <p:cNvPicPr>
                <a:picLocks noChangeAspect="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4567313" y="4817856"/>
                <a:ext cx="2580473" cy="1578657"/>
              </a:xfrm>
              <a:prstGeom prst="rect">
                <a:avLst/>
              </a:prstGeom>
              <a:noFill/>
              <a:ln>
                <a:noFill/>
              </a:ln>
            </p:spPr>
          </p:pic>
          <p:sp>
            <p:nvSpPr>
              <p:cNvPr id="19" name="TextBox 18">
                <a:extLst>
                  <a:ext uri="{FF2B5EF4-FFF2-40B4-BE49-F238E27FC236}">
                    <a16:creationId xmlns:a16="http://schemas.microsoft.com/office/drawing/2014/main" id="{741F0E90-8533-A6B1-F701-6B022024BCCA}"/>
                  </a:ext>
                </a:extLst>
              </p:cNvPr>
              <p:cNvSpPr txBox="1"/>
              <p:nvPr/>
            </p:nvSpPr>
            <p:spPr>
              <a:xfrm>
                <a:off x="5291249" y="4300777"/>
                <a:ext cx="933215" cy="515378"/>
              </a:xfrm>
              <a:prstGeom prst="rect">
                <a:avLst/>
              </a:prstGeom>
              <a:noFill/>
              <a:ln>
                <a:solidFill>
                  <a:schemeClr val="tx1"/>
                </a:solidFill>
              </a:ln>
            </p:spPr>
            <p:txBody>
              <a:bodyPr wrap="square" rtlCol="0">
                <a:spAutoFit/>
              </a:bodyPr>
              <a:lstStyle/>
              <a:p>
                <a:r>
                  <a:rPr lang="en-US" sz="2200" b="1"/>
                  <a:t>1911</a:t>
                </a:r>
              </a:p>
            </p:txBody>
          </p:sp>
        </p:grpSp>
        <p:grpSp>
          <p:nvGrpSpPr>
            <p:cNvPr id="12" name="Group 11">
              <a:extLst>
                <a:ext uri="{FF2B5EF4-FFF2-40B4-BE49-F238E27FC236}">
                  <a16:creationId xmlns:a16="http://schemas.microsoft.com/office/drawing/2014/main" id="{CD5B9A49-8C6D-2CEE-B584-71708978C84A}"/>
                </a:ext>
              </a:extLst>
            </p:cNvPr>
            <p:cNvGrpSpPr/>
            <p:nvPr/>
          </p:nvGrpSpPr>
          <p:grpSpPr>
            <a:xfrm>
              <a:off x="1494351" y="4272654"/>
              <a:ext cx="1665674" cy="2681086"/>
              <a:chOff x="1494351" y="4272654"/>
              <a:chExt cx="1665674" cy="2681086"/>
            </a:xfrm>
          </p:grpSpPr>
          <p:pic>
            <p:nvPicPr>
              <p:cNvPr id="1028" name="Picture 4" descr="Lễ Thành Hầu Nguyễn Hữu Cảnh và lăng mộ nằm trên núi An Mã, Quảng Bình">
                <a:extLst>
                  <a:ext uri="{FF2B5EF4-FFF2-40B4-BE49-F238E27FC236}">
                    <a16:creationId xmlns:a16="http://schemas.microsoft.com/office/drawing/2014/main" id="{DC1CBCEA-FAAE-DCC0-3E4A-EDE7CBC44110}"/>
                  </a:ext>
                </a:extLst>
              </p:cNvPr>
              <p:cNvPicPr>
                <a:picLocks noChangeAspect="1" noChangeArrowheads="1"/>
              </p:cNvPicPr>
              <p:nvPr/>
            </p:nvPicPr>
            <p:blipFill>
              <a:blip r:embed="rId9" cstate="hqprint">
                <a:extLst>
                  <a:ext uri="{28A0092B-C50C-407E-A947-70E740481C1C}">
                    <a14:useLocalDpi xmlns:a14="http://schemas.microsoft.com/office/drawing/2010/main" val="0"/>
                  </a:ext>
                </a:extLst>
              </a:blip>
              <a:srcRect/>
              <a:stretch>
                <a:fillRect/>
              </a:stretch>
            </p:blipFill>
            <p:spPr bwMode="auto">
              <a:xfrm>
                <a:off x="1494351" y="4789731"/>
                <a:ext cx="1665674" cy="2164009"/>
              </a:xfrm>
              <a:prstGeom prst="rect">
                <a:avLst/>
              </a:prstGeom>
              <a:noFill/>
              <a:extLst>
                <a:ext uri="{909E8E84-426E-40DD-AFC4-6F175D3DCCD1}">
                  <a14:hiddenFill xmlns:a14="http://schemas.microsoft.com/office/drawing/2010/main">
                    <a:solidFill>
                      <a:srgbClr val="FFFFFF"/>
                    </a:solidFill>
                  </a14:hiddenFill>
                </a:ext>
              </a:extLst>
            </p:spPr>
          </p:pic>
          <p:sp>
            <p:nvSpPr>
              <p:cNvPr id="20" name="TextBox 19">
                <a:extLst>
                  <a:ext uri="{FF2B5EF4-FFF2-40B4-BE49-F238E27FC236}">
                    <a16:creationId xmlns:a16="http://schemas.microsoft.com/office/drawing/2014/main" id="{B2A4A412-D242-533E-E29C-66B8ACC69AFE}"/>
                  </a:ext>
                </a:extLst>
              </p:cNvPr>
              <p:cNvSpPr txBox="1"/>
              <p:nvPr/>
            </p:nvSpPr>
            <p:spPr>
              <a:xfrm>
                <a:off x="1774635" y="4272654"/>
                <a:ext cx="1065272" cy="515378"/>
              </a:xfrm>
              <a:prstGeom prst="rect">
                <a:avLst/>
              </a:prstGeom>
              <a:noFill/>
              <a:ln>
                <a:solidFill>
                  <a:schemeClr val="tx1"/>
                </a:solidFill>
              </a:ln>
            </p:spPr>
            <p:txBody>
              <a:bodyPr wrap="square" rtlCol="0">
                <a:spAutoFit/>
              </a:bodyPr>
              <a:lstStyle/>
              <a:p>
                <a:r>
                  <a:rPr lang="en-US" sz="2200" b="1"/>
                  <a:t>1698</a:t>
                </a:r>
              </a:p>
            </p:txBody>
          </p:sp>
        </p:grpSp>
        <p:sp>
          <p:nvSpPr>
            <p:cNvPr id="22" name="Arrow: Right 21">
              <a:extLst>
                <a:ext uri="{FF2B5EF4-FFF2-40B4-BE49-F238E27FC236}">
                  <a16:creationId xmlns:a16="http://schemas.microsoft.com/office/drawing/2014/main" id="{F2578D17-8324-63EC-2990-4256BE5D1B0B}"/>
                </a:ext>
              </a:extLst>
            </p:cNvPr>
            <p:cNvSpPr/>
            <p:nvPr/>
          </p:nvSpPr>
          <p:spPr>
            <a:xfrm>
              <a:off x="75615" y="3407819"/>
              <a:ext cx="10484926" cy="501891"/>
            </a:xfrm>
            <a:prstGeom prst="rightArrow">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Arrow: Up 22">
              <a:extLst>
                <a:ext uri="{FF2B5EF4-FFF2-40B4-BE49-F238E27FC236}">
                  <a16:creationId xmlns:a16="http://schemas.microsoft.com/office/drawing/2014/main" id="{F95E3944-3B1D-8ABF-BA10-A0E0A468043E}"/>
                </a:ext>
              </a:extLst>
            </p:cNvPr>
            <p:cNvSpPr/>
            <p:nvPr/>
          </p:nvSpPr>
          <p:spPr>
            <a:xfrm>
              <a:off x="742768" y="3095418"/>
              <a:ext cx="110944" cy="501891"/>
            </a:xfrm>
            <a:prstGeom prst="upArrow">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Arrow: Up 23">
              <a:extLst>
                <a:ext uri="{FF2B5EF4-FFF2-40B4-BE49-F238E27FC236}">
                  <a16:creationId xmlns:a16="http://schemas.microsoft.com/office/drawing/2014/main" id="{1D096613-4EF2-BE66-DF74-FC831E94FC0F}"/>
                </a:ext>
              </a:extLst>
            </p:cNvPr>
            <p:cNvSpPr/>
            <p:nvPr/>
          </p:nvSpPr>
          <p:spPr>
            <a:xfrm>
              <a:off x="3916837" y="3096663"/>
              <a:ext cx="110944" cy="501891"/>
            </a:xfrm>
            <a:prstGeom prst="upArrow">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Arrow: Up 24">
              <a:extLst>
                <a:ext uri="{FF2B5EF4-FFF2-40B4-BE49-F238E27FC236}">
                  <a16:creationId xmlns:a16="http://schemas.microsoft.com/office/drawing/2014/main" id="{B1AD0918-036C-81BC-7595-F6469018B96D}"/>
                </a:ext>
              </a:extLst>
            </p:cNvPr>
            <p:cNvSpPr/>
            <p:nvPr/>
          </p:nvSpPr>
          <p:spPr>
            <a:xfrm>
              <a:off x="7522518" y="3142932"/>
              <a:ext cx="110944" cy="501891"/>
            </a:xfrm>
            <a:prstGeom prst="upArrow">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Arrow: Up 25">
              <a:extLst>
                <a:ext uri="{FF2B5EF4-FFF2-40B4-BE49-F238E27FC236}">
                  <a16:creationId xmlns:a16="http://schemas.microsoft.com/office/drawing/2014/main" id="{38C181C3-07F6-9057-E779-AF39A758C106}"/>
                </a:ext>
              </a:extLst>
            </p:cNvPr>
            <p:cNvSpPr/>
            <p:nvPr/>
          </p:nvSpPr>
          <p:spPr>
            <a:xfrm flipV="1">
              <a:off x="2249909" y="3747606"/>
              <a:ext cx="110944" cy="501891"/>
            </a:xfrm>
            <a:prstGeom prst="upArrow">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Arrow: Up 26">
              <a:extLst>
                <a:ext uri="{FF2B5EF4-FFF2-40B4-BE49-F238E27FC236}">
                  <a16:creationId xmlns:a16="http://schemas.microsoft.com/office/drawing/2014/main" id="{07D5BAF3-3B72-746E-7853-21216A757763}"/>
                </a:ext>
              </a:extLst>
            </p:cNvPr>
            <p:cNvSpPr/>
            <p:nvPr/>
          </p:nvSpPr>
          <p:spPr>
            <a:xfrm flipV="1">
              <a:off x="5696922" y="3752455"/>
              <a:ext cx="110944" cy="501891"/>
            </a:xfrm>
            <a:prstGeom prst="upArrow">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Arrow: Up 27">
              <a:extLst>
                <a:ext uri="{FF2B5EF4-FFF2-40B4-BE49-F238E27FC236}">
                  <a16:creationId xmlns:a16="http://schemas.microsoft.com/office/drawing/2014/main" id="{1D596DDF-CA71-F781-39D7-B45A036DFA98}"/>
                </a:ext>
              </a:extLst>
            </p:cNvPr>
            <p:cNvSpPr/>
            <p:nvPr/>
          </p:nvSpPr>
          <p:spPr>
            <a:xfrm flipV="1">
              <a:off x="9332010" y="3690335"/>
              <a:ext cx="110944" cy="501891"/>
            </a:xfrm>
            <a:prstGeom prst="upArrow">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37252495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4FACDEB0-4136-02B1-00C5-D1D8C06FB63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045066" y="-34304"/>
            <a:ext cx="2246550" cy="1550366"/>
          </a:xfrm>
          <a:prstGeom prst="rect">
            <a:avLst/>
          </a:prstGeom>
        </p:spPr>
      </p:pic>
      <p:sp>
        <p:nvSpPr>
          <p:cNvPr id="21" name="TextBox 20">
            <a:extLst>
              <a:ext uri="{FF2B5EF4-FFF2-40B4-BE49-F238E27FC236}">
                <a16:creationId xmlns:a16="http://schemas.microsoft.com/office/drawing/2014/main" id="{488BEACE-EBF3-B45A-71DE-B95C2C92BDA7}"/>
              </a:ext>
            </a:extLst>
          </p:cNvPr>
          <p:cNvSpPr txBox="1"/>
          <p:nvPr/>
        </p:nvSpPr>
        <p:spPr>
          <a:xfrm>
            <a:off x="1859053" y="127093"/>
            <a:ext cx="7637921" cy="584775"/>
          </a:xfrm>
          <a:prstGeom prst="rect">
            <a:avLst/>
          </a:prstGeom>
          <a:noFill/>
        </p:spPr>
        <p:txBody>
          <a:bodyPr wrap="square" rtlCol="0">
            <a:spAutoFit/>
          </a:bodyPr>
          <a:lstStyle/>
          <a:p>
            <a:pPr lvl="0" algn="ctr">
              <a:defRPr/>
            </a:pPr>
            <a:r>
              <a:rPr kumimoji="0" lang="vi-VN" altLang="zh-CN" sz="3200" b="1"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mn-cs"/>
              </a:rPr>
              <a:t>TRÒ CHƠI </a:t>
            </a:r>
            <a:r>
              <a:rPr lang="vi-VN" altLang="zh-CN" sz="3200" b="1">
                <a:solidFill>
                  <a:srgbClr val="002060"/>
                </a:solidFill>
                <a:latin typeface="Roboto" panose="02000000000000000000" pitchFamily="2" charset="0"/>
                <a:ea typeface="Roboto" panose="02000000000000000000" pitchFamily="2" charset="0"/>
              </a:rPr>
              <a:t>“THEO DÒNG LỊCH SỬ”</a:t>
            </a:r>
            <a:endParaRPr kumimoji="0" lang="en-US" altLang="zh-CN" sz="3200" b="1"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mn-cs"/>
            </a:endParaRPr>
          </a:p>
        </p:txBody>
      </p:sp>
      <p:sp>
        <p:nvSpPr>
          <p:cNvPr id="35" name="TextBox 34">
            <a:extLst>
              <a:ext uri="{FF2B5EF4-FFF2-40B4-BE49-F238E27FC236}">
                <a16:creationId xmlns:a16="http://schemas.microsoft.com/office/drawing/2014/main" id="{2A6A31C4-5976-A3B2-6E6E-A149A79DA8C3}"/>
              </a:ext>
            </a:extLst>
          </p:cNvPr>
          <p:cNvSpPr txBox="1"/>
          <p:nvPr/>
        </p:nvSpPr>
        <p:spPr>
          <a:xfrm>
            <a:off x="8724758" y="2001685"/>
            <a:ext cx="3471707" cy="1938992"/>
          </a:xfrm>
          <a:prstGeom prst="rect">
            <a:avLst/>
          </a:prstGeom>
          <a:noFill/>
        </p:spPr>
        <p:txBody>
          <a:bodyPr wrap="square" rtlCol="0">
            <a:spAutoFit/>
          </a:bodyPr>
          <a:lstStyle/>
          <a:p>
            <a:pPr lvl="0" algn="ctr">
              <a:defRPr/>
            </a:pPr>
            <a:r>
              <a:rPr lang="vi-VN" sz="2400">
                <a:solidFill>
                  <a:srgbClr val="002060"/>
                </a:solidFill>
                <a:latin typeface="Roboto" panose="02000000000000000000" pitchFamily="2" charset="0"/>
                <a:ea typeface="Roboto" panose="02000000000000000000" pitchFamily="2" charset="0"/>
              </a:rPr>
              <a:t>Mỗi sự kiện này xảy </a:t>
            </a:r>
            <a:endParaRPr lang="en-US" sz="2400">
              <a:solidFill>
                <a:srgbClr val="002060"/>
              </a:solidFill>
              <a:latin typeface="Roboto" panose="02000000000000000000" pitchFamily="2" charset="0"/>
              <a:ea typeface="Roboto" panose="02000000000000000000" pitchFamily="2" charset="0"/>
            </a:endParaRPr>
          </a:p>
          <a:p>
            <a:pPr lvl="0" algn="ctr">
              <a:defRPr/>
            </a:pPr>
            <a:r>
              <a:rPr lang="vi-VN" sz="2400">
                <a:solidFill>
                  <a:srgbClr val="002060"/>
                </a:solidFill>
                <a:latin typeface="Roboto" panose="02000000000000000000" pitchFamily="2" charset="0"/>
                <a:ea typeface="Roboto" panose="02000000000000000000" pitchFamily="2" charset="0"/>
              </a:rPr>
              <a:t>ra vào </a:t>
            </a:r>
            <a:r>
              <a:rPr lang="en-US" sz="2400">
                <a:solidFill>
                  <a:srgbClr val="002060"/>
                </a:solidFill>
                <a:latin typeface="Roboto" panose="02000000000000000000" pitchFamily="2" charset="0"/>
                <a:ea typeface="Roboto" panose="02000000000000000000" pitchFamily="2" charset="0"/>
              </a:rPr>
              <a:t>thế kỉ </a:t>
            </a:r>
            <a:r>
              <a:rPr lang="vi-VN" sz="2400">
                <a:solidFill>
                  <a:srgbClr val="002060"/>
                </a:solidFill>
                <a:latin typeface="Roboto" panose="02000000000000000000" pitchFamily="2" charset="0"/>
                <a:ea typeface="Roboto" panose="02000000000000000000" pitchFamily="2" charset="0"/>
              </a:rPr>
              <a:t>nào nhỉ?</a:t>
            </a:r>
          </a:p>
          <a:p>
            <a:pPr lvl="0" algn="ctr">
              <a:defRPr/>
            </a:pPr>
            <a:r>
              <a:rPr lang="vi-VN" sz="2400">
                <a:solidFill>
                  <a:srgbClr val="002060"/>
                </a:solidFill>
                <a:latin typeface="Roboto" panose="02000000000000000000" pitchFamily="2" charset="0"/>
                <a:ea typeface="Roboto" panose="02000000000000000000" pitchFamily="2" charset="0"/>
              </a:rPr>
              <a:t>Chúng mình cùng làm sơ đồ dòng thời</a:t>
            </a:r>
            <a:r>
              <a:rPr lang="en-US" sz="2400">
                <a:solidFill>
                  <a:srgbClr val="002060"/>
                </a:solidFill>
                <a:latin typeface="Roboto" panose="02000000000000000000" pitchFamily="2" charset="0"/>
                <a:ea typeface="Roboto" panose="02000000000000000000" pitchFamily="2" charset="0"/>
              </a:rPr>
              <a:t> </a:t>
            </a:r>
            <a:r>
              <a:rPr lang="vi-VN" sz="2400">
                <a:solidFill>
                  <a:srgbClr val="002060"/>
                </a:solidFill>
                <a:latin typeface="Roboto" panose="02000000000000000000" pitchFamily="2" charset="0"/>
                <a:ea typeface="Roboto" panose="02000000000000000000" pitchFamily="2" charset="0"/>
              </a:rPr>
              <a:t>gian giống các bạn nhé!</a:t>
            </a:r>
            <a:endParaRPr kumimoji="0" lang="en-US" altLang="zh-CN"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mn-cs"/>
            </a:endParaRPr>
          </a:p>
        </p:txBody>
      </p:sp>
      <p:pic>
        <p:nvPicPr>
          <p:cNvPr id="36" name="Picture 35">
            <a:extLst>
              <a:ext uri="{FF2B5EF4-FFF2-40B4-BE49-F238E27FC236}">
                <a16:creationId xmlns:a16="http://schemas.microsoft.com/office/drawing/2014/main" id="{97D42FE5-54A8-A0AD-F8F2-4B1DFB42AEF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755635" y="4722448"/>
            <a:ext cx="1436365" cy="2039707"/>
          </a:xfrm>
          <a:prstGeom prst="rect">
            <a:avLst/>
          </a:prstGeom>
        </p:spPr>
      </p:pic>
      <p:sp>
        <p:nvSpPr>
          <p:cNvPr id="38" name="Speech Bubble: Rectangle with Corners Rounded 37">
            <a:extLst>
              <a:ext uri="{FF2B5EF4-FFF2-40B4-BE49-F238E27FC236}">
                <a16:creationId xmlns:a16="http://schemas.microsoft.com/office/drawing/2014/main" id="{7C654E9D-18FD-11A2-D653-C9FB12B936BA}"/>
              </a:ext>
            </a:extLst>
          </p:cNvPr>
          <p:cNvSpPr/>
          <p:nvPr/>
        </p:nvSpPr>
        <p:spPr>
          <a:xfrm>
            <a:off x="8948985" y="2001685"/>
            <a:ext cx="3065714" cy="1938992"/>
          </a:xfrm>
          <a:prstGeom prst="wedgeRoundRectCallout">
            <a:avLst>
              <a:gd name="adj1" fmla="val 26829"/>
              <a:gd name="adj2" fmla="val 78703"/>
              <a:gd name="adj3" fmla="val 16667"/>
            </a:avLst>
          </a:prstGeom>
          <a:noFill/>
          <a:ln>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p:cNvPicPr>
            <a:picLocks noChangeAspect="1"/>
          </p:cNvPicPr>
          <p:nvPr/>
        </p:nvPicPr>
        <p:blipFill>
          <a:blip r:embed="rId5"/>
          <a:stretch>
            <a:fillRect/>
          </a:stretch>
        </p:blipFill>
        <p:spPr>
          <a:xfrm>
            <a:off x="3534638" y="855493"/>
            <a:ext cx="4779050" cy="2775255"/>
          </a:xfrm>
          <a:prstGeom prst="rect">
            <a:avLst/>
          </a:prstGeom>
        </p:spPr>
      </p:pic>
      <p:sp>
        <p:nvSpPr>
          <p:cNvPr id="37" name="Rounded Rectangle 36">
            <a:extLst>
              <a:ext uri="{FF2B5EF4-FFF2-40B4-BE49-F238E27FC236}">
                <a16:creationId xmlns:a16="http://schemas.microsoft.com/office/drawing/2014/main" id="{41EDF221-7C0C-2037-BBC3-37FE7490C12D}"/>
              </a:ext>
            </a:extLst>
          </p:cNvPr>
          <p:cNvSpPr/>
          <p:nvPr/>
        </p:nvSpPr>
        <p:spPr>
          <a:xfrm>
            <a:off x="1288264" y="3774373"/>
            <a:ext cx="5774688" cy="2987782"/>
          </a:xfrm>
          <a:prstGeom prst="roundRect">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9" name="TextBox 38">
            <a:extLst>
              <a:ext uri="{FF2B5EF4-FFF2-40B4-BE49-F238E27FC236}">
                <a16:creationId xmlns:a16="http://schemas.microsoft.com/office/drawing/2014/main" id="{132A445B-EBDD-6F9D-2F27-87D6127ED9E7}"/>
              </a:ext>
            </a:extLst>
          </p:cNvPr>
          <p:cNvSpPr txBox="1"/>
          <p:nvPr/>
        </p:nvSpPr>
        <p:spPr>
          <a:xfrm>
            <a:off x="1288264" y="4468507"/>
            <a:ext cx="5648565" cy="830997"/>
          </a:xfrm>
          <a:prstGeom prst="rect">
            <a:avLst/>
          </a:prstGeom>
          <a:noFill/>
        </p:spPr>
        <p:txBody>
          <a:bodyPr wrap="square" rtlCol="0">
            <a:spAutoFit/>
          </a:bodyPr>
          <a:lstStyle/>
          <a:p>
            <a:pPr marL="342900" lvl="0" indent="-342900">
              <a:buFont typeface="Arial" panose="020B0604020202020204" pitchFamily="34" charset="0"/>
              <a:buChar char="•"/>
              <a:defRPr/>
            </a:pPr>
            <a:r>
              <a:rPr lang="vi-VN" altLang="zh-CN" sz="2400">
                <a:solidFill>
                  <a:srgbClr val="002060"/>
                </a:solidFill>
                <a:latin typeface="Roboto" panose="02000000000000000000" pitchFamily="2" charset="0"/>
                <a:ea typeface="Roboto" panose="02000000000000000000" pitchFamily="2" charset="0"/>
              </a:rPr>
              <a:t>Biểu diễn được các mốc thời</a:t>
            </a:r>
            <a:r>
              <a:rPr lang="en-US" altLang="zh-CN" sz="2400">
                <a:solidFill>
                  <a:srgbClr val="002060"/>
                </a:solidFill>
                <a:latin typeface="Roboto" panose="02000000000000000000" pitchFamily="2" charset="0"/>
                <a:ea typeface="Roboto" panose="02000000000000000000" pitchFamily="2" charset="0"/>
              </a:rPr>
              <a:t> </a:t>
            </a:r>
            <a:r>
              <a:rPr lang="vi-VN" altLang="zh-CN" sz="2400">
                <a:solidFill>
                  <a:srgbClr val="002060"/>
                </a:solidFill>
                <a:latin typeface="Roboto" panose="02000000000000000000" pitchFamily="2" charset="0"/>
                <a:ea typeface="Roboto" panose="02000000000000000000" pitchFamily="2" charset="0"/>
              </a:rPr>
              <a:t>gian gắn với các sự kiện theo</a:t>
            </a:r>
            <a:r>
              <a:rPr lang="en-US" altLang="zh-CN" sz="2400">
                <a:solidFill>
                  <a:srgbClr val="002060"/>
                </a:solidFill>
                <a:latin typeface="Roboto" panose="02000000000000000000" pitchFamily="2" charset="0"/>
                <a:ea typeface="Roboto" panose="02000000000000000000" pitchFamily="2" charset="0"/>
              </a:rPr>
              <a:t> </a:t>
            </a:r>
            <a:r>
              <a:rPr lang="vi-VN" altLang="zh-CN" sz="2400">
                <a:solidFill>
                  <a:srgbClr val="002060"/>
                </a:solidFill>
                <a:latin typeface="Roboto" panose="02000000000000000000" pitchFamily="2" charset="0"/>
                <a:ea typeface="Roboto" panose="02000000000000000000" pitchFamily="2" charset="0"/>
              </a:rPr>
              <a:t>năm và thế kỉ</a:t>
            </a:r>
            <a:r>
              <a:rPr lang="en-US" altLang="zh-CN" sz="2400">
                <a:solidFill>
                  <a:srgbClr val="002060"/>
                </a:solidFill>
                <a:latin typeface="Roboto" panose="02000000000000000000" pitchFamily="2" charset="0"/>
                <a:ea typeface="Roboto" panose="02000000000000000000" pitchFamily="2" charset="0"/>
              </a:rPr>
              <a:t>.</a:t>
            </a:r>
            <a:endParaRPr lang="vi-VN" altLang="zh-CN" sz="2400">
              <a:solidFill>
                <a:srgbClr val="002060"/>
              </a:solidFill>
              <a:latin typeface="Roboto" panose="02000000000000000000" pitchFamily="2" charset="0"/>
              <a:ea typeface="Roboto" panose="02000000000000000000" pitchFamily="2" charset="0"/>
            </a:endParaRPr>
          </a:p>
        </p:txBody>
      </p:sp>
      <p:sp>
        <p:nvSpPr>
          <p:cNvPr id="40" name="TextBox 39">
            <a:extLst>
              <a:ext uri="{FF2B5EF4-FFF2-40B4-BE49-F238E27FC236}">
                <a16:creationId xmlns:a16="http://schemas.microsoft.com/office/drawing/2014/main" id="{D7B1F4CC-D791-5DF5-2E65-80458DD41C2B}"/>
              </a:ext>
            </a:extLst>
          </p:cNvPr>
          <p:cNvSpPr txBox="1"/>
          <p:nvPr/>
        </p:nvSpPr>
        <p:spPr>
          <a:xfrm>
            <a:off x="1288264" y="5874495"/>
            <a:ext cx="5412081" cy="830997"/>
          </a:xfrm>
          <a:prstGeom prst="rect">
            <a:avLst/>
          </a:prstGeom>
          <a:noFill/>
        </p:spPr>
        <p:txBody>
          <a:bodyPr wrap="square" rtlCol="0">
            <a:spAutoFit/>
          </a:bodyPr>
          <a:lstStyle/>
          <a:p>
            <a:pPr marL="342900" lvl="0" indent="-342900">
              <a:buFont typeface="Arial" panose="020B0604020202020204" pitchFamily="34" charset="0"/>
              <a:buChar char="•"/>
              <a:defRPr/>
            </a:pPr>
            <a:r>
              <a:rPr lang="vi-VN" altLang="zh-CN" sz="2400">
                <a:solidFill>
                  <a:srgbClr val="002060"/>
                </a:solidFill>
                <a:latin typeface="Roboto" panose="02000000000000000000" pitchFamily="2" charset="0"/>
                <a:ea typeface="Roboto" panose="02000000000000000000" pitchFamily="2" charset="0"/>
              </a:rPr>
              <a:t>Dễ sử dụng, chắc chắn và đảm</a:t>
            </a:r>
            <a:r>
              <a:rPr lang="en-US" altLang="zh-CN" sz="2400">
                <a:solidFill>
                  <a:srgbClr val="002060"/>
                </a:solidFill>
                <a:latin typeface="Roboto" panose="02000000000000000000" pitchFamily="2" charset="0"/>
                <a:ea typeface="Roboto" panose="02000000000000000000" pitchFamily="2" charset="0"/>
              </a:rPr>
              <a:t> </a:t>
            </a:r>
            <a:r>
              <a:rPr lang="vi-VN" altLang="zh-CN" sz="2400">
                <a:solidFill>
                  <a:srgbClr val="002060"/>
                </a:solidFill>
                <a:latin typeface="Roboto" panose="02000000000000000000" pitchFamily="2" charset="0"/>
                <a:ea typeface="Roboto" panose="02000000000000000000" pitchFamily="2" charset="0"/>
              </a:rPr>
              <a:t>bảo tính thẩm mĩ</a:t>
            </a:r>
            <a:r>
              <a:rPr lang="en-US" altLang="zh-CN" sz="2400">
                <a:solidFill>
                  <a:srgbClr val="002060"/>
                </a:solidFill>
                <a:latin typeface="Roboto" panose="02000000000000000000" pitchFamily="2" charset="0"/>
                <a:ea typeface="Roboto" panose="02000000000000000000" pitchFamily="2" charset="0"/>
              </a:rPr>
              <a:t>.</a:t>
            </a:r>
            <a:endParaRPr kumimoji="0" lang="vi-VN" altLang="zh-CN"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mn-cs"/>
            </a:endParaRPr>
          </a:p>
        </p:txBody>
      </p:sp>
      <p:sp>
        <p:nvSpPr>
          <p:cNvPr id="41" name="TextBox 40">
            <a:extLst>
              <a:ext uri="{FF2B5EF4-FFF2-40B4-BE49-F238E27FC236}">
                <a16:creationId xmlns:a16="http://schemas.microsoft.com/office/drawing/2014/main" id="{44C5DA56-37DC-E9F0-5DE7-43A8ECEDD7B8}"/>
              </a:ext>
            </a:extLst>
          </p:cNvPr>
          <p:cNvSpPr txBox="1"/>
          <p:nvPr/>
        </p:nvSpPr>
        <p:spPr>
          <a:xfrm>
            <a:off x="1288264" y="5356167"/>
            <a:ext cx="3402577" cy="461665"/>
          </a:xfrm>
          <a:prstGeom prst="rect">
            <a:avLst/>
          </a:prstGeom>
          <a:noFill/>
        </p:spPr>
        <p:txBody>
          <a:bodyPr wrap="square" rtlCol="0">
            <a:spAutoFit/>
          </a:bodyPr>
          <a:lstStyle/>
          <a:p>
            <a:pPr marL="342900" lvl="0" indent="-342900">
              <a:buFont typeface="Arial" panose="020B0604020202020204" pitchFamily="34" charset="0"/>
              <a:buChar char="•"/>
              <a:defRPr/>
            </a:pPr>
            <a:r>
              <a:rPr lang="vi-VN" altLang="zh-CN" sz="2400">
                <a:solidFill>
                  <a:srgbClr val="002060"/>
                </a:solidFill>
                <a:latin typeface="Roboto" panose="02000000000000000000" pitchFamily="2" charset="0"/>
                <a:ea typeface="Roboto" panose="02000000000000000000" pitchFamily="2" charset="0"/>
              </a:rPr>
              <a:t>Dễ nhìn, trực quan</a:t>
            </a:r>
            <a:r>
              <a:rPr lang="en-US" altLang="zh-CN" sz="2400">
                <a:solidFill>
                  <a:srgbClr val="002060"/>
                </a:solidFill>
                <a:latin typeface="Roboto" panose="02000000000000000000" pitchFamily="2" charset="0"/>
                <a:ea typeface="Roboto" panose="02000000000000000000" pitchFamily="2" charset="0"/>
              </a:rPr>
              <a:t>.</a:t>
            </a:r>
            <a:endParaRPr kumimoji="0" lang="vi-VN" altLang="zh-CN"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mn-cs"/>
            </a:endParaRPr>
          </a:p>
        </p:txBody>
      </p:sp>
      <p:sp>
        <p:nvSpPr>
          <p:cNvPr id="34" name="TextBox 33">
            <a:extLst>
              <a:ext uri="{FF2B5EF4-FFF2-40B4-BE49-F238E27FC236}">
                <a16:creationId xmlns:a16="http://schemas.microsoft.com/office/drawing/2014/main" id="{979DDB8D-B6D5-AA7E-51CD-0BF4D35D3457}"/>
              </a:ext>
            </a:extLst>
          </p:cNvPr>
          <p:cNvSpPr txBox="1"/>
          <p:nvPr/>
        </p:nvSpPr>
        <p:spPr>
          <a:xfrm>
            <a:off x="1474096" y="3940677"/>
            <a:ext cx="5226249" cy="43088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200" b="1" i="0" u="none" strike="noStrike" kern="1200" cap="none" spc="0" normalizeH="0" baseline="0" noProof="0">
                <a:ln>
                  <a:noFill/>
                </a:ln>
                <a:solidFill>
                  <a:srgbClr val="002060"/>
                </a:solidFill>
                <a:effectLst/>
                <a:uLnTx/>
                <a:uFillTx/>
                <a:latin typeface="Roboto Black" panose="02000000000000000000" pitchFamily="2" charset="0"/>
                <a:ea typeface="Roboto Black" panose="02000000000000000000" pitchFamily="2" charset="0"/>
              </a:rPr>
              <a:t>Sản</a:t>
            </a:r>
            <a:r>
              <a:rPr kumimoji="0" lang="en-US" altLang="zh-CN" sz="2200" b="1" i="0" u="none" strike="noStrike" kern="1200" cap="none" spc="0" normalizeH="0" noProof="0">
                <a:ln>
                  <a:noFill/>
                </a:ln>
                <a:solidFill>
                  <a:srgbClr val="002060"/>
                </a:solidFill>
                <a:effectLst/>
                <a:uLnTx/>
                <a:uFillTx/>
                <a:latin typeface="Roboto Black" panose="02000000000000000000" pitchFamily="2" charset="0"/>
                <a:ea typeface="Roboto Black" panose="02000000000000000000" pitchFamily="2" charset="0"/>
              </a:rPr>
              <a:t> phẩm đảm bảo các yêu cầu sau:</a:t>
            </a:r>
            <a:endParaRPr kumimoji="0" lang="vi-VN" altLang="zh-CN" sz="2200" b="1" i="0" u="none" strike="noStrike" kern="1200" cap="none" spc="0" normalizeH="0" baseline="0" noProof="0">
              <a:ln>
                <a:noFill/>
              </a:ln>
              <a:solidFill>
                <a:srgbClr val="002060"/>
              </a:solidFill>
              <a:effectLst/>
              <a:uLnTx/>
              <a:uFillTx/>
              <a:latin typeface="Roboto Black" panose="02000000000000000000" pitchFamily="2" charset="0"/>
              <a:ea typeface="Roboto Black" panose="02000000000000000000" pitchFamily="2" charset="0"/>
            </a:endParaRPr>
          </a:p>
        </p:txBody>
      </p:sp>
    </p:spTree>
    <p:extLst>
      <p:ext uri="{BB962C8B-B14F-4D97-AF65-F5344CB8AC3E}">
        <p14:creationId xmlns:p14="http://schemas.microsoft.com/office/powerpoint/2010/main" val="3879761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500"/>
                                        <p:tgtEl>
                                          <p:spTgt spid="21"/>
                                        </p:tgtEl>
                                      </p:cBhvr>
                                    </p:animEffect>
                                  </p:childTnLst>
                                </p:cTn>
                              </p:par>
                              <p:par>
                                <p:cTn id="8" presetID="53" presetClass="entr" presetSubtype="16" fill="hold" grpId="0" nodeType="withEffect">
                                  <p:stCondLst>
                                    <p:cond delay="0"/>
                                  </p:stCondLst>
                                  <p:childTnLst>
                                    <p:set>
                                      <p:cBhvr>
                                        <p:cTn id="9" dur="1" fill="hold">
                                          <p:stCondLst>
                                            <p:cond delay="0"/>
                                          </p:stCondLst>
                                        </p:cTn>
                                        <p:tgtEl>
                                          <p:spTgt spid="35"/>
                                        </p:tgtEl>
                                        <p:attrNameLst>
                                          <p:attrName>style.visibility</p:attrName>
                                        </p:attrNameLst>
                                      </p:cBhvr>
                                      <p:to>
                                        <p:strVal val="visible"/>
                                      </p:to>
                                    </p:set>
                                    <p:anim calcmode="lin" valueType="num">
                                      <p:cBhvr>
                                        <p:cTn id="10" dur="500" fill="hold"/>
                                        <p:tgtEl>
                                          <p:spTgt spid="35"/>
                                        </p:tgtEl>
                                        <p:attrNameLst>
                                          <p:attrName>ppt_w</p:attrName>
                                        </p:attrNameLst>
                                      </p:cBhvr>
                                      <p:tavLst>
                                        <p:tav tm="0">
                                          <p:val>
                                            <p:fltVal val="0"/>
                                          </p:val>
                                        </p:tav>
                                        <p:tav tm="100000">
                                          <p:val>
                                            <p:strVal val="#ppt_w"/>
                                          </p:val>
                                        </p:tav>
                                      </p:tavLst>
                                    </p:anim>
                                    <p:anim calcmode="lin" valueType="num">
                                      <p:cBhvr>
                                        <p:cTn id="11" dur="500" fill="hold"/>
                                        <p:tgtEl>
                                          <p:spTgt spid="35"/>
                                        </p:tgtEl>
                                        <p:attrNameLst>
                                          <p:attrName>ppt_h</p:attrName>
                                        </p:attrNameLst>
                                      </p:cBhvr>
                                      <p:tavLst>
                                        <p:tav tm="0">
                                          <p:val>
                                            <p:fltVal val="0"/>
                                          </p:val>
                                        </p:tav>
                                        <p:tav tm="100000">
                                          <p:val>
                                            <p:strVal val="#ppt_h"/>
                                          </p:val>
                                        </p:tav>
                                      </p:tavLst>
                                    </p:anim>
                                    <p:animEffect transition="in" filter="fade">
                                      <p:cBhvr>
                                        <p:cTn id="12" dur="500"/>
                                        <p:tgtEl>
                                          <p:spTgt spid="35"/>
                                        </p:tgtEl>
                                      </p:cBhvr>
                                    </p:animEffect>
                                  </p:childTnLst>
                                </p:cTn>
                              </p:par>
                              <p:par>
                                <p:cTn id="13" presetID="53" presetClass="entr" presetSubtype="16" fill="hold" nodeType="withEffect">
                                  <p:stCondLst>
                                    <p:cond delay="0"/>
                                  </p:stCondLst>
                                  <p:childTnLst>
                                    <p:set>
                                      <p:cBhvr>
                                        <p:cTn id="14" dur="1" fill="hold">
                                          <p:stCondLst>
                                            <p:cond delay="0"/>
                                          </p:stCondLst>
                                        </p:cTn>
                                        <p:tgtEl>
                                          <p:spTgt spid="36"/>
                                        </p:tgtEl>
                                        <p:attrNameLst>
                                          <p:attrName>style.visibility</p:attrName>
                                        </p:attrNameLst>
                                      </p:cBhvr>
                                      <p:to>
                                        <p:strVal val="visible"/>
                                      </p:to>
                                    </p:set>
                                    <p:anim calcmode="lin" valueType="num">
                                      <p:cBhvr>
                                        <p:cTn id="15" dur="500" fill="hold"/>
                                        <p:tgtEl>
                                          <p:spTgt spid="36"/>
                                        </p:tgtEl>
                                        <p:attrNameLst>
                                          <p:attrName>ppt_w</p:attrName>
                                        </p:attrNameLst>
                                      </p:cBhvr>
                                      <p:tavLst>
                                        <p:tav tm="0">
                                          <p:val>
                                            <p:fltVal val="0"/>
                                          </p:val>
                                        </p:tav>
                                        <p:tav tm="100000">
                                          <p:val>
                                            <p:strVal val="#ppt_w"/>
                                          </p:val>
                                        </p:tav>
                                      </p:tavLst>
                                    </p:anim>
                                    <p:anim calcmode="lin" valueType="num">
                                      <p:cBhvr>
                                        <p:cTn id="16" dur="500" fill="hold"/>
                                        <p:tgtEl>
                                          <p:spTgt spid="36"/>
                                        </p:tgtEl>
                                        <p:attrNameLst>
                                          <p:attrName>ppt_h</p:attrName>
                                        </p:attrNameLst>
                                      </p:cBhvr>
                                      <p:tavLst>
                                        <p:tav tm="0">
                                          <p:val>
                                            <p:fltVal val="0"/>
                                          </p:val>
                                        </p:tav>
                                        <p:tav tm="100000">
                                          <p:val>
                                            <p:strVal val="#ppt_h"/>
                                          </p:val>
                                        </p:tav>
                                      </p:tavLst>
                                    </p:anim>
                                    <p:animEffect transition="in" filter="fade">
                                      <p:cBhvr>
                                        <p:cTn id="17" dur="500"/>
                                        <p:tgtEl>
                                          <p:spTgt spid="36"/>
                                        </p:tgtEl>
                                      </p:cBhvr>
                                    </p:animEffect>
                                  </p:childTnLst>
                                </p:cTn>
                              </p:par>
                              <p:par>
                                <p:cTn id="18" presetID="53" presetClass="entr" presetSubtype="16" fill="hold" grpId="0" nodeType="withEffect">
                                  <p:stCondLst>
                                    <p:cond delay="0"/>
                                  </p:stCondLst>
                                  <p:childTnLst>
                                    <p:set>
                                      <p:cBhvr>
                                        <p:cTn id="19" dur="1" fill="hold">
                                          <p:stCondLst>
                                            <p:cond delay="0"/>
                                          </p:stCondLst>
                                        </p:cTn>
                                        <p:tgtEl>
                                          <p:spTgt spid="38"/>
                                        </p:tgtEl>
                                        <p:attrNameLst>
                                          <p:attrName>style.visibility</p:attrName>
                                        </p:attrNameLst>
                                      </p:cBhvr>
                                      <p:to>
                                        <p:strVal val="visible"/>
                                      </p:to>
                                    </p:set>
                                    <p:anim calcmode="lin" valueType="num">
                                      <p:cBhvr>
                                        <p:cTn id="20" dur="500" fill="hold"/>
                                        <p:tgtEl>
                                          <p:spTgt spid="38"/>
                                        </p:tgtEl>
                                        <p:attrNameLst>
                                          <p:attrName>ppt_w</p:attrName>
                                        </p:attrNameLst>
                                      </p:cBhvr>
                                      <p:tavLst>
                                        <p:tav tm="0">
                                          <p:val>
                                            <p:fltVal val="0"/>
                                          </p:val>
                                        </p:tav>
                                        <p:tav tm="100000">
                                          <p:val>
                                            <p:strVal val="#ppt_w"/>
                                          </p:val>
                                        </p:tav>
                                      </p:tavLst>
                                    </p:anim>
                                    <p:anim calcmode="lin" valueType="num">
                                      <p:cBhvr>
                                        <p:cTn id="21" dur="500" fill="hold"/>
                                        <p:tgtEl>
                                          <p:spTgt spid="38"/>
                                        </p:tgtEl>
                                        <p:attrNameLst>
                                          <p:attrName>ppt_h</p:attrName>
                                        </p:attrNameLst>
                                      </p:cBhvr>
                                      <p:tavLst>
                                        <p:tav tm="0">
                                          <p:val>
                                            <p:fltVal val="0"/>
                                          </p:val>
                                        </p:tav>
                                        <p:tav tm="100000">
                                          <p:val>
                                            <p:strVal val="#ppt_h"/>
                                          </p:val>
                                        </p:tav>
                                      </p:tavLst>
                                    </p:anim>
                                    <p:animEffect transition="in" filter="fade">
                                      <p:cBhvr>
                                        <p:cTn id="22" dur="500"/>
                                        <p:tgtEl>
                                          <p:spTgt spid="38"/>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4"/>
                                        </p:tgtEl>
                                        <p:attrNameLst>
                                          <p:attrName>style.visibility</p:attrName>
                                        </p:attrNameLst>
                                      </p:cBhvr>
                                      <p:to>
                                        <p:strVal val="visible"/>
                                      </p:to>
                                    </p:set>
                                    <p:animEffect transition="in" filter="fade">
                                      <p:cBhvr>
                                        <p:cTn id="27" dur="500"/>
                                        <p:tgtEl>
                                          <p:spTgt spid="34"/>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37"/>
                                        </p:tgtEl>
                                        <p:attrNameLst>
                                          <p:attrName>style.visibility</p:attrName>
                                        </p:attrNameLst>
                                      </p:cBhvr>
                                      <p:to>
                                        <p:strVal val="visible"/>
                                      </p:to>
                                    </p:set>
                                    <p:animEffect transition="in" filter="fade">
                                      <p:cBhvr>
                                        <p:cTn id="30" dur="500"/>
                                        <p:tgtEl>
                                          <p:spTgt spid="37"/>
                                        </p:tgtEl>
                                      </p:cBhvr>
                                    </p:animEffect>
                                  </p:childTnLst>
                                </p:cTn>
                              </p:par>
                              <p:par>
                                <p:cTn id="31" presetID="22" presetClass="entr" presetSubtype="4" fill="hold" grpId="0" nodeType="withEffect">
                                  <p:stCondLst>
                                    <p:cond delay="0"/>
                                  </p:stCondLst>
                                  <p:childTnLst>
                                    <p:set>
                                      <p:cBhvr>
                                        <p:cTn id="32" dur="1" fill="hold">
                                          <p:stCondLst>
                                            <p:cond delay="0"/>
                                          </p:stCondLst>
                                        </p:cTn>
                                        <p:tgtEl>
                                          <p:spTgt spid="39"/>
                                        </p:tgtEl>
                                        <p:attrNameLst>
                                          <p:attrName>style.visibility</p:attrName>
                                        </p:attrNameLst>
                                      </p:cBhvr>
                                      <p:to>
                                        <p:strVal val="visible"/>
                                      </p:to>
                                    </p:set>
                                    <p:animEffect transition="in" filter="wipe(down)">
                                      <p:cBhvr>
                                        <p:cTn id="33" dur="500"/>
                                        <p:tgtEl>
                                          <p:spTgt spid="39"/>
                                        </p:tgtEl>
                                      </p:cBhvr>
                                    </p:animEffect>
                                  </p:childTnLst>
                                </p:cTn>
                              </p:par>
                              <p:par>
                                <p:cTn id="34" presetID="22" presetClass="entr" presetSubtype="4" fill="hold" grpId="0" nodeType="withEffect">
                                  <p:stCondLst>
                                    <p:cond delay="0"/>
                                  </p:stCondLst>
                                  <p:childTnLst>
                                    <p:set>
                                      <p:cBhvr>
                                        <p:cTn id="35" dur="1" fill="hold">
                                          <p:stCondLst>
                                            <p:cond delay="0"/>
                                          </p:stCondLst>
                                        </p:cTn>
                                        <p:tgtEl>
                                          <p:spTgt spid="41"/>
                                        </p:tgtEl>
                                        <p:attrNameLst>
                                          <p:attrName>style.visibility</p:attrName>
                                        </p:attrNameLst>
                                      </p:cBhvr>
                                      <p:to>
                                        <p:strVal val="visible"/>
                                      </p:to>
                                    </p:set>
                                    <p:animEffect transition="in" filter="wipe(down)">
                                      <p:cBhvr>
                                        <p:cTn id="36" dur="500"/>
                                        <p:tgtEl>
                                          <p:spTgt spid="41"/>
                                        </p:tgtEl>
                                      </p:cBhvr>
                                    </p:animEffect>
                                  </p:childTnLst>
                                </p:cTn>
                              </p:par>
                              <p:par>
                                <p:cTn id="37" presetID="22" presetClass="entr" presetSubtype="4" fill="hold" grpId="0" nodeType="withEffect">
                                  <p:stCondLst>
                                    <p:cond delay="0"/>
                                  </p:stCondLst>
                                  <p:childTnLst>
                                    <p:set>
                                      <p:cBhvr>
                                        <p:cTn id="38" dur="1" fill="hold">
                                          <p:stCondLst>
                                            <p:cond delay="0"/>
                                          </p:stCondLst>
                                        </p:cTn>
                                        <p:tgtEl>
                                          <p:spTgt spid="40"/>
                                        </p:tgtEl>
                                        <p:attrNameLst>
                                          <p:attrName>style.visibility</p:attrName>
                                        </p:attrNameLst>
                                      </p:cBhvr>
                                      <p:to>
                                        <p:strVal val="visible"/>
                                      </p:to>
                                    </p:set>
                                    <p:animEffect transition="in" filter="wipe(down)">
                                      <p:cBhvr>
                                        <p:cTn id="39"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35" grpId="0"/>
      <p:bldP spid="38" grpId="0" animBg="1"/>
      <p:bldP spid="37" grpId="0" animBg="1"/>
      <p:bldP spid="39" grpId="0"/>
      <p:bldP spid="40" grpId="0"/>
      <p:bldP spid="41" grpId="0"/>
      <p:bldP spid="34"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 name="TextBox 116"/>
          <p:cNvSpPr txBox="1"/>
          <p:nvPr/>
        </p:nvSpPr>
        <p:spPr>
          <a:xfrm>
            <a:off x="2524388" y="324651"/>
            <a:ext cx="6848212" cy="584775"/>
          </a:xfrm>
          <a:prstGeom prst="rect">
            <a:avLst/>
          </a:prstGeom>
          <a:noFill/>
        </p:spPr>
        <p:txBody>
          <a:bodyPr wrap="square" rtlCol="0">
            <a:spAutoFit/>
          </a:bodyPr>
          <a:lstStyle/>
          <a:p>
            <a:pPr lvl="0" algn="ctr">
              <a:defRPr/>
            </a:pPr>
            <a:r>
              <a:rPr lang="vi-VN" altLang="zh-CN" sz="3200" b="1">
                <a:solidFill>
                  <a:srgbClr val="002060"/>
                </a:solidFill>
                <a:latin typeface="Roboto" panose="02000000000000000000" pitchFamily="2" charset="0"/>
                <a:ea typeface="Roboto" panose="02000000000000000000" pitchFamily="2" charset="0"/>
              </a:rPr>
              <a:t>TÌM HIỂU VỀ THẾ KỈ</a:t>
            </a:r>
            <a:endParaRPr kumimoji="0" lang="en-US" altLang="zh-CN" sz="3200" b="1"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mn-cs"/>
            </a:endParaRPr>
          </a:p>
        </p:txBody>
      </p:sp>
      <p:pic>
        <p:nvPicPr>
          <p:cNvPr id="7" name="Picture 6">
            <a:extLst>
              <a:ext uri="{FF2B5EF4-FFF2-40B4-BE49-F238E27FC236}">
                <a16:creationId xmlns:a16="http://schemas.microsoft.com/office/drawing/2014/main" id="{4FACDEB0-4136-02B1-00C5-D1D8C06FB63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045066" y="-34304"/>
            <a:ext cx="2246550" cy="1550366"/>
          </a:xfrm>
          <a:prstGeom prst="rect">
            <a:avLst/>
          </a:prstGeom>
        </p:spPr>
      </p:pic>
      <p:cxnSp>
        <p:nvCxnSpPr>
          <p:cNvPr id="9" name="Straight Connector 8"/>
          <p:cNvCxnSpPr/>
          <p:nvPr/>
        </p:nvCxnSpPr>
        <p:spPr>
          <a:xfrm>
            <a:off x="392448" y="1888038"/>
            <a:ext cx="12934" cy="3339779"/>
          </a:xfrm>
          <a:prstGeom prst="line">
            <a:avLst/>
          </a:prstGeom>
          <a:ln w="60325" cmpd="dbl">
            <a:solidFill>
              <a:srgbClr val="8DD3AE"/>
            </a:solidFill>
            <a:prstDash val="sysDot"/>
          </a:ln>
        </p:spPr>
        <p:style>
          <a:lnRef idx="1">
            <a:schemeClr val="accent1"/>
          </a:lnRef>
          <a:fillRef idx="0">
            <a:schemeClr val="accent1"/>
          </a:fillRef>
          <a:effectRef idx="0">
            <a:schemeClr val="accent1"/>
          </a:effectRef>
          <a:fontRef idx="minor">
            <a:schemeClr val="tx1"/>
          </a:fontRef>
        </p:style>
      </p:cxnSp>
      <p:grpSp>
        <p:nvGrpSpPr>
          <p:cNvPr id="32" name="Group 31"/>
          <p:cNvGrpSpPr/>
          <p:nvPr/>
        </p:nvGrpSpPr>
        <p:grpSpPr>
          <a:xfrm>
            <a:off x="392448" y="1591039"/>
            <a:ext cx="7354827" cy="792596"/>
            <a:chOff x="392448" y="1591039"/>
            <a:chExt cx="7354827" cy="792596"/>
          </a:xfrm>
        </p:grpSpPr>
        <p:grpSp>
          <p:nvGrpSpPr>
            <p:cNvPr id="28" name="Group 27"/>
            <p:cNvGrpSpPr/>
            <p:nvPr/>
          </p:nvGrpSpPr>
          <p:grpSpPr>
            <a:xfrm>
              <a:off x="946413" y="1591039"/>
              <a:ext cx="6800862" cy="792596"/>
              <a:chOff x="946413" y="1591039"/>
              <a:chExt cx="6800862" cy="792596"/>
            </a:xfrm>
          </p:grpSpPr>
          <p:sp>
            <p:nvSpPr>
              <p:cNvPr id="27" name="Rounded Rectangle 26"/>
              <p:cNvSpPr/>
              <p:nvPr/>
            </p:nvSpPr>
            <p:spPr>
              <a:xfrm>
                <a:off x="946413" y="1591039"/>
                <a:ext cx="6628199" cy="792596"/>
              </a:xfrm>
              <a:prstGeom prst="roundRect">
                <a:avLst>
                  <a:gd name="adj" fmla="val 50000"/>
                </a:avLst>
              </a:prstGeom>
              <a:solidFill>
                <a:srgbClr val="EE99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extBox 15"/>
              <p:cNvSpPr txBox="1"/>
              <p:nvPr/>
            </p:nvSpPr>
            <p:spPr>
              <a:xfrm>
                <a:off x="952807" y="1756505"/>
                <a:ext cx="6794468" cy="461665"/>
              </a:xfrm>
              <a:prstGeom prst="rect">
                <a:avLst/>
              </a:prstGeom>
              <a:noFill/>
            </p:spPr>
            <p:txBody>
              <a:bodyPr wrap="square" rtlCol="0">
                <a:spAutoFit/>
              </a:bodyPr>
              <a:lstStyle/>
              <a:p>
                <a:pPr lvl="0" algn="ctr">
                  <a:defRPr/>
                </a:pPr>
                <a:r>
                  <a:rPr lang="en-US" sz="2400">
                    <a:solidFill>
                      <a:srgbClr val="002060"/>
                    </a:solidFill>
                    <a:latin typeface="Roboto" panose="02000000000000000000" pitchFamily="2" charset="0"/>
                    <a:ea typeface="Roboto" panose="02000000000000000000" pitchFamily="2" charset="0"/>
                  </a:rPr>
                  <a:t>Từ năm 1 đến năm 100 là thế kỉ một (thế kỉ I)</a:t>
                </a:r>
                <a:endParaRPr kumimoji="0" lang="en-US"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mn-cs"/>
                </a:endParaRPr>
              </a:p>
            </p:txBody>
          </p:sp>
        </p:grpSp>
        <p:grpSp>
          <p:nvGrpSpPr>
            <p:cNvPr id="23" name="Group 22"/>
            <p:cNvGrpSpPr/>
            <p:nvPr/>
          </p:nvGrpSpPr>
          <p:grpSpPr>
            <a:xfrm>
              <a:off x="392448" y="1807804"/>
              <a:ext cx="656052" cy="191386"/>
              <a:chOff x="2679606" y="3668233"/>
              <a:chExt cx="656052" cy="191386"/>
            </a:xfrm>
            <a:solidFill>
              <a:srgbClr val="8DD3AE"/>
            </a:solidFill>
          </p:grpSpPr>
          <p:cxnSp>
            <p:nvCxnSpPr>
              <p:cNvPr id="19" name="Straight Connector 18"/>
              <p:cNvCxnSpPr/>
              <p:nvPr/>
            </p:nvCxnSpPr>
            <p:spPr>
              <a:xfrm>
                <a:off x="2679606" y="3763926"/>
                <a:ext cx="458272" cy="1"/>
              </a:xfrm>
              <a:prstGeom prst="line">
                <a:avLst/>
              </a:prstGeom>
              <a:grpFill/>
              <a:ln w="34925" cap="rnd">
                <a:solidFill>
                  <a:srgbClr val="8DD3AE"/>
                </a:solidFill>
                <a:headEnd type="oval"/>
                <a:tailEnd type="none"/>
              </a:ln>
            </p:spPr>
            <p:style>
              <a:lnRef idx="1">
                <a:schemeClr val="accent1"/>
              </a:lnRef>
              <a:fillRef idx="0">
                <a:schemeClr val="accent1"/>
              </a:fillRef>
              <a:effectRef idx="0">
                <a:schemeClr val="accent1"/>
              </a:effectRef>
              <a:fontRef idx="minor">
                <a:schemeClr val="tx1"/>
              </a:fontRef>
            </p:style>
          </p:cxnSp>
          <p:sp>
            <p:nvSpPr>
              <p:cNvPr id="22" name="Oval 21"/>
              <p:cNvSpPr/>
              <p:nvPr/>
            </p:nvSpPr>
            <p:spPr>
              <a:xfrm>
                <a:off x="3144272" y="3668233"/>
                <a:ext cx="191386" cy="191386"/>
              </a:xfrm>
              <a:prstGeom prst="ellipse">
                <a:avLst/>
              </a:prstGeom>
              <a:grpFill/>
              <a:ln w="28575">
                <a:solidFill>
                  <a:srgbClr val="8DD3AE"/>
                </a:solid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sp>
        <p:nvSpPr>
          <p:cNvPr id="29" name="Freeform 28"/>
          <p:cNvSpPr/>
          <p:nvPr/>
        </p:nvSpPr>
        <p:spPr>
          <a:xfrm rot="8775061" flipH="1">
            <a:off x="7949283" y="2353016"/>
            <a:ext cx="3030995" cy="2858791"/>
          </a:xfrm>
          <a:custGeom>
            <a:avLst/>
            <a:gdLst>
              <a:gd name="connsiteX0" fmla="*/ 1236798 w 2039952"/>
              <a:gd name="connsiteY0" fmla="*/ 2439794 h 2659195"/>
              <a:gd name="connsiteX1" fmla="*/ 1097262 w 2039952"/>
              <a:gd name="connsiteY1" fmla="*/ 2517306 h 2659195"/>
              <a:gd name="connsiteX2" fmla="*/ 1074188 w 2039952"/>
              <a:gd name="connsiteY2" fmla="*/ 2520004 h 2659195"/>
              <a:gd name="connsiteX3" fmla="*/ 1037869 w 2039952"/>
              <a:gd name="connsiteY3" fmla="*/ 2565617 h 2659195"/>
              <a:gd name="connsiteX4" fmla="*/ 611503 w 2039952"/>
              <a:gd name="connsiteY4" fmla="*/ 2575940 h 2659195"/>
              <a:gd name="connsiteX5" fmla="*/ 544816 w 2039952"/>
              <a:gd name="connsiteY5" fmla="*/ 2477783 h 2659195"/>
              <a:gd name="connsiteX6" fmla="*/ 537760 w 2039952"/>
              <a:gd name="connsiteY6" fmla="*/ 2454499 h 2659195"/>
              <a:gd name="connsiteX7" fmla="*/ 493226 w 2039952"/>
              <a:gd name="connsiteY7" fmla="*/ 2478977 h 2659195"/>
              <a:gd name="connsiteX8" fmla="*/ 198638 w 2039952"/>
              <a:gd name="connsiteY8" fmla="*/ 2425523 h 2659195"/>
              <a:gd name="connsiteX9" fmla="*/ 136718 w 2039952"/>
              <a:gd name="connsiteY9" fmla="*/ 2132597 h 2659195"/>
              <a:gd name="connsiteX10" fmla="*/ 147460 w 2039952"/>
              <a:gd name="connsiteY10" fmla="*/ 2111647 h 2659195"/>
              <a:gd name="connsiteX11" fmla="*/ 91367 w 2039952"/>
              <a:gd name="connsiteY11" fmla="*/ 2038555 h 2659195"/>
              <a:gd name="connsiteX12" fmla="*/ 151258 w 2039952"/>
              <a:gd name="connsiteY12" fmla="*/ 1108317 h 2659195"/>
              <a:gd name="connsiteX13" fmla="*/ 629114 w 2039952"/>
              <a:gd name="connsiteY13" fmla="*/ 631499 h 2659195"/>
              <a:gd name="connsiteX14" fmla="*/ 704284 w 2039952"/>
              <a:gd name="connsiteY14" fmla="*/ 603116 h 2659195"/>
              <a:gd name="connsiteX15" fmla="*/ 702716 w 2039952"/>
              <a:gd name="connsiteY15" fmla="*/ 593060 h 2659195"/>
              <a:gd name="connsiteX16" fmla="*/ 787161 w 2039952"/>
              <a:gd name="connsiteY16" fmla="*/ 401725 h 2659195"/>
              <a:gd name="connsiteX17" fmla="*/ 1158573 w 2039952"/>
              <a:gd name="connsiteY17" fmla="*/ 375967 h 2659195"/>
              <a:gd name="connsiteX18" fmla="*/ 1212745 w 2039952"/>
              <a:gd name="connsiteY18" fmla="*/ 458983 h 2659195"/>
              <a:gd name="connsiteX19" fmla="*/ 1221567 w 2039952"/>
              <a:gd name="connsiteY19" fmla="*/ 515557 h 2659195"/>
              <a:gd name="connsiteX20" fmla="*/ 1222346 w 2039952"/>
              <a:gd name="connsiteY20" fmla="*/ 514596 h 2659195"/>
              <a:gd name="connsiteX21" fmla="*/ 1593759 w 2039952"/>
              <a:gd name="connsiteY21" fmla="*/ 488838 h 2659195"/>
              <a:gd name="connsiteX22" fmla="*/ 1616533 w 2039952"/>
              <a:gd name="connsiteY22" fmla="*/ 523738 h 2659195"/>
              <a:gd name="connsiteX23" fmla="*/ 1620542 w 2039952"/>
              <a:gd name="connsiteY23" fmla="*/ 514539 h 2659195"/>
              <a:gd name="connsiteX24" fmla="*/ 1676086 w 2039952"/>
              <a:gd name="connsiteY24" fmla="*/ 0 h 2659195"/>
              <a:gd name="connsiteX25" fmla="*/ 1840699 w 2039952"/>
              <a:gd name="connsiteY25" fmla="*/ 735010 h 2659195"/>
              <a:gd name="connsiteX26" fmla="*/ 1844097 w 2039952"/>
              <a:gd name="connsiteY26" fmla="*/ 768350 h 2659195"/>
              <a:gd name="connsiteX27" fmla="*/ 1885357 w 2039952"/>
              <a:gd name="connsiteY27" fmla="*/ 785607 h 2659195"/>
              <a:gd name="connsiteX28" fmla="*/ 1947025 w 2039952"/>
              <a:gd name="connsiteY28" fmla="*/ 832069 h 2659195"/>
              <a:gd name="connsiteX29" fmla="*/ 1953272 w 2039952"/>
              <a:gd name="connsiteY29" fmla="*/ 1265525 h 2659195"/>
              <a:gd name="connsiteX30" fmla="*/ 1906472 w 2039952"/>
              <a:gd name="connsiteY30" fmla="*/ 1304891 h 2659195"/>
              <a:gd name="connsiteX31" fmla="*/ 1904020 w 2039952"/>
              <a:gd name="connsiteY31" fmla="*/ 1361574 h 2659195"/>
              <a:gd name="connsiteX32" fmla="*/ 1590433 w 2039952"/>
              <a:gd name="connsiteY32" fmla="*/ 1970676 h 2659195"/>
              <a:gd name="connsiteX33" fmla="*/ 1450340 w 2039952"/>
              <a:gd name="connsiteY33" fmla="*/ 2095003 h 2659195"/>
              <a:gd name="connsiteX34" fmla="*/ 1303480 w 2039952"/>
              <a:gd name="connsiteY34" fmla="*/ 2190276 h 2659195"/>
              <a:gd name="connsiteX35" fmla="*/ 1314823 w 2039952"/>
              <a:gd name="connsiteY35" fmla="*/ 2246117 h 2659195"/>
              <a:gd name="connsiteX36" fmla="*/ 1236798 w 2039952"/>
              <a:gd name="connsiteY36" fmla="*/ 2439794 h 26591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2039952" h="2659195">
                <a:moveTo>
                  <a:pt x="1236798" y="2439794"/>
                </a:moveTo>
                <a:cubicBezTo>
                  <a:pt x="1197349" y="2480397"/>
                  <a:pt x="1148522" y="2506282"/>
                  <a:pt x="1097262" y="2517306"/>
                </a:cubicBezTo>
                <a:lnTo>
                  <a:pt x="1074188" y="2520004"/>
                </a:lnTo>
                <a:lnTo>
                  <a:pt x="1037869" y="2565617"/>
                </a:lnTo>
                <a:cubicBezTo>
                  <a:pt x="920674" y="2686238"/>
                  <a:pt x="729783" y="2690860"/>
                  <a:pt x="611503" y="2575940"/>
                </a:cubicBezTo>
                <a:cubicBezTo>
                  <a:pt x="581932" y="2547210"/>
                  <a:pt x="559700" y="2513729"/>
                  <a:pt x="544816" y="2477783"/>
                </a:cubicBezTo>
                <a:lnTo>
                  <a:pt x="537760" y="2454499"/>
                </a:lnTo>
                <a:lnTo>
                  <a:pt x="493226" y="2478977"/>
                </a:lnTo>
                <a:cubicBezTo>
                  <a:pt x="395493" y="2520806"/>
                  <a:pt x="278771" y="2503379"/>
                  <a:pt x="198638" y="2425523"/>
                </a:cubicBezTo>
                <a:cubicBezTo>
                  <a:pt x="118506" y="2347667"/>
                  <a:pt x="97722" y="2231496"/>
                  <a:pt x="136718" y="2132597"/>
                </a:cubicBezTo>
                <a:lnTo>
                  <a:pt x="147460" y="2111647"/>
                </a:lnTo>
                <a:lnTo>
                  <a:pt x="91367" y="2038555"/>
                </a:lnTo>
                <a:cubicBezTo>
                  <a:pt x="-45240" y="1804896"/>
                  <a:pt x="-31366" y="1441036"/>
                  <a:pt x="151258" y="1108317"/>
                </a:cubicBezTo>
                <a:cubicBezTo>
                  <a:pt x="273007" y="886505"/>
                  <a:pt x="446704" y="720531"/>
                  <a:pt x="629114" y="631499"/>
                </a:cubicBezTo>
                <a:lnTo>
                  <a:pt x="704284" y="603116"/>
                </a:lnTo>
                <a:lnTo>
                  <a:pt x="702716" y="593060"/>
                </a:lnTo>
                <a:cubicBezTo>
                  <a:pt x="705438" y="525741"/>
                  <a:pt x="733802" y="456644"/>
                  <a:pt x="787161" y="401725"/>
                </a:cubicBezTo>
                <a:cubicBezTo>
                  <a:pt x="893878" y="291887"/>
                  <a:pt x="1060166" y="280355"/>
                  <a:pt x="1158573" y="375967"/>
                </a:cubicBezTo>
                <a:cubicBezTo>
                  <a:pt x="1183175" y="399870"/>
                  <a:pt x="1201206" y="428207"/>
                  <a:pt x="1212745" y="458983"/>
                </a:cubicBezTo>
                <a:lnTo>
                  <a:pt x="1221567" y="515557"/>
                </a:lnTo>
                <a:lnTo>
                  <a:pt x="1222346" y="514596"/>
                </a:lnTo>
                <a:cubicBezTo>
                  <a:pt x="1329064" y="404758"/>
                  <a:pt x="1495351" y="393226"/>
                  <a:pt x="1593759" y="488838"/>
                </a:cubicBezTo>
                <a:lnTo>
                  <a:pt x="1616533" y="523738"/>
                </a:lnTo>
                <a:lnTo>
                  <a:pt x="1620542" y="514539"/>
                </a:lnTo>
                <a:cubicBezTo>
                  <a:pt x="1661302" y="409947"/>
                  <a:pt x="1690940" y="271894"/>
                  <a:pt x="1676086" y="0"/>
                </a:cubicBezTo>
                <a:cubicBezTo>
                  <a:pt x="1920292" y="459911"/>
                  <a:pt x="1827903" y="537763"/>
                  <a:pt x="1840699" y="735010"/>
                </a:cubicBezTo>
                <a:lnTo>
                  <a:pt x="1844097" y="768350"/>
                </a:lnTo>
                <a:lnTo>
                  <a:pt x="1885357" y="785607"/>
                </a:lnTo>
                <a:cubicBezTo>
                  <a:pt x="1907308" y="798151"/>
                  <a:pt x="1928054" y="813636"/>
                  <a:pt x="1947025" y="832069"/>
                </a:cubicBezTo>
                <a:cubicBezTo>
                  <a:pt x="2068446" y="950040"/>
                  <a:pt x="2071243" y="1144105"/>
                  <a:pt x="1953272" y="1265525"/>
                </a:cubicBezTo>
                <a:lnTo>
                  <a:pt x="1906472" y="1304891"/>
                </a:lnTo>
                <a:lnTo>
                  <a:pt x="1904020" y="1361574"/>
                </a:lnTo>
                <a:cubicBezTo>
                  <a:pt x="1875563" y="1567782"/>
                  <a:pt x="1768785" y="1787108"/>
                  <a:pt x="1590433" y="1970676"/>
                </a:cubicBezTo>
                <a:cubicBezTo>
                  <a:pt x="1545845" y="2016568"/>
                  <a:pt x="1498894" y="2058053"/>
                  <a:pt x="1450340" y="2095003"/>
                </a:cubicBezTo>
                <a:lnTo>
                  <a:pt x="1303480" y="2190276"/>
                </a:lnTo>
                <a:lnTo>
                  <a:pt x="1314823" y="2246117"/>
                </a:lnTo>
                <a:cubicBezTo>
                  <a:pt x="1315363" y="2315608"/>
                  <a:pt x="1289397" y="2385658"/>
                  <a:pt x="1236798" y="2439794"/>
                </a:cubicBezTo>
                <a:close/>
              </a:path>
            </a:pathLst>
          </a:custGeom>
          <a:solidFill>
            <a:srgbClr val="CEECDC"/>
          </a:solidFill>
          <a:ln>
            <a:solidFill>
              <a:srgbClr val="0070C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0" name="TextBox 29"/>
          <p:cNvSpPr txBox="1"/>
          <p:nvPr/>
        </p:nvSpPr>
        <p:spPr>
          <a:xfrm>
            <a:off x="7591651" y="3207420"/>
            <a:ext cx="3419346" cy="1200329"/>
          </a:xfrm>
          <a:prstGeom prst="rect">
            <a:avLst/>
          </a:prstGeom>
          <a:noFill/>
        </p:spPr>
        <p:txBody>
          <a:bodyPr wrap="square" rtlCol="0">
            <a:spAutoFit/>
          </a:bodyPr>
          <a:lstStyle/>
          <a:p>
            <a:pPr lvl="0" algn="ctr">
              <a:defRPr/>
            </a:pPr>
            <a:r>
              <a:rPr lang="vi-VN" sz="2400">
                <a:solidFill>
                  <a:srgbClr val="002060"/>
                </a:solidFill>
                <a:latin typeface="Roboto" panose="02000000000000000000" pitchFamily="2" charset="0"/>
                <a:ea typeface="Roboto" panose="02000000000000000000" pitchFamily="2" charset="0"/>
              </a:rPr>
              <a:t>Thế kỉ là một đơn vị</a:t>
            </a:r>
          </a:p>
          <a:p>
            <a:pPr lvl="0" algn="ctr">
              <a:defRPr/>
            </a:pPr>
            <a:r>
              <a:rPr lang="vi-VN" sz="2400">
                <a:solidFill>
                  <a:srgbClr val="002060"/>
                </a:solidFill>
                <a:latin typeface="Roboto" panose="02000000000000000000" pitchFamily="2" charset="0"/>
                <a:ea typeface="Roboto" panose="02000000000000000000" pitchFamily="2" charset="0"/>
              </a:rPr>
              <a:t>đo thời gian.</a:t>
            </a:r>
          </a:p>
          <a:p>
            <a:pPr lvl="0" algn="ctr">
              <a:defRPr/>
            </a:pPr>
            <a:r>
              <a:rPr lang="vi-VN" sz="2400">
                <a:solidFill>
                  <a:srgbClr val="002060"/>
                </a:solidFill>
                <a:latin typeface="Roboto" panose="02000000000000000000" pitchFamily="2" charset="0"/>
                <a:ea typeface="Roboto" panose="02000000000000000000" pitchFamily="2" charset="0"/>
              </a:rPr>
              <a:t>1 thế kỉ = 100 năm</a:t>
            </a:r>
            <a:endParaRPr kumimoji="0" lang="en-US" altLang="zh-CN"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mn-cs"/>
            </a:endParaRPr>
          </a:p>
        </p:txBody>
      </p:sp>
      <p:pic>
        <p:nvPicPr>
          <p:cNvPr id="31" name="Picture 3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292815" y="4419737"/>
            <a:ext cx="1436365" cy="2039707"/>
          </a:xfrm>
          <a:prstGeom prst="rect">
            <a:avLst/>
          </a:prstGeom>
        </p:spPr>
      </p:pic>
      <p:grpSp>
        <p:nvGrpSpPr>
          <p:cNvPr id="34" name="Group 33"/>
          <p:cNvGrpSpPr/>
          <p:nvPr/>
        </p:nvGrpSpPr>
        <p:grpSpPr>
          <a:xfrm>
            <a:off x="405382" y="3301588"/>
            <a:ext cx="7354827" cy="792596"/>
            <a:chOff x="392448" y="1591039"/>
            <a:chExt cx="7354827" cy="792596"/>
          </a:xfrm>
        </p:grpSpPr>
        <p:grpSp>
          <p:nvGrpSpPr>
            <p:cNvPr id="35" name="Group 34"/>
            <p:cNvGrpSpPr/>
            <p:nvPr/>
          </p:nvGrpSpPr>
          <p:grpSpPr>
            <a:xfrm>
              <a:off x="946413" y="1591039"/>
              <a:ext cx="6800862" cy="792596"/>
              <a:chOff x="946413" y="1591039"/>
              <a:chExt cx="6800862" cy="792596"/>
            </a:xfrm>
          </p:grpSpPr>
          <p:sp>
            <p:nvSpPr>
              <p:cNvPr id="39" name="Rounded Rectangle 38"/>
              <p:cNvSpPr/>
              <p:nvPr/>
            </p:nvSpPr>
            <p:spPr>
              <a:xfrm>
                <a:off x="946413" y="1591039"/>
                <a:ext cx="6628199" cy="792596"/>
              </a:xfrm>
              <a:prstGeom prst="roundRect">
                <a:avLst>
                  <a:gd name="adj" fmla="val 50000"/>
                </a:avLst>
              </a:prstGeom>
              <a:solidFill>
                <a:srgbClr val="EE99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TextBox 39"/>
              <p:cNvSpPr txBox="1"/>
              <p:nvPr/>
            </p:nvSpPr>
            <p:spPr>
              <a:xfrm>
                <a:off x="952807" y="1756505"/>
                <a:ext cx="6794468" cy="461665"/>
              </a:xfrm>
              <a:prstGeom prst="rect">
                <a:avLst/>
              </a:prstGeom>
              <a:noFill/>
            </p:spPr>
            <p:txBody>
              <a:bodyPr wrap="square" rtlCol="0">
                <a:spAutoFit/>
              </a:bodyPr>
              <a:lstStyle/>
              <a:p>
                <a:pPr lvl="0" algn="ctr">
                  <a:defRPr/>
                </a:pPr>
                <a:r>
                  <a:rPr lang="en-US" sz="2400">
                    <a:solidFill>
                      <a:srgbClr val="002060"/>
                    </a:solidFill>
                    <a:latin typeface="Roboto" panose="02000000000000000000" pitchFamily="2" charset="0"/>
                    <a:ea typeface="Roboto" panose="02000000000000000000" pitchFamily="2" charset="0"/>
                  </a:rPr>
                  <a:t>Từ năm 101 đến năm 200 là thế kỉ hai (thế kỉ II)</a:t>
                </a:r>
                <a:endParaRPr kumimoji="0" lang="en-US"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mn-cs"/>
                </a:endParaRPr>
              </a:p>
            </p:txBody>
          </p:sp>
        </p:grpSp>
        <p:grpSp>
          <p:nvGrpSpPr>
            <p:cNvPr id="36" name="Group 35"/>
            <p:cNvGrpSpPr/>
            <p:nvPr/>
          </p:nvGrpSpPr>
          <p:grpSpPr>
            <a:xfrm>
              <a:off x="392448" y="1807804"/>
              <a:ext cx="656052" cy="191386"/>
              <a:chOff x="2679606" y="3668233"/>
              <a:chExt cx="656052" cy="191386"/>
            </a:xfrm>
            <a:solidFill>
              <a:srgbClr val="8DD3AE"/>
            </a:solidFill>
          </p:grpSpPr>
          <p:cxnSp>
            <p:nvCxnSpPr>
              <p:cNvPr id="37" name="Straight Connector 36"/>
              <p:cNvCxnSpPr/>
              <p:nvPr/>
            </p:nvCxnSpPr>
            <p:spPr>
              <a:xfrm>
                <a:off x="2679606" y="3763926"/>
                <a:ext cx="458272" cy="1"/>
              </a:xfrm>
              <a:prstGeom prst="line">
                <a:avLst/>
              </a:prstGeom>
              <a:grpFill/>
              <a:ln w="34925" cap="rnd">
                <a:solidFill>
                  <a:srgbClr val="8DD3AE"/>
                </a:solidFill>
                <a:headEnd type="oval"/>
                <a:tailEnd type="none"/>
              </a:ln>
            </p:spPr>
            <p:style>
              <a:lnRef idx="1">
                <a:schemeClr val="accent1"/>
              </a:lnRef>
              <a:fillRef idx="0">
                <a:schemeClr val="accent1"/>
              </a:fillRef>
              <a:effectRef idx="0">
                <a:schemeClr val="accent1"/>
              </a:effectRef>
              <a:fontRef idx="minor">
                <a:schemeClr val="tx1"/>
              </a:fontRef>
            </p:style>
          </p:cxnSp>
          <p:sp>
            <p:nvSpPr>
              <p:cNvPr id="38" name="Oval 37"/>
              <p:cNvSpPr/>
              <p:nvPr/>
            </p:nvSpPr>
            <p:spPr>
              <a:xfrm>
                <a:off x="3144272" y="3668233"/>
                <a:ext cx="191386" cy="191386"/>
              </a:xfrm>
              <a:prstGeom prst="ellipse">
                <a:avLst/>
              </a:prstGeom>
              <a:grpFill/>
              <a:ln w="28575">
                <a:solidFill>
                  <a:srgbClr val="8DD3AE"/>
                </a:solid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grpSp>
        <p:nvGrpSpPr>
          <p:cNvPr id="41" name="Group 40"/>
          <p:cNvGrpSpPr/>
          <p:nvPr/>
        </p:nvGrpSpPr>
        <p:grpSpPr>
          <a:xfrm>
            <a:off x="456425" y="4915359"/>
            <a:ext cx="7354827" cy="792596"/>
            <a:chOff x="392448" y="1591039"/>
            <a:chExt cx="7354827" cy="792596"/>
          </a:xfrm>
        </p:grpSpPr>
        <p:grpSp>
          <p:nvGrpSpPr>
            <p:cNvPr id="42" name="Group 41"/>
            <p:cNvGrpSpPr/>
            <p:nvPr/>
          </p:nvGrpSpPr>
          <p:grpSpPr>
            <a:xfrm>
              <a:off x="946413" y="1591039"/>
              <a:ext cx="6800862" cy="792596"/>
              <a:chOff x="946413" y="1591039"/>
              <a:chExt cx="6800862" cy="792596"/>
            </a:xfrm>
          </p:grpSpPr>
          <p:sp>
            <p:nvSpPr>
              <p:cNvPr id="46" name="Rounded Rectangle 45"/>
              <p:cNvSpPr/>
              <p:nvPr/>
            </p:nvSpPr>
            <p:spPr>
              <a:xfrm>
                <a:off x="946413" y="1591039"/>
                <a:ext cx="6628199" cy="792596"/>
              </a:xfrm>
              <a:prstGeom prst="roundRect">
                <a:avLst>
                  <a:gd name="adj" fmla="val 50000"/>
                </a:avLst>
              </a:prstGeom>
              <a:solidFill>
                <a:srgbClr val="EE99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TextBox 46"/>
              <p:cNvSpPr txBox="1"/>
              <p:nvPr/>
            </p:nvSpPr>
            <p:spPr>
              <a:xfrm>
                <a:off x="952807" y="1756505"/>
                <a:ext cx="6794468" cy="461665"/>
              </a:xfrm>
              <a:prstGeom prst="rect">
                <a:avLst/>
              </a:prstGeom>
              <a:noFill/>
            </p:spPr>
            <p:txBody>
              <a:bodyPr wrap="square" rtlCol="0">
                <a:spAutoFit/>
              </a:bodyPr>
              <a:lstStyle/>
              <a:p>
                <a:pPr lvl="0" algn="ctr">
                  <a:defRPr/>
                </a:pPr>
                <a:r>
                  <a:rPr lang="en-US" sz="2400">
                    <a:solidFill>
                      <a:srgbClr val="002060"/>
                    </a:solidFill>
                    <a:latin typeface="Roboto" panose="02000000000000000000" pitchFamily="2" charset="0"/>
                    <a:ea typeface="Roboto" panose="02000000000000000000" pitchFamily="2" charset="0"/>
                  </a:rPr>
                  <a:t>Từ năm 201 đến năm 300 là thế kỉ ba (thế kỉ III)</a:t>
                </a:r>
                <a:endParaRPr kumimoji="0" lang="en-US"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mn-cs"/>
                </a:endParaRPr>
              </a:p>
            </p:txBody>
          </p:sp>
        </p:grpSp>
        <p:grpSp>
          <p:nvGrpSpPr>
            <p:cNvPr id="43" name="Group 42"/>
            <p:cNvGrpSpPr/>
            <p:nvPr/>
          </p:nvGrpSpPr>
          <p:grpSpPr>
            <a:xfrm>
              <a:off x="392448" y="1807804"/>
              <a:ext cx="656052" cy="191386"/>
              <a:chOff x="2679606" y="3668233"/>
              <a:chExt cx="656052" cy="191386"/>
            </a:xfrm>
            <a:solidFill>
              <a:srgbClr val="8DD3AE"/>
            </a:solidFill>
          </p:grpSpPr>
          <p:cxnSp>
            <p:nvCxnSpPr>
              <p:cNvPr id="44" name="Straight Connector 43"/>
              <p:cNvCxnSpPr/>
              <p:nvPr/>
            </p:nvCxnSpPr>
            <p:spPr>
              <a:xfrm>
                <a:off x="2679606" y="3763926"/>
                <a:ext cx="458272" cy="1"/>
              </a:xfrm>
              <a:prstGeom prst="line">
                <a:avLst/>
              </a:prstGeom>
              <a:grpFill/>
              <a:ln w="34925" cap="rnd">
                <a:solidFill>
                  <a:srgbClr val="8DD3AE"/>
                </a:solidFill>
                <a:headEnd type="oval"/>
                <a:tailEnd type="none"/>
              </a:ln>
            </p:spPr>
            <p:style>
              <a:lnRef idx="1">
                <a:schemeClr val="accent1"/>
              </a:lnRef>
              <a:fillRef idx="0">
                <a:schemeClr val="accent1"/>
              </a:fillRef>
              <a:effectRef idx="0">
                <a:schemeClr val="accent1"/>
              </a:effectRef>
              <a:fontRef idx="minor">
                <a:schemeClr val="tx1"/>
              </a:fontRef>
            </p:style>
          </p:cxnSp>
          <p:sp>
            <p:nvSpPr>
              <p:cNvPr id="45" name="Oval 44"/>
              <p:cNvSpPr/>
              <p:nvPr/>
            </p:nvSpPr>
            <p:spPr>
              <a:xfrm>
                <a:off x="3144272" y="3668233"/>
                <a:ext cx="191386" cy="191386"/>
              </a:xfrm>
              <a:prstGeom prst="ellipse">
                <a:avLst/>
              </a:prstGeom>
              <a:grpFill/>
              <a:ln w="28575">
                <a:solidFill>
                  <a:srgbClr val="8DD3AE"/>
                </a:solid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spTree>
    <p:extLst>
      <p:ext uri="{BB962C8B-B14F-4D97-AF65-F5344CB8AC3E}">
        <p14:creationId xmlns:p14="http://schemas.microsoft.com/office/powerpoint/2010/main" val="36640769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17"/>
                                        </p:tgtEl>
                                        <p:attrNameLst>
                                          <p:attrName>style.visibility</p:attrName>
                                        </p:attrNameLst>
                                      </p:cBhvr>
                                      <p:to>
                                        <p:strVal val="visible"/>
                                      </p:to>
                                    </p:set>
                                    <p:animEffect transition="in" filter="fade">
                                      <p:cBhvr>
                                        <p:cTn id="7" dur="500"/>
                                        <p:tgtEl>
                                          <p:spTgt spid="117"/>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30"/>
                                        </p:tgtEl>
                                        <p:attrNameLst>
                                          <p:attrName>style.visibility</p:attrName>
                                        </p:attrNameLst>
                                      </p:cBhvr>
                                      <p:to>
                                        <p:strVal val="visible"/>
                                      </p:to>
                                    </p:set>
                                    <p:animEffect transition="in" filter="wipe(down)">
                                      <p:cBhvr>
                                        <p:cTn id="10" dur="500"/>
                                        <p:tgtEl>
                                          <p:spTgt spid="30"/>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29"/>
                                        </p:tgtEl>
                                        <p:attrNameLst>
                                          <p:attrName>style.visibility</p:attrName>
                                        </p:attrNameLst>
                                      </p:cBhvr>
                                      <p:to>
                                        <p:strVal val="visible"/>
                                      </p:to>
                                    </p:set>
                                    <p:animEffect transition="in" filter="wipe(down)">
                                      <p:cBhvr>
                                        <p:cTn id="13" dur="500"/>
                                        <p:tgtEl>
                                          <p:spTgt spid="29"/>
                                        </p:tgtEl>
                                      </p:cBhvr>
                                    </p:animEffect>
                                  </p:childTnLst>
                                </p:cTn>
                              </p:par>
                              <p:par>
                                <p:cTn id="14" presetID="10" presetClass="entr" presetSubtype="0" fill="hold" nodeType="withEffect">
                                  <p:stCondLst>
                                    <p:cond delay="0"/>
                                  </p:stCondLst>
                                  <p:childTnLst>
                                    <p:set>
                                      <p:cBhvr>
                                        <p:cTn id="15" dur="1" fill="hold">
                                          <p:stCondLst>
                                            <p:cond delay="0"/>
                                          </p:stCondLst>
                                        </p:cTn>
                                        <p:tgtEl>
                                          <p:spTgt spid="31"/>
                                        </p:tgtEl>
                                        <p:attrNameLst>
                                          <p:attrName>style.visibility</p:attrName>
                                        </p:attrNameLst>
                                      </p:cBhvr>
                                      <p:to>
                                        <p:strVal val="visible"/>
                                      </p:to>
                                    </p:set>
                                    <p:animEffect transition="in" filter="fade">
                                      <p:cBhvr>
                                        <p:cTn id="16" dur="500"/>
                                        <p:tgtEl>
                                          <p:spTgt spid="31"/>
                                        </p:tgtEl>
                                      </p:cBhvr>
                                    </p:animEffect>
                                  </p:childTnLst>
                                </p:cTn>
                              </p:par>
                              <p:par>
                                <p:cTn id="17" presetID="22" presetClass="entr" presetSubtype="1" fill="hold" nodeType="with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wipe(up)">
                                      <p:cBhvr>
                                        <p:cTn id="19" dur="500"/>
                                        <p:tgtEl>
                                          <p:spTgt spid="9"/>
                                        </p:tgtEl>
                                      </p:cBhvr>
                                    </p:animEffect>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nodeType="clickEffect">
                                  <p:stCondLst>
                                    <p:cond delay="0"/>
                                  </p:stCondLst>
                                  <p:childTnLst>
                                    <p:set>
                                      <p:cBhvr>
                                        <p:cTn id="23" dur="1" fill="hold">
                                          <p:stCondLst>
                                            <p:cond delay="0"/>
                                          </p:stCondLst>
                                        </p:cTn>
                                        <p:tgtEl>
                                          <p:spTgt spid="32"/>
                                        </p:tgtEl>
                                        <p:attrNameLst>
                                          <p:attrName>style.visibility</p:attrName>
                                        </p:attrNameLst>
                                      </p:cBhvr>
                                      <p:to>
                                        <p:strVal val="visible"/>
                                      </p:to>
                                    </p:set>
                                    <p:animEffect transition="in" filter="fade">
                                      <p:cBhvr>
                                        <p:cTn id="24" dur="1000"/>
                                        <p:tgtEl>
                                          <p:spTgt spid="32"/>
                                        </p:tgtEl>
                                      </p:cBhvr>
                                    </p:animEffect>
                                    <p:anim calcmode="lin" valueType="num">
                                      <p:cBhvr>
                                        <p:cTn id="25" dur="1000" fill="hold"/>
                                        <p:tgtEl>
                                          <p:spTgt spid="32"/>
                                        </p:tgtEl>
                                        <p:attrNameLst>
                                          <p:attrName>ppt_x</p:attrName>
                                        </p:attrNameLst>
                                      </p:cBhvr>
                                      <p:tavLst>
                                        <p:tav tm="0">
                                          <p:val>
                                            <p:strVal val="#ppt_x"/>
                                          </p:val>
                                        </p:tav>
                                        <p:tav tm="100000">
                                          <p:val>
                                            <p:strVal val="#ppt_x"/>
                                          </p:val>
                                        </p:tav>
                                      </p:tavLst>
                                    </p:anim>
                                    <p:anim calcmode="lin" valueType="num">
                                      <p:cBhvr>
                                        <p:cTn id="26" dur="1000" fill="hold"/>
                                        <p:tgtEl>
                                          <p:spTgt spid="32"/>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nodeType="clickEffect">
                                  <p:stCondLst>
                                    <p:cond delay="0"/>
                                  </p:stCondLst>
                                  <p:childTnLst>
                                    <p:set>
                                      <p:cBhvr>
                                        <p:cTn id="30" dur="1" fill="hold">
                                          <p:stCondLst>
                                            <p:cond delay="0"/>
                                          </p:stCondLst>
                                        </p:cTn>
                                        <p:tgtEl>
                                          <p:spTgt spid="34"/>
                                        </p:tgtEl>
                                        <p:attrNameLst>
                                          <p:attrName>style.visibility</p:attrName>
                                        </p:attrNameLst>
                                      </p:cBhvr>
                                      <p:to>
                                        <p:strVal val="visible"/>
                                      </p:to>
                                    </p:set>
                                    <p:animEffect transition="in" filter="fade">
                                      <p:cBhvr>
                                        <p:cTn id="31" dur="1000"/>
                                        <p:tgtEl>
                                          <p:spTgt spid="34"/>
                                        </p:tgtEl>
                                      </p:cBhvr>
                                    </p:animEffect>
                                    <p:anim calcmode="lin" valueType="num">
                                      <p:cBhvr>
                                        <p:cTn id="32" dur="1000" fill="hold"/>
                                        <p:tgtEl>
                                          <p:spTgt spid="34"/>
                                        </p:tgtEl>
                                        <p:attrNameLst>
                                          <p:attrName>ppt_x</p:attrName>
                                        </p:attrNameLst>
                                      </p:cBhvr>
                                      <p:tavLst>
                                        <p:tav tm="0">
                                          <p:val>
                                            <p:strVal val="#ppt_x"/>
                                          </p:val>
                                        </p:tav>
                                        <p:tav tm="100000">
                                          <p:val>
                                            <p:strVal val="#ppt_x"/>
                                          </p:val>
                                        </p:tav>
                                      </p:tavLst>
                                    </p:anim>
                                    <p:anim calcmode="lin" valueType="num">
                                      <p:cBhvr>
                                        <p:cTn id="33" dur="1000" fill="hold"/>
                                        <p:tgtEl>
                                          <p:spTgt spid="34"/>
                                        </p:tgtEl>
                                        <p:attrNameLst>
                                          <p:attrName>ppt_y</p:attrName>
                                        </p:attrNameLst>
                                      </p:cBhvr>
                                      <p:tavLst>
                                        <p:tav tm="0">
                                          <p:val>
                                            <p:strVal val="#ppt_y+.1"/>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42" presetClass="entr" presetSubtype="0" fill="hold" nodeType="clickEffect">
                                  <p:stCondLst>
                                    <p:cond delay="0"/>
                                  </p:stCondLst>
                                  <p:childTnLst>
                                    <p:set>
                                      <p:cBhvr>
                                        <p:cTn id="37" dur="1" fill="hold">
                                          <p:stCondLst>
                                            <p:cond delay="0"/>
                                          </p:stCondLst>
                                        </p:cTn>
                                        <p:tgtEl>
                                          <p:spTgt spid="41"/>
                                        </p:tgtEl>
                                        <p:attrNameLst>
                                          <p:attrName>style.visibility</p:attrName>
                                        </p:attrNameLst>
                                      </p:cBhvr>
                                      <p:to>
                                        <p:strVal val="visible"/>
                                      </p:to>
                                    </p:set>
                                    <p:animEffect transition="in" filter="fade">
                                      <p:cBhvr>
                                        <p:cTn id="38" dur="1000"/>
                                        <p:tgtEl>
                                          <p:spTgt spid="41"/>
                                        </p:tgtEl>
                                      </p:cBhvr>
                                    </p:animEffect>
                                    <p:anim calcmode="lin" valueType="num">
                                      <p:cBhvr>
                                        <p:cTn id="39" dur="1000" fill="hold"/>
                                        <p:tgtEl>
                                          <p:spTgt spid="41"/>
                                        </p:tgtEl>
                                        <p:attrNameLst>
                                          <p:attrName>ppt_x</p:attrName>
                                        </p:attrNameLst>
                                      </p:cBhvr>
                                      <p:tavLst>
                                        <p:tav tm="0">
                                          <p:val>
                                            <p:strVal val="#ppt_x"/>
                                          </p:val>
                                        </p:tav>
                                        <p:tav tm="100000">
                                          <p:val>
                                            <p:strVal val="#ppt_x"/>
                                          </p:val>
                                        </p:tav>
                                      </p:tavLst>
                                    </p:anim>
                                    <p:anim calcmode="lin" valueType="num">
                                      <p:cBhvr>
                                        <p:cTn id="40" dur="1000" fill="hold"/>
                                        <p:tgtEl>
                                          <p:spTgt spid="4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7" grpId="0"/>
      <p:bldP spid="29" grpId="0" animBg="1"/>
      <p:bldP spid="30"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 name="TextBox 116"/>
          <p:cNvSpPr txBox="1"/>
          <p:nvPr/>
        </p:nvSpPr>
        <p:spPr>
          <a:xfrm>
            <a:off x="2875262" y="348977"/>
            <a:ext cx="5063158" cy="584775"/>
          </a:xfrm>
          <a:prstGeom prst="rect">
            <a:avLst/>
          </a:prstGeom>
          <a:noFill/>
        </p:spPr>
        <p:txBody>
          <a:bodyPr wrap="square" rtlCol="0">
            <a:spAutoFit/>
          </a:bodyPr>
          <a:lstStyle/>
          <a:p>
            <a:pPr lvl="0" algn="ctr">
              <a:defRPr/>
            </a:pPr>
            <a:r>
              <a:rPr lang="vi-VN" altLang="zh-CN" sz="3200" b="1">
                <a:solidFill>
                  <a:srgbClr val="002060"/>
                </a:solidFill>
                <a:latin typeface="Roboto" panose="02000000000000000000" pitchFamily="2" charset="0"/>
                <a:ea typeface="Roboto" panose="02000000000000000000" pitchFamily="2" charset="0"/>
              </a:rPr>
              <a:t>TÌM HIỂU VỀ THẾ KỈ</a:t>
            </a:r>
            <a:endParaRPr kumimoji="0" lang="en-US" altLang="zh-CN" sz="3200" b="1"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mn-cs"/>
            </a:endParaRPr>
          </a:p>
        </p:txBody>
      </p:sp>
      <p:pic>
        <p:nvPicPr>
          <p:cNvPr id="7" name="Picture 6">
            <a:extLst>
              <a:ext uri="{FF2B5EF4-FFF2-40B4-BE49-F238E27FC236}">
                <a16:creationId xmlns:a16="http://schemas.microsoft.com/office/drawing/2014/main" id="{4FACDEB0-4136-02B1-00C5-D1D8C06FB63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045066" y="-34304"/>
            <a:ext cx="2246550" cy="1550366"/>
          </a:xfrm>
          <a:prstGeom prst="rect">
            <a:avLst/>
          </a:prstGeom>
        </p:spPr>
      </p:pic>
      <p:cxnSp>
        <p:nvCxnSpPr>
          <p:cNvPr id="9" name="Straight Connector 8"/>
          <p:cNvCxnSpPr/>
          <p:nvPr/>
        </p:nvCxnSpPr>
        <p:spPr>
          <a:xfrm>
            <a:off x="392448" y="1888038"/>
            <a:ext cx="12934" cy="3339779"/>
          </a:xfrm>
          <a:prstGeom prst="line">
            <a:avLst/>
          </a:prstGeom>
          <a:ln w="60325" cmpd="dbl">
            <a:solidFill>
              <a:srgbClr val="8DD3AE"/>
            </a:solidFill>
            <a:prstDash val="sysDot"/>
          </a:ln>
        </p:spPr>
        <p:style>
          <a:lnRef idx="1">
            <a:schemeClr val="accent1"/>
          </a:lnRef>
          <a:fillRef idx="0">
            <a:schemeClr val="accent1"/>
          </a:fillRef>
          <a:effectRef idx="0">
            <a:schemeClr val="accent1"/>
          </a:effectRef>
          <a:fontRef idx="minor">
            <a:schemeClr val="tx1"/>
          </a:fontRef>
        </p:style>
      </p:cxnSp>
      <p:grpSp>
        <p:nvGrpSpPr>
          <p:cNvPr id="32" name="Group 31"/>
          <p:cNvGrpSpPr/>
          <p:nvPr/>
        </p:nvGrpSpPr>
        <p:grpSpPr>
          <a:xfrm>
            <a:off x="392448" y="1591039"/>
            <a:ext cx="7354827" cy="792596"/>
            <a:chOff x="392448" y="1591039"/>
            <a:chExt cx="7354827" cy="792596"/>
          </a:xfrm>
        </p:grpSpPr>
        <p:grpSp>
          <p:nvGrpSpPr>
            <p:cNvPr id="28" name="Group 27"/>
            <p:cNvGrpSpPr/>
            <p:nvPr/>
          </p:nvGrpSpPr>
          <p:grpSpPr>
            <a:xfrm>
              <a:off x="946414" y="1591039"/>
              <a:ext cx="6800861" cy="792596"/>
              <a:chOff x="946414" y="1591039"/>
              <a:chExt cx="6800861" cy="792596"/>
            </a:xfrm>
          </p:grpSpPr>
          <p:sp>
            <p:nvSpPr>
              <p:cNvPr id="27" name="Rounded Rectangle 26"/>
              <p:cNvSpPr/>
              <p:nvPr/>
            </p:nvSpPr>
            <p:spPr>
              <a:xfrm>
                <a:off x="946414" y="1591039"/>
                <a:ext cx="6502264" cy="792596"/>
              </a:xfrm>
              <a:prstGeom prst="roundRect">
                <a:avLst>
                  <a:gd name="adj" fmla="val 50000"/>
                </a:avLst>
              </a:prstGeom>
              <a:solidFill>
                <a:srgbClr val="EE99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extBox 15"/>
              <p:cNvSpPr txBox="1"/>
              <p:nvPr/>
            </p:nvSpPr>
            <p:spPr>
              <a:xfrm>
                <a:off x="952807" y="1756505"/>
                <a:ext cx="6794468" cy="461665"/>
              </a:xfrm>
              <a:prstGeom prst="rect">
                <a:avLst/>
              </a:prstGeom>
              <a:noFill/>
            </p:spPr>
            <p:txBody>
              <a:bodyPr wrap="square" rtlCol="0">
                <a:spAutoFit/>
              </a:bodyPr>
              <a:lstStyle/>
              <a:p>
                <a:pPr lvl="0" algn="ctr">
                  <a:defRPr/>
                </a:pPr>
                <a:r>
                  <a:rPr lang="en-US" sz="2400">
                    <a:solidFill>
                      <a:srgbClr val="002060"/>
                    </a:solidFill>
                    <a:latin typeface="Roboto" panose="02000000000000000000" pitchFamily="2" charset="0"/>
                    <a:ea typeface="Roboto" panose="02000000000000000000" pitchFamily="2" charset="0"/>
                  </a:rPr>
                  <a:t>Từ năm 301 đến năm 400 là thế kỉ mấy?</a:t>
                </a:r>
                <a:endParaRPr kumimoji="0" lang="en-US"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mn-cs"/>
                </a:endParaRPr>
              </a:p>
            </p:txBody>
          </p:sp>
        </p:grpSp>
        <p:grpSp>
          <p:nvGrpSpPr>
            <p:cNvPr id="23" name="Group 22"/>
            <p:cNvGrpSpPr/>
            <p:nvPr/>
          </p:nvGrpSpPr>
          <p:grpSpPr>
            <a:xfrm>
              <a:off x="392448" y="1807804"/>
              <a:ext cx="656052" cy="191386"/>
              <a:chOff x="2679606" y="3668233"/>
              <a:chExt cx="656052" cy="191386"/>
            </a:xfrm>
            <a:solidFill>
              <a:srgbClr val="8DD3AE"/>
            </a:solidFill>
          </p:grpSpPr>
          <p:cxnSp>
            <p:nvCxnSpPr>
              <p:cNvPr id="19" name="Straight Connector 18"/>
              <p:cNvCxnSpPr/>
              <p:nvPr/>
            </p:nvCxnSpPr>
            <p:spPr>
              <a:xfrm>
                <a:off x="2679606" y="3763926"/>
                <a:ext cx="458272" cy="1"/>
              </a:xfrm>
              <a:prstGeom prst="line">
                <a:avLst/>
              </a:prstGeom>
              <a:grpFill/>
              <a:ln w="34925" cap="rnd">
                <a:solidFill>
                  <a:srgbClr val="8DD3AE"/>
                </a:solidFill>
                <a:headEnd type="oval"/>
                <a:tailEnd type="none"/>
              </a:ln>
            </p:spPr>
            <p:style>
              <a:lnRef idx="1">
                <a:schemeClr val="accent1"/>
              </a:lnRef>
              <a:fillRef idx="0">
                <a:schemeClr val="accent1"/>
              </a:fillRef>
              <a:effectRef idx="0">
                <a:schemeClr val="accent1"/>
              </a:effectRef>
              <a:fontRef idx="minor">
                <a:schemeClr val="tx1"/>
              </a:fontRef>
            </p:style>
          </p:cxnSp>
          <p:sp>
            <p:nvSpPr>
              <p:cNvPr id="22" name="Oval 21"/>
              <p:cNvSpPr/>
              <p:nvPr/>
            </p:nvSpPr>
            <p:spPr>
              <a:xfrm>
                <a:off x="3144272" y="3668233"/>
                <a:ext cx="191386" cy="191386"/>
              </a:xfrm>
              <a:prstGeom prst="ellipse">
                <a:avLst/>
              </a:prstGeom>
              <a:grpFill/>
              <a:ln w="28575">
                <a:solidFill>
                  <a:srgbClr val="8DD3AE"/>
                </a:solid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sp>
        <p:nvSpPr>
          <p:cNvPr id="30" name="TextBox 29"/>
          <p:cNvSpPr txBox="1"/>
          <p:nvPr/>
        </p:nvSpPr>
        <p:spPr>
          <a:xfrm>
            <a:off x="9460971" y="2339774"/>
            <a:ext cx="2649514" cy="1200329"/>
          </a:xfrm>
          <a:prstGeom prst="rect">
            <a:avLst/>
          </a:prstGeom>
          <a:solidFill>
            <a:srgbClr val="95624C"/>
          </a:solidFill>
        </p:spPr>
        <p:txBody>
          <a:bodyPr wrap="square" rtlCol="0">
            <a:spAutoFit/>
          </a:bodyPr>
          <a:lstStyle/>
          <a:p>
            <a:pPr lvl="0" algn="ctr">
              <a:defRPr/>
            </a:pPr>
            <a:r>
              <a:rPr lang="vi-VN" sz="2400">
                <a:solidFill>
                  <a:schemeClr val="bg1"/>
                </a:solidFill>
                <a:latin typeface="Roboto" panose="02000000000000000000" pitchFamily="2" charset="0"/>
                <a:ea typeface="Roboto" panose="02000000000000000000" pitchFamily="2" charset="0"/>
              </a:rPr>
              <a:t>Thế kỉ là một đơn vị</a:t>
            </a:r>
            <a:r>
              <a:rPr lang="en-US" sz="2400">
                <a:solidFill>
                  <a:schemeClr val="bg1"/>
                </a:solidFill>
                <a:latin typeface="Roboto" panose="02000000000000000000" pitchFamily="2" charset="0"/>
                <a:ea typeface="Roboto" panose="02000000000000000000" pitchFamily="2" charset="0"/>
              </a:rPr>
              <a:t> </a:t>
            </a:r>
            <a:r>
              <a:rPr lang="vi-VN" sz="2400">
                <a:solidFill>
                  <a:schemeClr val="bg1"/>
                </a:solidFill>
                <a:latin typeface="Roboto" panose="02000000000000000000" pitchFamily="2" charset="0"/>
                <a:ea typeface="Roboto" panose="02000000000000000000" pitchFamily="2" charset="0"/>
              </a:rPr>
              <a:t>đo thời gian.</a:t>
            </a:r>
            <a:r>
              <a:rPr lang="en-US" sz="2400">
                <a:solidFill>
                  <a:schemeClr val="bg1"/>
                </a:solidFill>
                <a:latin typeface="Roboto" panose="02000000000000000000" pitchFamily="2" charset="0"/>
                <a:ea typeface="Roboto" panose="02000000000000000000" pitchFamily="2" charset="0"/>
              </a:rPr>
              <a:t> </a:t>
            </a:r>
          </a:p>
          <a:p>
            <a:pPr lvl="0" algn="ctr">
              <a:defRPr/>
            </a:pPr>
            <a:r>
              <a:rPr lang="vi-VN" sz="2400" spc="-40">
                <a:solidFill>
                  <a:schemeClr val="bg1"/>
                </a:solidFill>
                <a:latin typeface="Roboto" panose="02000000000000000000" pitchFamily="2" charset="0"/>
                <a:ea typeface="Roboto" panose="02000000000000000000" pitchFamily="2" charset="0"/>
              </a:rPr>
              <a:t>1 thế kỉ = 100 năm</a:t>
            </a:r>
            <a:endParaRPr kumimoji="0" lang="en-US" altLang="zh-CN" sz="2400" b="0" i="0" u="none" strike="noStrike" kern="1200" cap="none" spc="-40" normalizeH="0" noProof="0" dirty="0">
              <a:ln>
                <a:noFill/>
              </a:ln>
              <a:solidFill>
                <a:schemeClr val="bg1"/>
              </a:solidFill>
              <a:effectLst/>
              <a:uLnTx/>
              <a:uFillTx/>
              <a:latin typeface="Roboto" panose="02000000000000000000" pitchFamily="2" charset="0"/>
              <a:ea typeface="Roboto" panose="02000000000000000000" pitchFamily="2" charset="0"/>
            </a:endParaRPr>
          </a:p>
        </p:txBody>
      </p:sp>
      <p:grpSp>
        <p:nvGrpSpPr>
          <p:cNvPr id="34" name="Group 33"/>
          <p:cNvGrpSpPr/>
          <p:nvPr/>
        </p:nvGrpSpPr>
        <p:grpSpPr>
          <a:xfrm>
            <a:off x="405382" y="3301588"/>
            <a:ext cx="7265674" cy="792596"/>
            <a:chOff x="392448" y="1591039"/>
            <a:chExt cx="7265674" cy="792596"/>
          </a:xfrm>
        </p:grpSpPr>
        <p:grpSp>
          <p:nvGrpSpPr>
            <p:cNvPr id="35" name="Group 34"/>
            <p:cNvGrpSpPr/>
            <p:nvPr/>
          </p:nvGrpSpPr>
          <p:grpSpPr>
            <a:xfrm>
              <a:off x="863654" y="1591039"/>
              <a:ext cx="6794468" cy="792596"/>
              <a:chOff x="863654" y="1591039"/>
              <a:chExt cx="6794468" cy="792596"/>
            </a:xfrm>
          </p:grpSpPr>
          <p:sp>
            <p:nvSpPr>
              <p:cNvPr id="39" name="Rounded Rectangle 38"/>
              <p:cNvSpPr/>
              <p:nvPr/>
            </p:nvSpPr>
            <p:spPr>
              <a:xfrm>
                <a:off x="946413" y="1591039"/>
                <a:ext cx="6628199" cy="792596"/>
              </a:xfrm>
              <a:prstGeom prst="roundRect">
                <a:avLst>
                  <a:gd name="adj" fmla="val 50000"/>
                </a:avLst>
              </a:prstGeom>
              <a:solidFill>
                <a:srgbClr val="EE99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TextBox 39"/>
              <p:cNvSpPr txBox="1"/>
              <p:nvPr/>
            </p:nvSpPr>
            <p:spPr>
              <a:xfrm>
                <a:off x="863654" y="1744458"/>
                <a:ext cx="6794468" cy="461665"/>
              </a:xfrm>
              <a:prstGeom prst="rect">
                <a:avLst/>
              </a:prstGeom>
              <a:noFill/>
            </p:spPr>
            <p:txBody>
              <a:bodyPr wrap="square" rtlCol="0">
                <a:spAutoFit/>
              </a:bodyPr>
              <a:lstStyle/>
              <a:p>
                <a:pPr lvl="0" algn="ctr">
                  <a:defRPr/>
                </a:pPr>
                <a:r>
                  <a:rPr lang="en-US" sz="2400">
                    <a:solidFill>
                      <a:srgbClr val="002060"/>
                    </a:solidFill>
                    <a:latin typeface="Roboto" panose="02000000000000000000" pitchFamily="2" charset="0"/>
                    <a:ea typeface="Roboto" panose="02000000000000000000" pitchFamily="2" charset="0"/>
                  </a:rPr>
                  <a:t>Từ năm 401 đến năm 500 là thế kỉ mấy?</a:t>
                </a:r>
              </a:p>
            </p:txBody>
          </p:sp>
        </p:grpSp>
        <p:grpSp>
          <p:nvGrpSpPr>
            <p:cNvPr id="36" name="Group 35"/>
            <p:cNvGrpSpPr/>
            <p:nvPr/>
          </p:nvGrpSpPr>
          <p:grpSpPr>
            <a:xfrm>
              <a:off x="392448" y="1807804"/>
              <a:ext cx="656052" cy="191386"/>
              <a:chOff x="2679606" y="3668233"/>
              <a:chExt cx="656052" cy="191386"/>
            </a:xfrm>
            <a:solidFill>
              <a:srgbClr val="8DD3AE"/>
            </a:solidFill>
          </p:grpSpPr>
          <p:cxnSp>
            <p:nvCxnSpPr>
              <p:cNvPr id="37" name="Straight Connector 36"/>
              <p:cNvCxnSpPr/>
              <p:nvPr/>
            </p:nvCxnSpPr>
            <p:spPr>
              <a:xfrm>
                <a:off x="2679606" y="3763926"/>
                <a:ext cx="458272" cy="1"/>
              </a:xfrm>
              <a:prstGeom prst="line">
                <a:avLst/>
              </a:prstGeom>
              <a:grpFill/>
              <a:ln w="34925" cap="rnd">
                <a:solidFill>
                  <a:srgbClr val="8DD3AE"/>
                </a:solidFill>
                <a:headEnd type="oval"/>
                <a:tailEnd type="none"/>
              </a:ln>
            </p:spPr>
            <p:style>
              <a:lnRef idx="1">
                <a:schemeClr val="accent1"/>
              </a:lnRef>
              <a:fillRef idx="0">
                <a:schemeClr val="accent1"/>
              </a:fillRef>
              <a:effectRef idx="0">
                <a:schemeClr val="accent1"/>
              </a:effectRef>
              <a:fontRef idx="minor">
                <a:schemeClr val="tx1"/>
              </a:fontRef>
            </p:style>
          </p:cxnSp>
          <p:sp>
            <p:nvSpPr>
              <p:cNvPr id="38" name="Oval 37"/>
              <p:cNvSpPr/>
              <p:nvPr/>
            </p:nvSpPr>
            <p:spPr>
              <a:xfrm>
                <a:off x="3144272" y="3668233"/>
                <a:ext cx="191386" cy="191386"/>
              </a:xfrm>
              <a:prstGeom prst="ellipse">
                <a:avLst/>
              </a:prstGeom>
              <a:grpFill/>
              <a:ln w="28575">
                <a:solidFill>
                  <a:srgbClr val="8DD3AE"/>
                </a:solid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grpSp>
        <p:nvGrpSpPr>
          <p:cNvPr id="41" name="Group 40"/>
          <p:cNvGrpSpPr/>
          <p:nvPr/>
        </p:nvGrpSpPr>
        <p:grpSpPr>
          <a:xfrm>
            <a:off x="456425" y="4915359"/>
            <a:ext cx="7182164" cy="792596"/>
            <a:chOff x="392448" y="1591039"/>
            <a:chExt cx="7182164" cy="792596"/>
          </a:xfrm>
        </p:grpSpPr>
        <p:grpSp>
          <p:nvGrpSpPr>
            <p:cNvPr id="42" name="Group 41"/>
            <p:cNvGrpSpPr/>
            <p:nvPr/>
          </p:nvGrpSpPr>
          <p:grpSpPr>
            <a:xfrm>
              <a:off x="780144" y="1591039"/>
              <a:ext cx="6794468" cy="792596"/>
              <a:chOff x="780144" y="1591039"/>
              <a:chExt cx="6794468" cy="792596"/>
            </a:xfrm>
          </p:grpSpPr>
          <p:sp>
            <p:nvSpPr>
              <p:cNvPr id="46" name="Rounded Rectangle 45"/>
              <p:cNvSpPr/>
              <p:nvPr/>
            </p:nvSpPr>
            <p:spPr>
              <a:xfrm>
                <a:off x="946413" y="1591039"/>
                <a:ext cx="6628199" cy="792596"/>
              </a:xfrm>
              <a:prstGeom prst="roundRect">
                <a:avLst>
                  <a:gd name="adj" fmla="val 50000"/>
                </a:avLst>
              </a:prstGeom>
              <a:solidFill>
                <a:srgbClr val="EE99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TextBox 46"/>
              <p:cNvSpPr txBox="1"/>
              <p:nvPr/>
            </p:nvSpPr>
            <p:spPr>
              <a:xfrm>
                <a:off x="780144" y="1776881"/>
                <a:ext cx="6794468" cy="461665"/>
              </a:xfrm>
              <a:prstGeom prst="rect">
                <a:avLst/>
              </a:prstGeom>
              <a:noFill/>
            </p:spPr>
            <p:txBody>
              <a:bodyPr wrap="square" rtlCol="0">
                <a:spAutoFit/>
              </a:bodyPr>
              <a:lstStyle/>
              <a:p>
                <a:pPr lvl="0" algn="ctr">
                  <a:defRPr/>
                </a:pPr>
                <a:r>
                  <a:rPr lang="en-US" sz="2400">
                    <a:solidFill>
                      <a:srgbClr val="002060"/>
                    </a:solidFill>
                    <a:latin typeface="Roboto" panose="02000000000000000000" pitchFamily="2" charset="0"/>
                    <a:ea typeface="Roboto" panose="02000000000000000000" pitchFamily="2" charset="0"/>
                  </a:rPr>
                  <a:t>Từ năm 801 đến năm 900 là thế kỉ mấy?</a:t>
                </a:r>
              </a:p>
            </p:txBody>
          </p:sp>
        </p:grpSp>
        <p:grpSp>
          <p:nvGrpSpPr>
            <p:cNvPr id="43" name="Group 42"/>
            <p:cNvGrpSpPr/>
            <p:nvPr/>
          </p:nvGrpSpPr>
          <p:grpSpPr>
            <a:xfrm>
              <a:off x="392448" y="1807804"/>
              <a:ext cx="656052" cy="191386"/>
              <a:chOff x="2679606" y="3668233"/>
              <a:chExt cx="656052" cy="191386"/>
            </a:xfrm>
            <a:solidFill>
              <a:srgbClr val="8DD3AE"/>
            </a:solidFill>
          </p:grpSpPr>
          <p:cxnSp>
            <p:nvCxnSpPr>
              <p:cNvPr id="44" name="Straight Connector 43"/>
              <p:cNvCxnSpPr/>
              <p:nvPr/>
            </p:nvCxnSpPr>
            <p:spPr>
              <a:xfrm>
                <a:off x="2679606" y="3763926"/>
                <a:ext cx="458272" cy="1"/>
              </a:xfrm>
              <a:prstGeom prst="line">
                <a:avLst/>
              </a:prstGeom>
              <a:grpFill/>
              <a:ln w="34925" cap="rnd">
                <a:solidFill>
                  <a:srgbClr val="8DD3AE"/>
                </a:solidFill>
                <a:headEnd type="oval"/>
                <a:tailEnd type="none"/>
              </a:ln>
            </p:spPr>
            <p:style>
              <a:lnRef idx="1">
                <a:schemeClr val="accent1"/>
              </a:lnRef>
              <a:fillRef idx="0">
                <a:schemeClr val="accent1"/>
              </a:fillRef>
              <a:effectRef idx="0">
                <a:schemeClr val="accent1"/>
              </a:effectRef>
              <a:fontRef idx="minor">
                <a:schemeClr val="tx1"/>
              </a:fontRef>
            </p:style>
          </p:cxnSp>
          <p:sp>
            <p:nvSpPr>
              <p:cNvPr id="45" name="Oval 44"/>
              <p:cNvSpPr/>
              <p:nvPr/>
            </p:nvSpPr>
            <p:spPr>
              <a:xfrm>
                <a:off x="3144272" y="3668233"/>
                <a:ext cx="191386" cy="191386"/>
              </a:xfrm>
              <a:prstGeom prst="ellipse">
                <a:avLst/>
              </a:prstGeom>
              <a:grpFill/>
              <a:ln w="28575">
                <a:solidFill>
                  <a:srgbClr val="8DD3AE"/>
                </a:solid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grpSp>
        <p:nvGrpSpPr>
          <p:cNvPr id="4" name="Group 3"/>
          <p:cNvGrpSpPr/>
          <p:nvPr/>
        </p:nvGrpSpPr>
        <p:grpSpPr>
          <a:xfrm>
            <a:off x="7455071" y="1462839"/>
            <a:ext cx="1712071" cy="1072701"/>
            <a:chOff x="7168193" y="1473491"/>
            <a:chExt cx="1712071" cy="1072701"/>
          </a:xfrm>
        </p:grpSpPr>
        <p:sp>
          <p:nvSpPr>
            <p:cNvPr id="2" name="Oval 1"/>
            <p:cNvSpPr/>
            <p:nvPr/>
          </p:nvSpPr>
          <p:spPr>
            <a:xfrm>
              <a:off x="7168193" y="1473491"/>
              <a:ext cx="1712071" cy="1072701"/>
            </a:xfrm>
            <a:prstGeom prst="ellips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TextBox 32"/>
            <p:cNvSpPr txBox="1"/>
            <p:nvPr/>
          </p:nvSpPr>
          <p:spPr>
            <a:xfrm>
              <a:off x="7329546" y="1679507"/>
              <a:ext cx="1353181" cy="830997"/>
            </a:xfrm>
            <a:prstGeom prst="rect">
              <a:avLst/>
            </a:prstGeom>
            <a:noFill/>
          </p:spPr>
          <p:txBody>
            <a:bodyPr wrap="square" rtlCol="0">
              <a:spAutoFit/>
            </a:bodyPr>
            <a:lstStyle/>
            <a:p>
              <a:pPr lvl="0" algn="ctr">
                <a:defRPr/>
              </a:pPr>
              <a:r>
                <a:rPr lang="en-US" altLang="zh-CN" sz="2400" b="1">
                  <a:solidFill>
                    <a:srgbClr val="7030A0"/>
                  </a:solidFill>
                  <a:latin typeface="Roboto" panose="02000000000000000000" pitchFamily="2" charset="0"/>
                  <a:ea typeface="Roboto" panose="02000000000000000000" pitchFamily="2" charset="0"/>
                </a:rPr>
                <a:t>T</a:t>
              </a:r>
              <a:r>
                <a:rPr lang="vi-VN" altLang="zh-CN" sz="2400" b="1">
                  <a:solidFill>
                    <a:srgbClr val="7030A0"/>
                  </a:solidFill>
                  <a:latin typeface="Roboto" panose="02000000000000000000" pitchFamily="2" charset="0"/>
                  <a:ea typeface="Roboto" panose="02000000000000000000" pitchFamily="2" charset="0"/>
                </a:rPr>
                <a:t>hế kỉ</a:t>
              </a:r>
              <a:r>
                <a:rPr lang="en-US" altLang="zh-CN" sz="2400" b="1">
                  <a:solidFill>
                    <a:srgbClr val="7030A0"/>
                  </a:solidFill>
                  <a:latin typeface="Roboto" panose="02000000000000000000" pitchFamily="2" charset="0"/>
                  <a:ea typeface="Roboto" panose="02000000000000000000" pitchFamily="2" charset="0"/>
                </a:rPr>
                <a:t> </a:t>
              </a:r>
            </a:p>
            <a:p>
              <a:pPr lvl="0" algn="ctr">
                <a:defRPr/>
              </a:pPr>
              <a:r>
                <a:rPr lang="en-US" altLang="zh-CN" sz="2400" b="1">
                  <a:solidFill>
                    <a:srgbClr val="7030A0"/>
                  </a:solidFill>
                  <a:latin typeface="Roboto" panose="02000000000000000000" pitchFamily="2" charset="0"/>
                  <a:ea typeface="Roboto" panose="02000000000000000000" pitchFamily="2" charset="0"/>
                </a:rPr>
                <a:t>IV</a:t>
              </a:r>
              <a:endParaRPr kumimoji="0" lang="en-US" altLang="zh-CN" sz="2400" b="1" i="0" u="none" strike="noStrike" kern="1200" cap="none" spc="0" normalizeH="0" baseline="0" noProof="0" dirty="0">
                <a:ln>
                  <a:noFill/>
                </a:ln>
                <a:solidFill>
                  <a:srgbClr val="7030A0"/>
                </a:solidFill>
                <a:effectLst/>
                <a:uLnTx/>
                <a:uFillTx/>
                <a:latin typeface="Roboto" panose="02000000000000000000" pitchFamily="2" charset="0"/>
                <a:ea typeface="Roboto" panose="02000000000000000000" pitchFamily="2" charset="0"/>
              </a:endParaRPr>
            </a:p>
          </p:txBody>
        </p:sp>
      </p:grpSp>
      <p:grpSp>
        <p:nvGrpSpPr>
          <p:cNvPr id="48" name="Group 47"/>
          <p:cNvGrpSpPr/>
          <p:nvPr/>
        </p:nvGrpSpPr>
        <p:grpSpPr>
          <a:xfrm>
            <a:off x="7587546" y="3229814"/>
            <a:ext cx="1712071" cy="1072701"/>
            <a:chOff x="7168193" y="1473491"/>
            <a:chExt cx="1712071" cy="1072701"/>
          </a:xfrm>
        </p:grpSpPr>
        <p:sp>
          <p:nvSpPr>
            <p:cNvPr id="49" name="Oval 48"/>
            <p:cNvSpPr/>
            <p:nvPr/>
          </p:nvSpPr>
          <p:spPr>
            <a:xfrm>
              <a:off x="7168193" y="1473491"/>
              <a:ext cx="1712071" cy="1072701"/>
            </a:xfrm>
            <a:prstGeom prst="ellips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 name="TextBox 49"/>
            <p:cNvSpPr txBox="1"/>
            <p:nvPr/>
          </p:nvSpPr>
          <p:spPr>
            <a:xfrm>
              <a:off x="7329546" y="1679507"/>
              <a:ext cx="1353181" cy="830997"/>
            </a:xfrm>
            <a:prstGeom prst="rect">
              <a:avLst/>
            </a:prstGeom>
            <a:noFill/>
          </p:spPr>
          <p:txBody>
            <a:bodyPr wrap="square" rtlCol="0">
              <a:spAutoFit/>
            </a:bodyPr>
            <a:lstStyle/>
            <a:p>
              <a:pPr lvl="0" algn="ctr">
                <a:defRPr/>
              </a:pPr>
              <a:r>
                <a:rPr lang="en-US" altLang="zh-CN" sz="2400" b="1">
                  <a:solidFill>
                    <a:srgbClr val="7030A0"/>
                  </a:solidFill>
                  <a:latin typeface="Roboto" panose="02000000000000000000" pitchFamily="2" charset="0"/>
                  <a:ea typeface="Roboto" panose="02000000000000000000" pitchFamily="2" charset="0"/>
                </a:rPr>
                <a:t>T</a:t>
              </a:r>
              <a:r>
                <a:rPr lang="vi-VN" altLang="zh-CN" sz="2400" b="1">
                  <a:solidFill>
                    <a:srgbClr val="7030A0"/>
                  </a:solidFill>
                  <a:latin typeface="Roboto" panose="02000000000000000000" pitchFamily="2" charset="0"/>
                  <a:ea typeface="Roboto" panose="02000000000000000000" pitchFamily="2" charset="0"/>
                </a:rPr>
                <a:t>hế kỉ</a:t>
              </a:r>
              <a:r>
                <a:rPr lang="en-US" altLang="zh-CN" sz="2400" b="1">
                  <a:solidFill>
                    <a:srgbClr val="7030A0"/>
                  </a:solidFill>
                  <a:latin typeface="Roboto" panose="02000000000000000000" pitchFamily="2" charset="0"/>
                  <a:ea typeface="Roboto" panose="02000000000000000000" pitchFamily="2" charset="0"/>
                </a:rPr>
                <a:t> </a:t>
              </a:r>
            </a:p>
            <a:p>
              <a:pPr lvl="0" algn="ctr">
                <a:defRPr/>
              </a:pPr>
              <a:r>
                <a:rPr lang="en-US" altLang="zh-CN" sz="2400" b="1">
                  <a:solidFill>
                    <a:srgbClr val="7030A0"/>
                  </a:solidFill>
                  <a:latin typeface="Roboto" panose="02000000000000000000" pitchFamily="2" charset="0"/>
                  <a:ea typeface="Roboto" panose="02000000000000000000" pitchFamily="2" charset="0"/>
                </a:rPr>
                <a:t>V</a:t>
              </a:r>
              <a:endParaRPr kumimoji="0" lang="en-US" altLang="zh-CN" sz="2400" b="1" i="0" u="none" strike="noStrike" kern="1200" cap="none" spc="0" normalizeH="0" baseline="0" noProof="0" dirty="0">
                <a:ln>
                  <a:noFill/>
                </a:ln>
                <a:solidFill>
                  <a:srgbClr val="7030A0"/>
                </a:solidFill>
                <a:effectLst/>
                <a:uLnTx/>
                <a:uFillTx/>
                <a:latin typeface="Roboto" panose="02000000000000000000" pitchFamily="2" charset="0"/>
                <a:ea typeface="Roboto" panose="02000000000000000000" pitchFamily="2" charset="0"/>
              </a:endParaRPr>
            </a:p>
          </p:txBody>
        </p:sp>
      </p:grpSp>
      <p:grpSp>
        <p:nvGrpSpPr>
          <p:cNvPr id="51" name="Group 50"/>
          <p:cNvGrpSpPr/>
          <p:nvPr/>
        </p:nvGrpSpPr>
        <p:grpSpPr>
          <a:xfrm>
            <a:off x="7638589" y="4860233"/>
            <a:ext cx="1712071" cy="1072701"/>
            <a:chOff x="7168193" y="1473491"/>
            <a:chExt cx="1712071" cy="1072701"/>
          </a:xfrm>
        </p:grpSpPr>
        <p:sp>
          <p:nvSpPr>
            <p:cNvPr id="52" name="Oval 51"/>
            <p:cNvSpPr/>
            <p:nvPr/>
          </p:nvSpPr>
          <p:spPr>
            <a:xfrm>
              <a:off x="7168193" y="1473491"/>
              <a:ext cx="1712071" cy="1072701"/>
            </a:xfrm>
            <a:prstGeom prst="ellips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TextBox 52"/>
            <p:cNvSpPr txBox="1"/>
            <p:nvPr/>
          </p:nvSpPr>
          <p:spPr>
            <a:xfrm>
              <a:off x="7329546" y="1679507"/>
              <a:ext cx="1353181" cy="830997"/>
            </a:xfrm>
            <a:prstGeom prst="rect">
              <a:avLst/>
            </a:prstGeom>
            <a:noFill/>
          </p:spPr>
          <p:txBody>
            <a:bodyPr wrap="square" rtlCol="0">
              <a:spAutoFit/>
            </a:bodyPr>
            <a:lstStyle/>
            <a:p>
              <a:pPr lvl="0" algn="ctr">
                <a:defRPr/>
              </a:pPr>
              <a:r>
                <a:rPr lang="en-US" altLang="zh-CN" sz="2400" b="1">
                  <a:solidFill>
                    <a:srgbClr val="7030A0"/>
                  </a:solidFill>
                  <a:latin typeface="Roboto" panose="02000000000000000000" pitchFamily="2" charset="0"/>
                  <a:ea typeface="Roboto" panose="02000000000000000000" pitchFamily="2" charset="0"/>
                </a:rPr>
                <a:t>T</a:t>
              </a:r>
              <a:r>
                <a:rPr lang="vi-VN" altLang="zh-CN" sz="2400" b="1">
                  <a:solidFill>
                    <a:srgbClr val="7030A0"/>
                  </a:solidFill>
                  <a:latin typeface="Roboto" panose="02000000000000000000" pitchFamily="2" charset="0"/>
                  <a:ea typeface="Roboto" panose="02000000000000000000" pitchFamily="2" charset="0"/>
                </a:rPr>
                <a:t>hế kỉ</a:t>
              </a:r>
              <a:r>
                <a:rPr lang="en-US" altLang="zh-CN" sz="2400" b="1">
                  <a:solidFill>
                    <a:srgbClr val="7030A0"/>
                  </a:solidFill>
                  <a:latin typeface="Roboto" panose="02000000000000000000" pitchFamily="2" charset="0"/>
                  <a:ea typeface="Roboto" panose="02000000000000000000" pitchFamily="2" charset="0"/>
                </a:rPr>
                <a:t> </a:t>
              </a:r>
            </a:p>
            <a:p>
              <a:pPr lvl="0" algn="ctr">
                <a:defRPr/>
              </a:pPr>
              <a:r>
                <a:rPr lang="en-US" altLang="zh-CN" sz="2400" b="1">
                  <a:solidFill>
                    <a:srgbClr val="7030A0"/>
                  </a:solidFill>
                  <a:latin typeface="Roboto" panose="02000000000000000000" pitchFamily="2" charset="0"/>
                  <a:ea typeface="Roboto" panose="02000000000000000000" pitchFamily="2" charset="0"/>
                </a:rPr>
                <a:t>IX</a:t>
              </a:r>
              <a:endParaRPr kumimoji="0" lang="en-US" altLang="zh-CN" sz="2400" b="1" i="0" u="none" strike="noStrike" kern="1200" cap="none" spc="0" normalizeH="0" baseline="0" noProof="0" dirty="0">
                <a:ln>
                  <a:noFill/>
                </a:ln>
                <a:solidFill>
                  <a:srgbClr val="7030A0"/>
                </a:solidFill>
                <a:effectLst/>
                <a:uLnTx/>
                <a:uFillTx/>
                <a:latin typeface="Roboto" panose="02000000000000000000" pitchFamily="2" charset="0"/>
                <a:ea typeface="Roboto" panose="02000000000000000000" pitchFamily="2" charset="0"/>
              </a:endParaRPr>
            </a:p>
          </p:txBody>
        </p:sp>
      </p:grpSp>
    </p:spTree>
    <p:extLst>
      <p:ext uri="{BB962C8B-B14F-4D97-AF65-F5344CB8AC3E}">
        <p14:creationId xmlns:p14="http://schemas.microsoft.com/office/powerpoint/2010/main" val="24888952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17"/>
                                        </p:tgtEl>
                                        <p:attrNameLst>
                                          <p:attrName>style.visibility</p:attrName>
                                        </p:attrNameLst>
                                      </p:cBhvr>
                                      <p:to>
                                        <p:strVal val="visible"/>
                                      </p:to>
                                    </p:set>
                                    <p:animEffect transition="in" filter="fade">
                                      <p:cBhvr>
                                        <p:cTn id="7" dur="500"/>
                                        <p:tgtEl>
                                          <p:spTgt spid="117"/>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30"/>
                                        </p:tgtEl>
                                        <p:attrNameLst>
                                          <p:attrName>style.visibility</p:attrName>
                                        </p:attrNameLst>
                                      </p:cBhvr>
                                      <p:to>
                                        <p:strVal val="visible"/>
                                      </p:to>
                                    </p:set>
                                    <p:animEffect transition="in" filter="wipe(down)">
                                      <p:cBhvr>
                                        <p:cTn id="10" dur="500"/>
                                        <p:tgtEl>
                                          <p:spTgt spid="30"/>
                                        </p:tgtEl>
                                      </p:cBhvr>
                                    </p:animEffect>
                                  </p:childTnLst>
                                </p:cTn>
                              </p:par>
                              <p:par>
                                <p:cTn id="11" presetID="22" presetClass="entr" presetSubtype="1" fill="hold" nodeType="with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wipe(up)">
                                      <p:cBhvr>
                                        <p:cTn id="13" dur="500"/>
                                        <p:tgtEl>
                                          <p:spTgt spid="9"/>
                                        </p:tgtEl>
                                      </p:cBhvr>
                                    </p:animEffect>
                                  </p:childTnLst>
                                </p:cTn>
                              </p:par>
                              <p:par>
                                <p:cTn id="14" presetID="42" presetClass="entr" presetSubtype="0" fill="hold" nodeType="withEffect">
                                  <p:stCondLst>
                                    <p:cond delay="0"/>
                                  </p:stCondLst>
                                  <p:childTnLst>
                                    <p:set>
                                      <p:cBhvr>
                                        <p:cTn id="15" dur="1" fill="hold">
                                          <p:stCondLst>
                                            <p:cond delay="0"/>
                                          </p:stCondLst>
                                        </p:cTn>
                                        <p:tgtEl>
                                          <p:spTgt spid="32"/>
                                        </p:tgtEl>
                                        <p:attrNameLst>
                                          <p:attrName>style.visibility</p:attrName>
                                        </p:attrNameLst>
                                      </p:cBhvr>
                                      <p:to>
                                        <p:strVal val="visible"/>
                                      </p:to>
                                    </p:set>
                                    <p:animEffect transition="in" filter="fade">
                                      <p:cBhvr>
                                        <p:cTn id="16" dur="1000"/>
                                        <p:tgtEl>
                                          <p:spTgt spid="32"/>
                                        </p:tgtEl>
                                      </p:cBhvr>
                                    </p:animEffect>
                                    <p:anim calcmode="lin" valueType="num">
                                      <p:cBhvr>
                                        <p:cTn id="17" dur="1000" fill="hold"/>
                                        <p:tgtEl>
                                          <p:spTgt spid="32"/>
                                        </p:tgtEl>
                                        <p:attrNameLst>
                                          <p:attrName>ppt_x</p:attrName>
                                        </p:attrNameLst>
                                      </p:cBhvr>
                                      <p:tavLst>
                                        <p:tav tm="0">
                                          <p:val>
                                            <p:strVal val="#ppt_x"/>
                                          </p:val>
                                        </p:tav>
                                        <p:tav tm="100000">
                                          <p:val>
                                            <p:strVal val="#ppt_x"/>
                                          </p:val>
                                        </p:tav>
                                      </p:tavLst>
                                    </p:anim>
                                    <p:anim calcmode="lin" valueType="num">
                                      <p:cBhvr>
                                        <p:cTn id="18" dur="1000" fill="hold"/>
                                        <p:tgtEl>
                                          <p:spTgt spid="32"/>
                                        </p:tgtEl>
                                        <p:attrNameLst>
                                          <p:attrName>ppt_y</p:attrName>
                                        </p:attrNameLst>
                                      </p:cBhvr>
                                      <p:tavLst>
                                        <p:tav tm="0">
                                          <p:val>
                                            <p:strVal val="#ppt_y+.1"/>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42" presetClass="entr" presetSubtype="0" fill="hold" nodeType="click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fade">
                                      <p:cBhvr>
                                        <p:cTn id="23" dur="1000"/>
                                        <p:tgtEl>
                                          <p:spTgt spid="4"/>
                                        </p:tgtEl>
                                      </p:cBhvr>
                                    </p:animEffect>
                                    <p:anim calcmode="lin" valueType="num">
                                      <p:cBhvr>
                                        <p:cTn id="24" dur="1000" fill="hold"/>
                                        <p:tgtEl>
                                          <p:spTgt spid="4"/>
                                        </p:tgtEl>
                                        <p:attrNameLst>
                                          <p:attrName>ppt_x</p:attrName>
                                        </p:attrNameLst>
                                      </p:cBhvr>
                                      <p:tavLst>
                                        <p:tav tm="0">
                                          <p:val>
                                            <p:strVal val="#ppt_x"/>
                                          </p:val>
                                        </p:tav>
                                        <p:tav tm="100000">
                                          <p:val>
                                            <p:strVal val="#ppt_x"/>
                                          </p:val>
                                        </p:tav>
                                      </p:tavLst>
                                    </p:anim>
                                    <p:anim calcmode="lin" valueType="num">
                                      <p:cBhvr>
                                        <p:cTn id="25"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42" presetClass="entr" presetSubtype="0" fill="hold" nodeType="clickEffect">
                                  <p:stCondLst>
                                    <p:cond delay="0"/>
                                  </p:stCondLst>
                                  <p:childTnLst>
                                    <p:set>
                                      <p:cBhvr>
                                        <p:cTn id="29" dur="1" fill="hold">
                                          <p:stCondLst>
                                            <p:cond delay="0"/>
                                          </p:stCondLst>
                                        </p:cTn>
                                        <p:tgtEl>
                                          <p:spTgt spid="34"/>
                                        </p:tgtEl>
                                        <p:attrNameLst>
                                          <p:attrName>style.visibility</p:attrName>
                                        </p:attrNameLst>
                                      </p:cBhvr>
                                      <p:to>
                                        <p:strVal val="visible"/>
                                      </p:to>
                                    </p:set>
                                    <p:animEffect transition="in" filter="fade">
                                      <p:cBhvr>
                                        <p:cTn id="30" dur="1000"/>
                                        <p:tgtEl>
                                          <p:spTgt spid="34"/>
                                        </p:tgtEl>
                                      </p:cBhvr>
                                    </p:animEffect>
                                    <p:anim calcmode="lin" valueType="num">
                                      <p:cBhvr>
                                        <p:cTn id="31" dur="1000" fill="hold"/>
                                        <p:tgtEl>
                                          <p:spTgt spid="34"/>
                                        </p:tgtEl>
                                        <p:attrNameLst>
                                          <p:attrName>ppt_x</p:attrName>
                                        </p:attrNameLst>
                                      </p:cBhvr>
                                      <p:tavLst>
                                        <p:tav tm="0">
                                          <p:val>
                                            <p:strVal val="#ppt_x"/>
                                          </p:val>
                                        </p:tav>
                                        <p:tav tm="100000">
                                          <p:val>
                                            <p:strVal val="#ppt_x"/>
                                          </p:val>
                                        </p:tav>
                                      </p:tavLst>
                                    </p:anim>
                                    <p:anim calcmode="lin" valueType="num">
                                      <p:cBhvr>
                                        <p:cTn id="32" dur="1000" fill="hold"/>
                                        <p:tgtEl>
                                          <p:spTgt spid="34"/>
                                        </p:tgtEl>
                                        <p:attrNameLst>
                                          <p:attrName>ppt_y</p:attrName>
                                        </p:attrNameLst>
                                      </p:cBhvr>
                                      <p:tavLst>
                                        <p:tav tm="0">
                                          <p:val>
                                            <p:strVal val="#ppt_y+.1"/>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42" presetClass="entr" presetSubtype="0" fill="hold" nodeType="clickEffect">
                                  <p:stCondLst>
                                    <p:cond delay="0"/>
                                  </p:stCondLst>
                                  <p:childTnLst>
                                    <p:set>
                                      <p:cBhvr>
                                        <p:cTn id="36" dur="1" fill="hold">
                                          <p:stCondLst>
                                            <p:cond delay="0"/>
                                          </p:stCondLst>
                                        </p:cTn>
                                        <p:tgtEl>
                                          <p:spTgt spid="48"/>
                                        </p:tgtEl>
                                        <p:attrNameLst>
                                          <p:attrName>style.visibility</p:attrName>
                                        </p:attrNameLst>
                                      </p:cBhvr>
                                      <p:to>
                                        <p:strVal val="visible"/>
                                      </p:to>
                                    </p:set>
                                    <p:animEffect transition="in" filter="fade">
                                      <p:cBhvr>
                                        <p:cTn id="37" dur="1000"/>
                                        <p:tgtEl>
                                          <p:spTgt spid="48"/>
                                        </p:tgtEl>
                                      </p:cBhvr>
                                    </p:animEffect>
                                    <p:anim calcmode="lin" valueType="num">
                                      <p:cBhvr>
                                        <p:cTn id="38" dur="1000" fill="hold"/>
                                        <p:tgtEl>
                                          <p:spTgt spid="48"/>
                                        </p:tgtEl>
                                        <p:attrNameLst>
                                          <p:attrName>ppt_x</p:attrName>
                                        </p:attrNameLst>
                                      </p:cBhvr>
                                      <p:tavLst>
                                        <p:tav tm="0">
                                          <p:val>
                                            <p:strVal val="#ppt_x"/>
                                          </p:val>
                                        </p:tav>
                                        <p:tav tm="100000">
                                          <p:val>
                                            <p:strVal val="#ppt_x"/>
                                          </p:val>
                                        </p:tav>
                                      </p:tavLst>
                                    </p:anim>
                                    <p:anim calcmode="lin" valueType="num">
                                      <p:cBhvr>
                                        <p:cTn id="39" dur="1000" fill="hold"/>
                                        <p:tgtEl>
                                          <p:spTgt spid="48"/>
                                        </p:tgtEl>
                                        <p:attrNameLst>
                                          <p:attrName>ppt_y</p:attrName>
                                        </p:attrNameLst>
                                      </p:cBhvr>
                                      <p:tavLst>
                                        <p:tav tm="0">
                                          <p:val>
                                            <p:strVal val="#ppt_y+.1"/>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42" presetClass="entr" presetSubtype="0" fill="hold" nodeType="clickEffect">
                                  <p:stCondLst>
                                    <p:cond delay="0"/>
                                  </p:stCondLst>
                                  <p:childTnLst>
                                    <p:set>
                                      <p:cBhvr>
                                        <p:cTn id="43" dur="1" fill="hold">
                                          <p:stCondLst>
                                            <p:cond delay="0"/>
                                          </p:stCondLst>
                                        </p:cTn>
                                        <p:tgtEl>
                                          <p:spTgt spid="41"/>
                                        </p:tgtEl>
                                        <p:attrNameLst>
                                          <p:attrName>style.visibility</p:attrName>
                                        </p:attrNameLst>
                                      </p:cBhvr>
                                      <p:to>
                                        <p:strVal val="visible"/>
                                      </p:to>
                                    </p:set>
                                    <p:animEffect transition="in" filter="fade">
                                      <p:cBhvr>
                                        <p:cTn id="44" dur="1000"/>
                                        <p:tgtEl>
                                          <p:spTgt spid="41"/>
                                        </p:tgtEl>
                                      </p:cBhvr>
                                    </p:animEffect>
                                    <p:anim calcmode="lin" valueType="num">
                                      <p:cBhvr>
                                        <p:cTn id="45" dur="1000" fill="hold"/>
                                        <p:tgtEl>
                                          <p:spTgt spid="41"/>
                                        </p:tgtEl>
                                        <p:attrNameLst>
                                          <p:attrName>ppt_x</p:attrName>
                                        </p:attrNameLst>
                                      </p:cBhvr>
                                      <p:tavLst>
                                        <p:tav tm="0">
                                          <p:val>
                                            <p:strVal val="#ppt_x"/>
                                          </p:val>
                                        </p:tav>
                                        <p:tav tm="100000">
                                          <p:val>
                                            <p:strVal val="#ppt_x"/>
                                          </p:val>
                                        </p:tav>
                                      </p:tavLst>
                                    </p:anim>
                                    <p:anim calcmode="lin" valueType="num">
                                      <p:cBhvr>
                                        <p:cTn id="46" dur="1000" fill="hold"/>
                                        <p:tgtEl>
                                          <p:spTgt spid="41"/>
                                        </p:tgtEl>
                                        <p:attrNameLst>
                                          <p:attrName>ppt_y</p:attrName>
                                        </p:attrNameLst>
                                      </p:cBhvr>
                                      <p:tavLst>
                                        <p:tav tm="0">
                                          <p:val>
                                            <p:strVal val="#ppt_y+.1"/>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42" presetClass="entr" presetSubtype="0" fill="hold" nodeType="clickEffect">
                                  <p:stCondLst>
                                    <p:cond delay="0"/>
                                  </p:stCondLst>
                                  <p:childTnLst>
                                    <p:set>
                                      <p:cBhvr>
                                        <p:cTn id="50" dur="1" fill="hold">
                                          <p:stCondLst>
                                            <p:cond delay="0"/>
                                          </p:stCondLst>
                                        </p:cTn>
                                        <p:tgtEl>
                                          <p:spTgt spid="51"/>
                                        </p:tgtEl>
                                        <p:attrNameLst>
                                          <p:attrName>style.visibility</p:attrName>
                                        </p:attrNameLst>
                                      </p:cBhvr>
                                      <p:to>
                                        <p:strVal val="visible"/>
                                      </p:to>
                                    </p:set>
                                    <p:animEffect transition="in" filter="fade">
                                      <p:cBhvr>
                                        <p:cTn id="51" dur="1000"/>
                                        <p:tgtEl>
                                          <p:spTgt spid="51"/>
                                        </p:tgtEl>
                                      </p:cBhvr>
                                    </p:animEffect>
                                    <p:anim calcmode="lin" valueType="num">
                                      <p:cBhvr>
                                        <p:cTn id="52" dur="1000" fill="hold"/>
                                        <p:tgtEl>
                                          <p:spTgt spid="51"/>
                                        </p:tgtEl>
                                        <p:attrNameLst>
                                          <p:attrName>ppt_x</p:attrName>
                                        </p:attrNameLst>
                                      </p:cBhvr>
                                      <p:tavLst>
                                        <p:tav tm="0">
                                          <p:val>
                                            <p:strVal val="#ppt_x"/>
                                          </p:val>
                                        </p:tav>
                                        <p:tav tm="100000">
                                          <p:val>
                                            <p:strVal val="#ppt_x"/>
                                          </p:val>
                                        </p:tav>
                                      </p:tavLst>
                                    </p:anim>
                                    <p:anim calcmode="lin" valueType="num">
                                      <p:cBhvr>
                                        <p:cTn id="53" dur="1000" fill="hold"/>
                                        <p:tgtEl>
                                          <p:spTgt spid="5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7" grpId="0"/>
      <p:bldP spid="30"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 name="TextBox 116"/>
          <p:cNvSpPr txBox="1"/>
          <p:nvPr/>
        </p:nvSpPr>
        <p:spPr>
          <a:xfrm>
            <a:off x="2875262" y="348977"/>
            <a:ext cx="5063158" cy="584775"/>
          </a:xfrm>
          <a:prstGeom prst="rect">
            <a:avLst/>
          </a:prstGeom>
          <a:noFill/>
        </p:spPr>
        <p:txBody>
          <a:bodyPr wrap="square" rtlCol="0">
            <a:spAutoFit/>
          </a:bodyPr>
          <a:lstStyle/>
          <a:p>
            <a:pPr lvl="0" algn="ctr">
              <a:defRPr/>
            </a:pPr>
            <a:r>
              <a:rPr lang="vi-VN" altLang="zh-CN" sz="3200" b="1">
                <a:solidFill>
                  <a:srgbClr val="002060"/>
                </a:solidFill>
                <a:latin typeface="Roboto" panose="02000000000000000000" pitchFamily="2" charset="0"/>
                <a:ea typeface="Roboto" panose="02000000000000000000" pitchFamily="2" charset="0"/>
              </a:rPr>
              <a:t>TÌM HIỂU VỀ THẾ KỈ</a:t>
            </a:r>
            <a:endParaRPr kumimoji="0" lang="en-US" altLang="zh-CN" sz="3200" b="1"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mn-cs"/>
            </a:endParaRPr>
          </a:p>
        </p:txBody>
      </p:sp>
      <p:pic>
        <p:nvPicPr>
          <p:cNvPr id="7" name="Picture 6">
            <a:extLst>
              <a:ext uri="{FF2B5EF4-FFF2-40B4-BE49-F238E27FC236}">
                <a16:creationId xmlns:a16="http://schemas.microsoft.com/office/drawing/2014/main" id="{4FACDEB0-4136-02B1-00C5-D1D8C06FB63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180" y="-109802"/>
            <a:ext cx="2246550" cy="1550366"/>
          </a:xfrm>
          <a:prstGeom prst="rect">
            <a:avLst/>
          </a:prstGeom>
        </p:spPr>
      </p:pic>
      <p:cxnSp>
        <p:nvCxnSpPr>
          <p:cNvPr id="9" name="Straight Connector 8"/>
          <p:cNvCxnSpPr/>
          <p:nvPr/>
        </p:nvCxnSpPr>
        <p:spPr>
          <a:xfrm>
            <a:off x="966606" y="2036893"/>
            <a:ext cx="12934" cy="3339779"/>
          </a:xfrm>
          <a:prstGeom prst="line">
            <a:avLst/>
          </a:prstGeom>
          <a:ln w="60325" cmpd="dbl">
            <a:solidFill>
              <a:srgbClr val="8DD3AE"/>
            </a:solidFill>
            <a:prstDash val="sysDot"/>
          </a:ln>
        </p:spPr>
        <p:style>
          <a:lnRef idx="1">
            <a:schemeClr val="accent1"/>
          </a:lnRef>
          <a:fillRef idx="0">
            <a:schemeClr val="accent1"/>
          </a:fillRef>
          <a:effectRef idx="0">
            <a:schemeClr val="accent1"/>
          </a:effectRef>
          <a:fontRef idx="minor">
            <a:schemeClr val="tx1"/>
          </a:fontRef>
        </p:style>
      </p:cxnSp>
      <p:grpSp>
        <p:nvGrpSpPr>
          <p:cNvPr id="32" name="Group 31"/>
          <p:cNvGrpSpPr/>
          <p:nvPr/>
        </p:nvGrpSpPr>
        <p:grpSpPr>
          <a:xfrm>
            <a:off x="966605" y="1739894"/>
            <a:ext cx="9921134" cy="792596"/>
            <a:chOff x="392448" y="1591039"/>
            <a:chExt cx="7056230" cy="792596"/>
          </a:xfrm>
        </p:grpSpPr>
        <p:grpSp>
          <p:nvGrpSpPr>
            <p:cNvPr id="28" name="Group 27"/>
            <p:cNvGrpSpPr/>
            <p:nvPr/>
          </p:nvGrpSpPr>
          <p:grpSpPr>
            <a:xfrm>
              <a:off x="876588" y="1591039"/>
              <a:ext cx="6572090" cy="792596"/>
              <a:chOff x="876588" y="1591039"/>
              <a:chExt cx="6572090" cy="792596"/>
            </a:xfrm>
          </p:grpSpPr>
          <p:sp>
            <p:nvSpPr>
              <p:cNvPr id="27" name="Rounded Rectangle 26"/>
              <p:cNvSpPr/>
              <p:nvPr/>
            </p:nvSpPr>
            <p:spPr>
              <a:xfrm>
                <a:off x="946414" y="1591039"/>
                <a:ext cx="6502264" cy="792596"/>
              </a:xfrm>
              <a:prstGeom prst="roundRect">
                <a:avLst>
                  <a:gd name="adj" fmla="val 50000"/>
                </a:avLst>
              </a:prstGeom>
              <a:solidFill>
                <a:srgbClr val="EE99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extBox 15"/>
              <p:cNvSpPr txBox="1"/>
              <p:nvPr/>
            </p:nvSpPr>
            <p:spPr>
              <a:xfrm>
                <a:off x="876588" y="1754927"/>
                <a:ext cx="6473256" cy="461665"/>
              </a:xfrm>
              <a:prstGeom prst="rect">
                <a:avLst/>
              </a:prstGeom>
              <a:noFill/>
            </p:spPr>
            <p:txBody>
              <a:bodyPr wrap="square" rtlCol="0">
                <a:spAutoFit/>
              </a:bodyPr>
              <a:lstStyle/>
              <a:p>
                <a:pPr lvl="0" algn="ctr">
                  <a:defRPr/>
                </a:pPr>
                <a:r>
                  <a:rPr lang="vi-VN" sz="2400">
                    <a:solidFill>
                      <a:srgbClr val="002060"/>
                    </a:solidFill>
                    <a:latin typeface="Roboto" panose="02000000000000000000" pitchFamily="2" charset="0"/>
                    <a:ea typeface="Roboto" panose="02000000000000000000" pitchFamily="2" charset="0"/>
                  </a:rPr>
                  <a:t>Từ năm </a:t>
                </a:r>
                <a:r>
                  <a:rPr lang="en-US" sz="2400">
                    <a:solidFill>
                      <a:srgbClr val="002060"/>
                    </a:solidFill>
                    <a:latin typeface="Roboto" panose="02000000000000000000" pitchFamily="2" charset="0"/>
                    <a:ea typeface="Roboto" panose="02000000000000000000" pitchFamily="2" charset="0"/>
                  </a:rPr>
                  <a:t>……..…</a:t>
                </a:r>
                <a:r>
                  <a:rPr lang="vi-VN" sz="2400">
                    <a:solidFill>
                      <a:srgbClr val="002060"/>
                    </a:solidFill>
                    <a:latin typeface="Roboto" panose="02000000000000000000" pitchFamily="2" charset="0"/>
                    <a:ea typeface="Roboto" panose="02000000000000000000" pitchFamily="2" charset="0"/>
                  </a:rPr>
                  <a:t>đến năm </a:t>
                </a:r>
                <a:r>
                  <a:rPr lang="en-US" sz="2400">
                    <a:solidFill>
                      <a:srgbClr val="002060"/>
                    </a:solidFill>
                    <a:latin typeface="Roboto" panose="02000000000000000000" pitchFamily="2" charset="0"/>
                    <a:ea typeface="Roboto" panose="02000000000000000000" pitchFamily="2" charset="0"/>
                  </a:rPr>
                  <a:t>…..…..</a:t>
                </a:r>
                <a:r>
                  <a:rPr lang="vi-VN" sz="2400">
                    <a:solidFill>
                      <a:srgbClr val="002060"/>
                    </a:solidFill>
                    <a:latin typeface="Roboto" panose="02000000000000000000" pitchFamily="2" charset="0"/>
                    <a:ea typeface="Roboto" panose="02000000000000000000" pitchFamily="2" charset="0"/>
                  </a:rPr>
                  <a:t> là thế kỉ </a:t>
                </a:r>
                <a:r>
                  <a:rPr lang="en-US" sz="2400">
                    <a:solidFill>
                      <a:srgbClr val="002060"/>
                    </a:solidFill>
                    <a:latin typeface="Roboto" panose="02000000000000000000" pitchFamily="2" charset="0"/>
                    <a:ea typeface="Roboto" panose="02000000000000000000" pitchFamily="2" charset="0"/>
                  </a:rPr>
                  <a:t>thứ mười chín (thế kỉ XIX)</a:t>
                </a:r>
                <a:endParaRPr kumimoji="0" lang="en-US"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mn-cs"/>
                </a:endParaRPr>
              </a:p>
            </p:txBody>
          </p:sp>
        </p:grpSp>
        <p:grpSp>
          <p:nvGrpSpPr>
            <p:cNvPr id="23" name="Group 22"/>
            <p:cNvGrpSpPr/>
            <p:nvPr/>
          </p:nvGrpSpPr>
          <p:grpSpPr>
            <a:xfrm>
              <a:off x="392448" y="1807804"/>
              <a:ext cx="656052" cy="191386"/>
              <a:chOff x="2679606" y="3668233"/>
              <a:chExt cx="656052" cy="191386"/>
            </a:xfrm>
            <a:solidFill>
              <a:srgbClr val="8DD3AE"/>
            </a:solidFill>
          </p:grpSpPr>
          <p:cxnSp>
            <p:nvCxnSpPr>
              <p:cNvPr id="19" name="Straight Connector 18"/>
              <p:cNvCxnSpPr/>
              <p:nvPr/>
            </p:nvCxnSpPr>
            <p:spPr>
              <a:xfrm>
                <a:off x="2679606" y="3763926"/>
                <a:ext cx="458272" cy="1"/>
              </a:xfrm>
              <a:prstGeom prst="line">
                <a:avLst/>
              </a:prstGeom>
              <a:grpFill/>
              <a:ln w="34925" cap="rnd">
                <a:solidFill>
                  <a:srgbClr val="8DD3AE"/>
                </a:solidFill>
                <a:headEnd type="oval"/>
                <a:tailEnd type="none"/>
              </a:ln>
            </p:spPr>
            <p:style>
              <a:lnRef idx="1">
                <a:schemeClr val="accent1"/>
              </a:lnRef>
              <a:fillRef idx="0">
                <a:schemeClr val="accent1"/>
              </a:fillRef>
              <a:effectRef idx="0">
                <a:schemeClr val="accent1"/>
              </a:effectRef>
              <a:fontRef idx="minor">
                <a:schemeClr val="tx1"/>
              </a:fontRef>
            </p:style>
          </p:cxnSp>
          <p:sp>
            <p:nvSpPr>
              <p:cNvPr id="22" name="Oval 21"/>
              <p:cNvSpPr/>
              <p:nvPr/>
            </p:nvSpPr>
            <p:spPr>
              <a:xfrm>
                <a:off x="3144272" y="3668233"/>
                <a:ext cx="191386" cy="191386"/>
              </a:xfrm>
              <a:prstGeom prst="ellipse">
                <a:avLst/>
              </a:prstGeom>
              <a:grpFill/>
              <a:ln w="28575">
                <a:solidFill>
                  <a:srgbClr val="8DD3AE"/>
                </a:solid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grpSp>
        <p:nvGrpSpPr>
          <p:cNvPr id="34" name="Group 33"/>
          <p:cNvGrpSpPr/>
          <p:nvPr/>
        </p:nvGrpSpPr>
        <p:grpSpPr>
          <a:xfrm>
            <a:off x="979539" y="3450443"/>
            <a:ext cx="10057056" cy="792596"/>
            <a:chOff x="392448" y="1591039"/>
            <a:chExt cx="7265674" cy="792596"/>
          </a:xfrm>
        </p:grpSpPr>
        <p:grpSp>
          <p:nvGrpSpPr>
            <p:cNvPr id="35" name="Group 34"/>
            <p:cNvGrpSpPr/>
            <p:nvPr/>
          </p:nvGrpSpPr>
          <p:grpSpPr>
            <a:xfrm>
              <a:off x="863654" y="1591039"/>
              <a:ext cx="6794468" cy="792596"/>
              <a:chOff x="863654" y="1591039"/>
              <a:chExt cx="6794468" cy="792596"/>
            </a:xfrm>
          </p:grpSpPr>
          <p:sp>
            <p:nvSpPr>
              <p:cNvPr id="39" name="Rounded Rectangle 38"/>
              <p:cNvSpPr/>
              <p:nvPr/>
            </p:nvSpPr>
            <p:spPr>
              <a:xfrm>
                <a:off x="946413" y="1591039"/>
                <a:ext cx="6628199" cy="792596"/>
              </a:xfrm>
              <a:prstGeom prst="roundRect">
                <a:avLst>
                  <a:gd name="adj" fmla="val 50000"/>
                </a:avLst>
              </a:prstGeom>
              <a:solidFill>
                <a:srgbClr val="EE99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TextBox 39"/>
              <p:cNvSpPr txBox="1"/>
              <p:nvPr/>
            </p:nvSpPr>
            <p:spPr>
              <a:xfrm>
                <a:off x="863654" y="1744458"/>
                <a:ext cx="6794468" cy="461665"/>
              </a:xfrm>
              <a:prstGeom prst="rect">
                <a:avLst/>
              </a:prstGeom>
              <a:noFill/>
            </p:spPr>
            <p:txBody>
              <a:bodyPr wrap="square" rtlCol="0">
                <a:spAutoFit/>
              </a:bodyPr>
              <a:lstStyle/>
              <a:p>
                <a:pPr lvl="0" algn="ctr">
                  <a:defRPr/>
                </a:pPr>
                <a:r>
                  <a:rPr lang="vi-VN" sz="2400">
                    <a:solidFill>
                      <a:srgbClr val="002060"/>
                    </a:solidFill>
                    <a:latin typeface="Roboto" panose="02000000000000000000" pitchFamily="2" charset="0"/>
                    <a:ea typeface="Roboto" panose="02000000000000000000" pitchFamily="2" charset="0"/>
                  </a:rPr>
                  <a:t>Từ năm </a:t>
                </a:r>
                <a:r>
                  <a:rPr lang="en-US" sz="2400">
                    <a:solidFill>
                      <a:srgbClr val="002060"/>
                    </a:solidFill>
                    <a:latin typeface="Roboto" panose="02000000000000000000" pitchFamily="2" charset="0"/>
                    <a:ea typeface="Roboto" panose="02000000000000000000" pitchFamily="2" charset="0"/>
                  </a:rPr>
                  <a:t>…..……</a:t>
                </a:r>
                <a:r>
                  <a:rPr lang="vi-VN" sz="2400">
                    <a:solidFill>
                      <a:srgbClr val="002060"/>
                    </a:solidFill>
                    <a:latin typeface="Roboto" panose="02000000000000000000" pitchFamily="2" charset="0"/>
                    <a:ea typeface="Roboto" panose="02000000000000000000" pitchFamily="2" charset="0"/>
                  </a:rPr>
                  <a:t>đến năm </a:t>
                </a:r>
                <a:r>
                  <a:rPr lang="en-US" sz="2400">
                    <a:solidFill>
                      <a:srgbClr val="002060"/>
                    </a:solidFill>
                    <a:latin typeface="Roboto" panose="02000000000000000000" pitchFamily="2" charset="0"/>
                    <a:ea typeface="Roboto" panose="02000000000000000000" pitchFamily="2" charset="0"/>
                  </a:rPr>
                  <a:t>…..…..</a:t>
                </a:r>
                <a:r>
                  <a:rPr lang="vi-VN" sz="2400">
                    <a:solidFill>
                      <a:srgbClr val="002060"/>
                    </a:solidFill>
                    <a:latin typeface="Roboto" panose="02000000000000000000" pitchFamily="2" charset="0"/>
                    <a:ea typeface="Roboto" panose="02000000000000000000" pitchFamily="2" charset="0"/>
                  </a:rPr>
                  <a:t> là thế kỉ </a:t>
                </a:r>
                <a:r>
                  <a:rPr lang="en-US" sz="2400">
                    <a:solidFill>
                      <a:srgbClr val="002060"/>
                    </a:solidFill>
                    <a:latin typeface="Roboto" panose="02000000000000000000" pitchFamily="2" charset="0"/>
                    <a:ea typeface="Roboto" panose="02000000000000000000" pitchFamily="2" charset="0"/>
                  </a:rPr>
                  <a:t>thứ hai mươi (thế kỉ XX)</a:t>
                </a:r>
              </a:p>
            </p:txBody>
          </p:sp>
        </p:grpSp>
        <p:grpSp>
          <p:nvGrpSpPr>
            <p:cNvPr id="36" name="Group 35"/>
            <p:cNvGrpSpPr/>
            <p:nvPr/>
          </p:nvGrpSpPr>
          <p:grpSpPr>
            <a:xfrm>
              <a:off x="392448" y="1807804"/>
              <a:ext cx="656052" cy="191386"/>
              <a:chOff x="2679606" y="3668233"/>
              <a:chExt cx="656052" cy="191386"/>
            </a:xfrm>
            <a:solidFill>
              <a:srgbClr val="8DD3AE"/>
            </a:solidFill>
          </p:grpSpPr>
          <p:cxnSp>
            <p:nvCxnSpPr>
              <p:cNvPr id="37" name="Straight Connector 36"/>
              <p:cNvCxnSpPr/>
              <p:nvPr/>
            </p:nvCxnSpPr>
            <p:spPr>
              <a:xfrm>
                <a:off x="2679606" y="3763926"/>
                <a:ext cx="458272" cy="1"/>
              </a:xfrm>
              <a:prstGeom prst="line">
                <a:avLst/>
              </a:prstGeom>
              <a:grpFill/>
              <a:ln w="34925" cap="rnd">
                <a:solidFill>
                  <a:srgbClr val="8DD3AE"/>
                </a:solidFill>
                <a:headEnd type="oval"/>
                <a:tailEnd type="none"/>
              </a:ln>
            </p:spPr>
            <p:style>
              <a:lnRef idx="1">
                <a:schemeClr val="accent1"/>
              </a:lnRef>
              <a:fillRef idx="0">
                <a:schemeClr val="accent1"/>
              </a:fillRef>
              <a:effectRef idx="0">
                <a:schemeClr val="accent1"/>
              </a:effectRef>
              <a:fontRef idx="minor">
                <a:schemeClr val="tx1"/>
              </a:fontRef>
            </p:style>
          </p:cxnSp>
          <p:sp>
            <p:nvSpPr>
              <p:cNvPr id="38" name="Oval 37"/>
              <p:cNvSpPr/>
              <p:nvPr/>
            </p:nvSpPr>
            <p:spPr>
              <a:xfrm>
                <a:off x="3144272" y="3668233"/>
                <a:ext cx="191386" cy="191386"/>
              </a:xfrm>
              <a:prstGeom prst="ellipse">
                <a:avLst/>
              </a:prstGeom>
              <a:grpFill/>
              <a:ln w="28575">
                <a:solidFill>
                  <a:srgbClr val="8DD3AE"/>
                </a:solid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grpSp>
        <p:nvGrpSpPr>
          <p:cNvPr id="41" name="Group 40"/>
          <p:cNvGrpSpPr/>
          <p:nvPr/>
        </p:nvGrpSpPr>
        <p:grpSpPr>
          <a:xfrm>
            <a:off x="1030581" y="5076067"/>
            <a:ext cx="10263822" cy="792596"/>
            <a:chOff x="392448" y="1602892"/>
            <a:chExt cx="7342268" cy="792596"/>
          </a:xfrm>
        </p:grpSpPr>
        <p:grpSp>
          <p:nvGrpSpPr>
            <p:cNvPr id="42" name="Group 41"/>
            <p:cNvGrpSpPr/>
            <p:nvPr/>
          </p:nvGrpSpPr>
          <p:grpSpPr>
            <a:xfrm>
              <a:off x="940248" y="1602892"/>
              <a:ext cx="6794468" cy="792596"/>
              <a:chOff x="940248" y="1602892"/>
              <a:chExt cx="6794468" cy="792596"/>
            </a:xfrm>
          </p:grpSpPr>
          <p:sp>
            <p:nvSpPr>
              <p:cNvPr id="46" name="Rounded Rectangle 45"/>
              <p:cNvSpPr/>
              <p:nvPr/>
            </p:nvSpPr>
            <p:spPr>
              <a:xfrm>
                <a:off x="952807" y="1602892"/>
                <a:ext cx="6628199" cy="792596"/>
              </a:xfrm>
              <a:prstGeom prst="roundRect">
                <a:avLst>
                  <a:gd name="adj" fmla="val 50000"/>
                </a:avLst>
              </a:prstGeom>
              <a:solidFill>
                <a:srgbClr val="EE99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TextBox 46"/>
              <p:cNvSpPr txBox="1"/>
              <p:nvPr/>
            </p:nvSpPr>
            <p:spPr>
              <a:xfrm>
                <a:off x="940248" y="1785853"/>
                <a:ext cx="6794468" cy="461665"/>
              </a:xfrm>
              <a:prstGeom prst="rect">
                <a:avLst/>
              </a:prstGeom>
              <a:noFill/>
            </p:spPr>
            <p:txBody>
              <a:bodyPr wrap="square" rtlCol="0">
                <a:spAutoFit/>
              </a:bodyPr>
              <a:lstStyle/>
              <a:p>
                <a:pPr lvl="0" algn="ctr">
                  <a:defRPr/>
                </a:pPr>
                <a:r>
                  <a:rPr lang="vi-VN" sz="2400">
                    <a:solidFill>
                      <a:srgbClr val="002060"/>
                    </a:solidFill>
                    <a:latin typeface="Roboto" panose="02000000000000000000" pitchFamily="2" charset="0"/>
                    <a:ea typeface="Roboto" panose="02000000000000000000" pitchFamily="2" charset="0"/>
                  </a:rPr>
                  <a:t>Từ năm </a:t>
                </a:r>
                <a:r>
                  <a:rPr lang="en-US" sz="2400">
                    <a:solidFill>
                      <a:srgbClr val="002060"/>
                    </a:solidFill>
                    <a:latin typeface="Roboto" panose="02000000000000000000" pitchFamily="2" charset="0"/>
                    <a:ea typeface="Roboto" panose="02000000000000000000" pitchFamily="2" charset="0"/>
                  </a:rPr>
                  <a:t>..………</a:t>
                </a:r>
                <a:r>
                  <a:rPr lang="vi-VN" sz="2400">
                    <a:solidFill>
                      <a:srgbClr val="002060"/>
                    </a:solidFill>
                    <a:latin typeface="Roboto" panose="02000000000000000000" pitchFamily="2" charset="0"/>
                    <a:ea typeface="Roboto" panose="02000000000000000000" pitchFamily="2" charset="0"/>
                  </a:rPr>
                  <a:t>đến năm </a:t>
                </a:r>
                <a:r>
                  <a:rPr lang="en-US" sz="2400">
                    <a:solidFill>
                      <a:srgbClr val="002060"/>
                    </a:solidFill>
                    <a:latin typeface="Roboto" panose="02000000000000000000" pitchFamily="2" charset="0"/>
                    <a:ea typeface="Roboto" panose="02000000000000000000" pitchFamily="2" charset="0"/>
                  </a:rPr>
                  <a:t>…..…..</a:t>
                </a:r>
                <a:r>
                  <a:rPr lang="vi-VN" sz="2400">
                    <a:solidFill>
                      <a:srgbClr val="002060"/>
                    </a:solidFill>
                    <a:latin typeface="Roboto" panose="02000000000000000000" pitchFamily="2" charset="0"/>
                    <a:ea typeface="Roboto" panose="02000000000000000000" pitchFamily="2" charset="0"/>
                  </a:rPr>
                  <a:t> là thế kỉ </a:t>
                </a:r>
                <a:r>
                  <a:rPr lang="en-US" sz="2400">
                    <a:solidFill>
                      <a:srgbClr val="002060"/>
                    </a:solidFill>
                    <a:latin typeface="Roboto" panose="02000000000000000000" pitchFamily="2" charset="0"/>
                    <a:ea typeface="Roboto" panose="02000000000000000000" pitchFamily="2" charset="0"/>
                  </a:rPr>
                  <a:t>thứ hai mươi mốt (thế kỉ XXI)</a:t>
                </a:r>
              </a:p>
            </p:txBody>
          </p:sp>
        </p:grpSp>
        <p:grpSp>
          <p:nvGrpSpPr>
            <p:cNvPr id="43" name="Group 42"/>
            <p:cNvGrpSpPr/>
            <p:nvPr/>
          </p:nvGrpSpPr>
          <p:grpSpPr>
            <a:xfrm>
              <a:off x="392448" y="1807803"/>
              <a:ext cx="630934" cy="200475"/>
              <a:chOff x="2679606" y="3668232"/>
              <a:chExt cx="630934" cy="200475"/>
            </a:xfrm>
            <a:solidFill>
              <a:srgbClr val="8DD3AE"/>
            </a:solidFill>
          </p:grpSpPr>
          <p:cxnSp>
            <p:nvCxnSpPr>
              <p:cNvPr id="44" name="Straight Connector 43"/>
              <p:cNvCxnSpPr/>
              <p:nvPr/>
            </p:nvCxnSpPr>
            <p:spPr>
              <a:xfrm>
                <a:off x="2679606" y="3763926"/>
                <a:ext cx="458272" cy="1"/>
              </a:xfrm>
              <a:prstGeom prst="line">
                <a:avLst/>
              </a:prstGeom>
              <a:grpFill/>
              <a:ln w="34925" cap="rnd">
                <a:solidFill>
                  <a:srgbClr val="8DD3AE"/>
                </a:solidFill>
                <a:headEnd type="oval"/>
                <a:tailEnd type="none"/>
              </a:ln>
            </p:spPr>
            <p:style>
              <a:lnRef idx="1">
                <a:schemeClr val="accent1"/>
              </a:lnRef>
              <a:fillRef idx="0">
                <a:schemeClr val="accent1"/>
              </a:fillRef>
              <a:effectRef idx="0">
                <a:schemeClr val="accent1"/>
              </a:effectRef>
              <a:fontRef idx="minor">
                <a:schemeClr val="tx1"/>
              </a:fontRef>
            </p:style>
          </p:cxnSp>
          <p:sp>
            <p:nvSpPr>
              <p:cNvPr id="45" name="Oval 44"/>
              <p:cNvSpPr/>
              <p:nvPr/>
            </p:nvSpPr>
            <p:spPr>
              <a:xfrm>
                <a:off x="3144272" y="3668232"/>
                <a:ext cx="166268" cy="200475"/>
              </a:xfrm>
              <a:prstGeom prst="ellipse">
                <a:avLst/>
              </a:prstGeom>
              <a:grpFill/>
              <a:ln w="28575">
                <a:solidFill>
                  <a:srgbClr val="8DD3AE"/>
                </a:solid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sp>
        <p:nvSpPr>
          <p:cNvPr id="54" name="TextBox 53"/>
          <p:cNvSpPr txBox="1"/>
          <p:nvPr/>
        </p:nvSpPr>
        <p:spPr>
          <a:xfrm>
            <a:off x="2973892" y="1804249"/>
            <a:ext cx="1055852" cy="46166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a:ln>
                  <a:noFill/>
                </a:ln>
                <a:solidFill>
                  <a:srgbClr val="FFFF00"/>
                </a:solidFill>
                <a:effectLst/>
                <a:uLnTx/>
                <a:uFillTx/>
                <a:latin typeface="Roboto" panose="02000000000000000000" pitchFamily="2" charset="0"/>
                <a:ea typeface="Roboto" panose="02000000000000000000" pitchFamily="2" charset="0"/>
                <a:cs typeface="+mn-cs"/>
              </a:rPr>
              <a:t>1801</a:t>
            </a:r>
          </a:p>
        </p:txBody>
      </p:sp>
      <p:sp>
        <p:nvSpPr>
          <p:cNvPr id="55" name="TextBox 54"/>
          <p:cNvSpPr txBox="1"/>
          <p:nvPr/>
        </p:nvSpPr>
        <p:spPr>
          <a:xfrm>
            <a:off x="4878915" y="1764133"/>
            <a:ext cx="1055852" cy="46166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a:ln>
                  <a:noFill/>
                </a:ln>
                <a:solidFill>
                  <a:srgbClr val="FFFF00"/>
                </a:solidFill>
                <a:effectLst/>
                <a:uLnTx/>
                <a:uFillTx/>
                <a:latin typeface="Roboto" panose="02000000000000000000" pitchFamily="2" charset="0"/>
                <a:ea typeface="Roboto" panose="02000000000000000000" pitchFamily="2" charset="0"/>
                <a:cs typeface="+mn-cs"/>
              </a:rPr>
              <a:t>1900</a:t>
            </a:r>
          </a:p>
        </p:txBody>
      </p:sp>
      <p:sp>
        <p:nvSpPr>
          <p:cNvPr id="56" name="TextBox 55"/>
          <p:cNvSpPr txBox="1"/>
          <p:nvPr/>
        </p:nvSpPr>
        <p:spPr>
          <a:xfrm>
            <a:off x="3175019" y="3499678"/>
            <a:ext cx="1055852" cy="46166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a:ln>
                  <a:noFill/>
                </a:ln>
                <a:solidFill>
                  <a:srgbClr val="FFFF00"/>
                </a:solidFill>
                <a:effectLst/>
                <a:uLnTx/>
                <a:uFillTx/>
                <a:latin typeface="Roboto" panose="02000000000000000000" pitchFamily="2" charset="0"/>
                <a:ea typeface="Roboto" panose="02000000000000000000" pitchFamily="2" charset="0"/>
                <a:cs typeface="+mn-cs"/>
              </a:rPr>
              <a:t>1901</a:t>
            </a:r>
          </a:p>
        </p:txBody>
      </p:sp>
      <p:sp>
        <p:nvSpPr>
          <p:cNvPr id="57" name="TextBox 56"/>
          <p:cNvSpPr txBox="1"/>
          <p:nvPr/>
        </p:nvSpPr>
        <p:spPr>
          <a:xfrm>
            <a:off x="5142192" y="3499679"/>
            <a:ext cx="1055852" cy="46166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a:ln>
                  <a:noFill/>
                </a:ln>
                <a:solidFill>
                  <a:srgbClr val="FFFF00"/>
                </a:solidFill>
                <a:effectLst/>
                <a:uLnTx/>
                <a:uFillTx/>
                <a:latin typeface="Roboto" panose="02000000000000000000" pitchFamily="2" charset="0"/>
                <a:ea typeface="Roboto" panose="02000000000000000000" pitchFamily="2" charset="0"/>
                <a:cs typeface="+mn-cs"/>
              </a:rPr>
              <a:t>2000</a:t>
            </a:r>
          </a:p>
        </p:txBody>
      </p:sp>
      <p:sp>
        <p:nvSpPr>
          <p:cNvPr id="58" name="TextBox 57"/>
          <p:cNvSpPr txBox="1"/>
          <p:nvPr/>
        </p:nvSpPr>
        <p:spPr>
          <a:xfrm>
            <a:off x="2984145" y="5176686"/>
            <a:ext cx="1055852" cy="46166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a:ln>
                  <a:noFill/>
                </a:ln>
                <a:solidFill>
                  <a:srgbClr val="FFFF00"/>
                </a:solidFill>
                <a:effectLst/>
                <a:uLnTx/>
                <a:uFillTx/>
                <a:latin typeface="Roboto" panose="02000000000000000000" pitchFamily="2" charset="0"/>
                <a:ea typeface="Roboto" panose="02000000000000000000" pitchFamily="2" charset="0"/>
                <a:cs typeface="+mn-cs"/>
              </a:rPr>
              <a:t>2001</a:t>
            </a:r>
          </a:p>
        </p:txBody>
      </p:sp>
      <p:sp>
        <p:nvSpPr>
          <p:cNvPr id="59" name="TextBox 58"/>
          <p:cNvSpPr txBox="1"/>
          <p:nvPr/>
        </p:nvSpPr>
        <p:spPr>
          <a:xfrm>
            <a:off x="5040148" y="5174663"/>
            <a:ext cx="1055852" cy="46166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a:ln>
                  <a:noFill/>
                </a:ln>
                <a:solidFill>
                  <a:srgbClr val="FFFF00"/>
                </a:solidFill>
                <a:effectLst/>
                <a:uLnTx/>
                <a:uFillTx/>
                <a:latin typeface="Roboto" panose="02000000000000000000" pitchFamily="2" charset="0"/>
                <a:ea typeface="Roboto" panose="02000000000000000000" pitchFamily="2" charset="0"/>
                <a:cs typeface="+mn-cs"/>
              </a:rPr>
              <a:t>2100</a:t>
            </a:r>
          </a:p>
        </p:txBody>
      </p:sp>
    </p:spTree>
    <p:extLst>
      <p:ext uri="{BB962C8B-B14F-4D97-AF65-F5344CB8AC3E}">
        <p14:creationId xmlns:p14="http://schemas.microsoft.com/office/powerpoint/2010/main" val="5389121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17"/>
                                        </p:tgtEl>
                                        <p:attrNameLst>
                                          <p:attrName>style.visibility</p:attrName>
                                        </p:attrNameLst>
                                      </p:cBhvr>
                                      <p:to>
                                        <p:strVal val="visible"/>
                                      </p:to>
                                    </p:set>
                                    <p:animEffect transition="in" filter="fade">
                                      <p:cBhvr>
                                        <p:cTn id="7" dur="500"/>
                                        <p:tgtEl>
                                          <p:spTgt spid="117"/>
                                        </p:tgtEl>
                                      </p:cBhvr>
                                    </p:animEffect>
                                  </p:childTnLst>
                                </p:cTn>
                              </p:par>
                              <p:par>
                                <p:cTn id="8" presetID="22" presetClass="entr" presetSubtype="1" fill="hold"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wipe(up)">
                                      <p:cBhvr>
                                        <p:cTn id="10" dur="500"/>
                                        <p:tgtEl>
                                          <p:spTgt spid="9"/>
                                        </p:tgtEl>
                                      </p:cBhvr>
                                    </p:animEffect>
                                  </p:childTnLst>
                                </p:cTn>
                              </p:par>
                              <p:par>
                                <p:cTn id="11" presetID="42" presetClass="entr" presetSubtype="0" fill="hold" nodeType="withEffect">
                                  <p:stCondLst>
                                    <p:cond delay="0"/>
                                  </p:stCondLst>
                                  <p:childTnLst>
                                    <p:set>
                                      <p:cBhvr>
                                        <p:cTn id="12" dur="1" fill="hold">
                                          <p:stCondLst>
                                            <p:cond delay="0"/>
                                          </p:stCondLst>
                                        </p:cTn>
                                        <p:tgtEl>
                                          <p:spTgt spid="32"/>
                                        </p:tgtEl>
                                        <p:attrNameLst>
                                          <p:attrName>style.visibility</p:attrName>
                                        </p:attrNameLst>
                                      </p:cBhvr>
                                      <p:to>
                                        <p:strVal val="visible"/>
                                      </p:to>
                                    </p:set>
                                    <p:animEffect transition="in" filter="fade">
                                      <p:cBhvr>
                                        <p:cTn id="13" dur="1000"/>
                                        <p:tgtEl>
                                          <p:spTgt spid="32"/>
                                        </p:tgtEl>
                                      </p:cBhvr>
                                    </p:animEffect>
                                    <p:anim calcmode="lin" valueType="num">
                                      <p:cBhvr>
                                        <p:cTn id="14" dur="1000" fill="hold"/>
                                        <p:tgtEl>
                                          <p:spTgt spid="32"/>
                                        </p:tgtEl>
                                        <p:attrNameLst>
                                          <p:attrName>ppt_x</p:attrName>
                                        </p:attrNameLst>
                                      </p:cBhvr>
                                      <p:tavLst>
                                        <p:tav tm="0">
                                          <p:val>
                                            <p:strVal val="#ppt_x"/>
                                          </p:val>
                                        </p:tav>
                                        <p:tav tm="100000">
                                          <p:val>
                                            <p:strVal val="#ppt_x"/>
                                          </p:val>
                                        </p:tav>
                                      </p:tavLst>
                                    </p:anim>
                                    <p:anim calcmode="lin" valueType="num">
                                      <p:cBhvr>
                                        <p:cTn id="15" dur="1000" fill="hold"/>
                                        <p:tgtEl>
                                          <p:spTgt spid="32"/>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42" presetClass="entr" presetSubtype="0" fill="hold" grpId="0" nodeType="clickEffect">
                                  <p:stCondLst>
                                    <p:cond delay="0"/>
                                  </p:stCondLst>
                                  <p:childTnLst>
                                    <p:set>
                                      <p:cBhvr>
                                        <p:cTn id="19" dur="1" fill="hold">
                                          <p:stCondLst>
                                            <p:cond delay="0"/>
                                          </p:stCondLst>
                                        </p:cTn>
                                        <p:tgtEl>
                                          <p:spTgt spid="54"/>
                                        </p:tgtEl>
                                        <p:attrNameLst>
                                          <p:attrName>style.visibility</p:attrName>
                                        </p:attrNameLst>
                                      </p:cBhvr>
                                      <p:to>
                                        <p:strVal val="visible"/>
                                      </p:to>
                                    </p:set>
                                    <p:animEffect transition="in" filter="fade">
                                      <p:cBhvr>
                                        <p:cTn id="20" dur="1000"/>
                                        <p:tgtEl>
                                          <p:spTgt spid="54"/>
                                        </p:tgtEl>
                                      </p:cBhvr>
                                    </p:animEffect>
                                    <p:anim calcmode="lin" valueType="num">
                                      <p:cBhvr>
                                        <p:cTn id="21" dur="1000" fill="hold"/>
                                        <p:tgtEl>
                                          <p:spTgt spid="54"/>
                                        </p:tgtEl>
                                        <p:attrNameLst>
                                          <p:attrName>ppt_x</p:attrName>
                                        </p:attrNameLst>
                                      </p:cBhvr>
                                      <p:tavLst>
                                        <p:tav tm="0">
                                          <p:val>
                                            <p:strVal val="#ppt_x"/>
                                          </p:val>
                                        </p:tav>
                                        <p:tav tm="100000">
                                          <p:val>
                                            <p:strVal val="#ppt_x"/>
                                          </p:val>
                                        </p:tav>
                                      </p:tavLst>
                                    </p:anim>
                                    <p:anim calcmode="lin" valueType="num">
                                      <p:cBhvr>
                                        <p:cTn id="22" dur="1000" fill="hold"/>
                                        <p:tgtEl>
                                          <p:spTgt spid="54"/>
                                        </p:tgtEl>
                                        <p:attrNameLst>
                                          <p:attrName>ppt_y</p:attrName>
                                        </p:attrNameLst>
                                      </p:cBhvr>
                                      <p:tavLst>
                                        <p:tav tm="0">
                                          <p:val>
                                            <p:strVal val="#ppt_y+.1"/>
                                          </p:val>
                                        </p:tav>
                                        <p:tav tm="100000">
                                          <p:val>
                                            <p:strVal val="#ppt_y"/>
                                          </p:val>
                                        </p:tav>
                                      </p:tavLst>
                                    </p:anim>
                                  </p:childTnLst>
                                </p:cTn>
                              </p:par>
                              <p:par>
                                <p:cTn id="23" presetID="42" presetClass="entr" presetSubtype="0" fill="hold" grpId="0" nodeType="withEffect">
                                  <p:stCondLst>
                                    <p:cond delay="0"/>
                                  </p:stCondLst>
                                  <p:childTnLst>
                                    <p:set>
                                      <p:cBhvr>
                                        <p:cTn id="24" dur="1" fill="hold">
                                          <p:stCondLst>
                                            <p:cond delay="0"/>
                                          </p:stCondLst>
                                        </p:cTn>
                                        <p:tgtEl>
                                          <p:spTgt spid="55"/>
                                        </p:tgtEl>
                                        <p:attrNameLst>
                                          <p:attrName>style.visibility</p:attrName>
                                        </p:attrNameLst>
                                      </p:cBhvr>
                                      <p:to>
                                        <p:strVal val="visible"/>
                                      </p:to>
                                    </p:set>
                                    <p:animEffect transition="in" filter="fade">
                                      <p:cBhvr>
                                        <p:cTn id="25" dur="1000"/>
                                        <p:tgtEl>
                                          <p:spTgt spid="55"/>
                                        </p:tgtEl>
                                      </p:cBhvr>
                                    </p:animEffect>
                                    <p:anim calcmode="lin" valueType="num">
                                      <p:cBhvr>
                                        <p:cTn id="26" dur="1000" fill="hold"/>
                                        <p:tgtEl>
                                          <p:spTgt spid="55"/>
                                        </p:tgtEl>
                                        <p:attrNameLst>
                                          <p:attrName>ppt_x</p:attrName>
                                        </p:attrNameLst>
                                      </p:cBhvr>
                                      <p:tavLst>
                                        <p:tav tm="0">
                                          <p:val>
                                            <p:strVal val="#ppt_x"/>
                                          </p:val>
                                        </p:tav>
                                        <p:tav tm="100000">
                                          <p:val>
                                            <p:strVal val="#ppt_x"/>
                                          </p:val>
                                        </p:tav>
                                      </p:tavLst>
                                    </p:anim>
                                    <p:anim calcmode="lin" valueType="num">
                                      <p:cBhvr>
                                        <p:cTn id="27" dur="1000" fill="hold"/>
                                        <p:tgtEl>
                                          <p:spTgt spid="55"/>
                                        </p:tgtEl>
                                        <p:attrNameLst>
                                          <p:attrName>ppt_y</p:attrName>
                                        </p:attrNameLst>
                                      </p:cBhvr>
                                      <p:tavLst>
                                        <p:tav tm="0">
                                          <p:val>
                                            <p:strVal val="#ppt_y+.1"/>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42" presetClass="entr" presetSubtype="0" fill="hold" nodeType="clickEffect">
                                  <p:stCondLst>
                                    <p:cond delay="0"/>
                                  </p:stCondLst>
                                  <p:childTnLst>
                                    <p:set>
                                      <p:cBhvr>
                                        <p:cTn id="31" dur="1" fill="hold">
                                          <p:stCondLst>
                                            <p:cond delay="0"/>
                                          </p:stCondLst>
                                        </p:cTn>
                                        <p:tgtEl>
                                          <p:spTgt spid="34"/>
                                        </p:tgtEl>
                                        <p:attrNameLst>
                                          <p:attrName>style.visibility</p:attrName>
                                        </p:attrNameLst>
                                      </p:cBhvr>
                                      <p:to>
                                        <p:strVal val="visible"/>
                                      </p:to>
                                    </p:set>
                                    <p:animEffect transition="in" filter="fade">
                                      <p:cBhvr>
                                        <p:cTn id="32" dur="1000"/>
                                        <p:tgtEl>
                                          <p:spTgt spid="34"/>
                                        </p:tgtEl>
                                      </p:cBhvr>
                                    </p:animEffect>
                                    <p:anim calcmode="lin" valueType="num">
                                      <p:cBhvr>
                                        <p:cTn id="33" dur="1000" fill="hold"/>
                                        <p:tgtEl>
                                          <p:spTgt spid="34"/>
                                        </p:tgtEl>
                                        <p:attrNameLst>
                                          <p:attrName>ppt_x</p:attrName>
                                        </p:attrNameLst>
                                      </p:cBhvr>
                                      <p:tavLst>
                                        <p:tav tm="0">
                                          <p:val>
                                            <p:strVal val="#ppt_x"/>
                                          </p:val>
                                        </p:tav>
                                        <p:tav tm="100000">
                                          <p:val>
                                            <p:strVal val="#ppt_x"/>
                                          </p:val>
                                        </p:tav>
                                      </p:tavLst>
                                    </p:anim>
                                    <p:anim calcmode="lin" valueType="num">
                                      <p:cBhvr>
                                        <p:cTn id="34" dur="1000" fill="hold"/>
                                        <p:tgtEl>
                                          <p:spTgt spid="34"/>
                                        </p:tgtEl>
                                        <p:attrNameLst>
                                          <p:attrName>ppt_y</p:attrName>
                                        </p:attrNameLst>
                                      </p:cBhvr>
                                      <p:tavLst>
                                        <p:tav tm="0">
                                          <p:val>
                                            <p:strVal val="#ppt_y+.1"/>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42" presetClass="entr" presetSubtype="0" fill="hold" grpId="0" nodeType="clickEffect">
                                  <p:stCondLst>
                                    <p:cond delay="0"/>
                                  </p:stCondLst>
                                  <p:childTnLst>
                                    <p:set>
                                      <p:cBhvr>
                                        <p:cTn id="38" dur="1" fill="hold">
                                          <p:stCondLst>
                                            <p:cond delay="0"/>
                                          </p:stCondLst>
                                        </p:cTn>
                                        <p:tgtEl>
                                          <p:spTgt spid="56"/>
                                        </p:tgtEl>
                                        <p:attrNameLst>
                                          <p:attrName>style.visibility</p:attrName>
                                        </p:attrNameLst>
                                      </p:cBhvr>
                                      <p:to>
                                        <p:strVal val="visible"/>
                                      </p:to>
                                    </p:set>
                                    <p:animEffect transition="in" filter="fade">
                                      <p:cBhvr>
                                        <p:cTn id="39" dur="1000"/>
                                        <p:tgtEl>
                                          <p:spTgt spid="56"/>
                                        </p:tgtEl>
                                      </p:cBhvr>
                                    </p:animEffect>
                                    <p:anim calcmode="lin" valueType="num">
                                      <p:cBhvr>
                                        <p:cTn id="40" dur="1000" fill="hold"/>
                                        <p:tgtEl>
                                          <p:spTgt spid="56"/>
                                        </p:tgtEl>
                                        <p:attrNameLst>
                                          <p:attrName>ppt_x</p:attrName>
                                        </p:attrNameLst>
                                      </p:cBhvr>
                                      <p:tavLst>
                                        <p:tav tm="0">
                                          <p:val>
                                            <p:strVal val="#ppt_x"/>
                                          </p:val>
                                        </p:tav>
                                        <p:tav tm="100000">
                                          <p:val>
                                            <p:strVal val="#ppt_x"/>
                                          </p:val>
                                        </p:tav>
                                      </p:tavLst>
                                    </p:anim>
                                    <p:anim calcmode="lin" valueType="num">
                                      <p:cBhvr>
                                        <p:cTn id="41" dur="1000" fill="hold"/>
                                        <p:tgtEl>
                                          <p:spTgt spid="56"/>
                                        </p:tgtEl>
                                        <p:attrNameLst>
                                          <p:attrName>ppt_y</p:attrName>
                                        </p:attrNameLst>
                                      </p:cBhvr>
                                      <p:tavLst>
                                        <p:tav tm="0">
                                          <p:val>
                                            <p:strVal val="#ppt_y+.1"/>
                                          </p:val>
                                        </p:tav>
                                        <p:tav tm="100000">
                                          <p:val>
                                            <p:strVal val="#ppt_y"/>
                                          </p:val>
                                        </p:tav>
                                      </p:tavLst>
                                    </p:anim>
                                  </p:childTnLst>
                                </p:cTn>
                              </p:par>
                              <p:par>
                                <p:cTn id="42" presetID="42" presetClass="entr" presetSubtype="0" fill="hold" grpId="0" nodeType="withEffect">
                                  <p:stCondLst>
                                    <p:cond delay="0"/>
                                  </p:stCondLst>
                                  <p:childTnLst>
                                    <p:set>
                                      <p:cBhvr>
                                        <p:cTn id="43" dur="1" fill="hold">
                                          <p:stCondLst>
                                            <p:cond delay="0"/>
                                          </p:stCondLst>
                                        </p:cTn>
                                        <p:tgtEl>
                                          <p:spTgt spid="57"/>
                                        </p:tgtEl>
                                        <p:attrNameLst>
                                          <p:attrName>style.visibility</p:attrName>
                                        </p:attrNameLst>
                                      </p:cBhvr>
                                      <p:to>
                                        <p:strVal val="visible"/>
                                      </p:to>
                                    </p:set>
                                    <p:animEffect transition="in" filter="fade">
                                      <p:cBhvr>
                                        <p:cTn id="44" dur="1000"/>
                                        <p:tgtEl>
                                          <p:spTgt spid="57"/>
                                        </p:tgtEl>
                                      </p:cBhvr>
                                    </p:animEffect>
                                    <p:anim calcmode="lin" valueType="num">
                                      <p:cBhvr>
                                        <p:cTn id="45" dur="1000" fill="hold"/>
                                        <p:tgtEl>
                                          <p:spTgt spid="57"/>
                                        </p:tgtEl>
                                        <p:attrNameLst>
                                          <p:attrName>ppt_x</p:attrName>
                                        </p:attrNameLst>
                                      </p:cBhvr>
                                      <p:tavLst>
                                        <p:tav tm="0">
                                          <p:val>
                                            <p:strVal val="#ppt_x"/>
                                          </p:val>
                                        </p:tav>
                                        <p:tav tm="100000">
                                          <p:val>
                                            <p:strVal val="#ppt_x"/>
                                          </p:val>
                                        </p:tav>
                                      </p:tavLst>
                                    </p:anim>
                                    <p:anim calcmode="lin" valueType="num">
                                      <p:cBhvr>
                                        <p:cTn id="46" dur="1000" fill="hold"/>
                                        <p:tgtEl>
                                          <p:spTgt spid="57"/>
                                        </p:tgtEl>
                                        <p:attrNameLst>
                                          <p:attrName>ppt_y</p:attrName>
                                        </p:attrNameLst>
                                      </p:cBhvr>
                                      <p:tavLst>
                                        <p:tav tm="0">
                                          <p:val>
                                            <p:strVal val="#ppt_y+.1"/>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42" presetClass="entr" presetSubtype="0" fill="hold" nodeType="clickEffect">
                                  <p:stCondLst>
                                    <p:cond delay="0"/>
                                  </p:stCondLst>
                                  <p:childTnLst>
                                    <p:set>
                                      <p:cBhvr>
                                        <p:cTn id="50" dur="1" fill="hold">
                                          <p:stCondLst>
                                            <p:cond delay="0"/>
                                          </p:stCondLst>
                                        </p:cTn>
                                        <p:tgtEl>
                                          <p:spTgt spid="41"/>
                                        </p:tgtEl>
                                        <p:attrNameLst>
                                          <p:attrName>style.visibility</p:attrName>
                                        </p:attrNameLst>
                                      </p:cBhvr>
                                      <p:to>
                                        <p:strVal val="visible"/>
                                      </p:to>
                                    </p:set>
                                    <p:animEffect transition="in" filter="fade">
                                      <p:cBhvr>
                                        <p:cTn id="51" dur="1000"/>
                                        <p:tgtEl>
                                          <p:spTgt spid="41"/>
                                        </p:tgtEl>
                                      </p:cBhvr>
                                    </p:animEffect>
                                    <p:anim calcmode="lin" valueType="num">
                                      <p:cBhvr>
                                        <p:cTn id="52" dur="1000" fill="hold"/>
                                        <p:tgtEl>
                                          <p:spTgt spid="41"/>
                                        </p:tgtEl>
                                        <p:attrNameLst>
                                          <p:attrName>ppt_x</p:attrName>
                                        </p:attrNameLst>
                                      </p:cBhvr>
                                      <p:tavLst>
                                        <p:tav tm="0">
                                          <p:val>
                                            <p:strVal val="#ppt_x"/>
                                          </p:val>
                                        </p:tav>
                                        <p:tav tm="100000">
                                          <p:val>
                                            <p:strVal val="#ppt_x"/>
                                          </p:val>
                                        </p:tav>
                                      </p:tavLst>
                                    </p:anim>
                                    <p:anim calcmode="lin" valueType="num">
                                      <p:cBhvr>
                                        <p:cTn id="53" dur="1000" fill="hold"/>
                                        <p:tgtEl>
                                          <p:spTgt spid="41"/>
                                        </p:tgtEl>
                                        <p:attrNameLst>
                                          <p:attrName>ppt_y</p:attrName>
                                        </p:attrNameLst>
                                      </p:cBhvr>
                                      <p:tavLst>
                                        <p:tav tm="0">
                                          <p:val>
                                            <p:strVal val="#ppt_y+.1"/>
                                          </p:val>
                                        </p:tav>
                                        <p:tav tm="100000">
                                          <p:val>
                                            <p:strVal val="#ppt_y"/>
                                          </p:val>
                                        </p:tav>
                                      </p:tavLst>
                                    </p:anim>
                                  </p:childTnLst>
                                </p:cTn>
                              </p:par>
                            </p:childTnLst>
                          </p:cTn>
                        </p:par>
                      </p:childTnLst>
                    </p:cTn>
                  </p:par>
                  <p:par>
                    <p:cTn id="54" fill="hold">
                      <p:stCondLst>
                        <p:cond delay="indefinite"/>
                      </p:stCondLst>
                      <p:childTnLst>
                        <p:par>
                          <p:cTn id="55" fill="hold">
                            <p:stCondLst>
                              <p:cond delay="0"/>
                            </p:stCondLst>
                            <p:childTnLst>
                              <p:par>
                                <p:cTn id="56" presetID="42" presetClass="entr" presetSubtype="0" fill="hold" grpId="0" nodeType="clickEffect">
                                  <p:stCondLst>
                                    <p:cond delay="0"/>
                                  </p:stCondLst>
                                  <p:childTnLst>
                                    <p:set>
                                      <p:cBhvr>
                                        <p:cTn id="57" dur="1" fill="hold">
                                          <p:stCondLst>
                                            <p:cond delay="0"/>
                                          </p:stCondLst>
                                        </p:cTn>
                                        <p:tgtEl>
                                          <p:spTgt spid="58"/>
                                        </p:tgtEl>
                                        <p:attrNameLst>
                                          <p:attrName>style.visibility</p:attrName>
                                        </p:attrNameLst>
                                      </p:cBhvr>
                                      <p:to>
                                        <p:strVal val="visible"/>
                                      </p:to>
                                    </p:set>
                                    <p:animEffect transition="in" filter="fade">
                                      <p:cBhvr>
                                        <p:cTn id="58" dur="1000"/>
                                        <p:tgtEl>
                                          <p:spTgt spid="58"/>
                                        </p:tgtEl>
                                      </p:cBhvr>
                                    </p:animEffect>
                                    <p:anim calcmode="lin" valueType="num">
                                      <p:cBhvr>
                                        <p:cTn id="59" dur="1000" fill="hold"/>
                                        <p:tgtEl>
                                          <p:spTgt spid="58"/>
                                        </p:tgtEl>
                                        <p:attrNameLst>
                                          <p:attrName>ppt_x</p:attrName>
                                        </p:attrNameLst>
                                      </p:cBhvr>
                                      <p:tavLst>
                                        <p:tav tm="0">
                                          <p:val>
                                            <p:strVal val="#ppt_x"/>
                                          </p:val>
                                        </p:tav>
                                        <p:tav tm="100000">
                                          <p:val>
                                            <p:strVal val="#ppt_x"/>
                                          </p:val>
                                        </p:tav>
                                      </p:tavLst>
                                    </p:anim>
                                    <p:anim calcmode="lin" valueType="num">
                                      <p:cBhvr>
                                        <p:cTn id="60" dur="1000" fill="hold"/>
                                        <p:tgtEl>
                                          <p:spTgt spid="58"/>
                                        </p:tgtEl>
                                        <p:attrNameLst>
                                          <p:attrName>ppt_y</p:attrName>
                                        </p:attrNameLst>
                                      </p:cBhvr>
                                      <p:tavLst>
                                        <p:tav tm="0">
                                          <p:val>
                                            <p:strVal val="#ppt_y+.1"/>
                                          </p:val>
                                        </p:tav>
                                        <p:tav tm="100000">
                                          <p:val>
                                            <p:strVal val="#ppt_y"/>
                                          </p:val>
                                        </p:tav>
                                      </p:tavLst>
                                    </p:anim>
                                  </p:childTnLst>
                                </p:cTn>
                              </p:par>
                              <p:par>
                                <p:cTn id="61" presetID="42" presetClass="entr" presetSubtype="0" fill="hold" grpId="0" nodeType="withEffect">
                                  <p:stCondLst>
                                    <p:cond delay="0"/>
                                  </p:stCondLst>
                                  <p:childTnLst>
                                    <p:set>
                                      <p:cBhvr>
                                        <p:cTn id="62" dur="1" fill="hold">
                                          <p:stCondLst>
                                            <p:cond delay="0"/>
                                          </p:stCondLst>
                                        </p:cTn>
                                        <p:tgtEl>
                                          <p:spTgt spid="59"/>
                                        </p:tgtEl>
                                        <p:attrNameLst>
                                          <p:attrName>style.visibility</p:attrName>
                                        </p:attrNameLst>
                                      </p:cBhvr>
                                      <p:to>
                                        <p:strVal val="visible"/>
                                      </p:to>
                                    </p:set>
                                    <p:animEffect transition="in" filter="fade">
                                      <p:cBhvr>
                                        <p:cTn id="63" dur="1000"/>
                                        <p:tgtEl>
                                          <p:spTgt spid="59"/>
                                        </p:tgtEl>
                                      </p:cBhvr>
                                    </p:animEffect>
                                    <p:anim calcmode="lin" valueType="num">
                                      <p:cBhvr>
                                        <p:cTn id="64" dur="1000" fill="hold"/>
                                        <p:tgtEl>
                                          <p:spTgt spid="59"/>
                                        </p:tgtEl>
                                        <p:attrNameLst>
                                          <p:attrName>ppt_x</p:attrName>
                                        </p:attrNameLst>
                                      </p:cBhvr>
                                      <p:tavLst>
                                        <p:tav tm="0">
                                          <p:val>
                                            <p:strVal val="#ppt_x"/>
                                          </p:val>
                                        </p:tav>
                                        <p:tav tm="100000">
                                          <p:val>
                                            <p:strVal val="#ppt_x"/>
                                          </p:val>
                                        </p:tav>
                                      </p:tavLst>
                                    </p:anim>
                                    <p:anim calcmode="lin" valueType="num">
                                      <p:cBhvr>
                                        <p:cTn id="65" dur="1000" fill="hold"/>
                                        <p:tgtEl>
                                          <p:spTgt spid="5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7" grpId="0"/>
      <p:bldP spid="54" grpId="0"/>
      <p:bldP spid="55" grpId="0"/>
      <p:bldP spid="56" grpId="0"/>
      <p:bldP spid="57" grpId="0"/>
      <p:bldP spid="58" grpId="0"/>
      <p:bldP spid="59" grpId="0"/>
    </p:bldLst>
  </p:timing>
</p:sld>
</file>

<file path=ppt/theme/theme1.xml><?xml version="1.0" encoding="utf-8"?>
<a:theme xmlns:a="http://schemas.openxmlformats.org/drawingml/2006/main" name="2_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4581</TotalTime>
  <Words>2206</Words>
  <Application>Microsoft Office PowerPoint</Application>
  <PresentationFormat>Widescreen</PresentationFormat>
  <Paragraphs>255</Paragraphs>
  <Slides>33</Slides>
  <Notes>33</Notes>
  <HiddenSlides>0</HiddenSlides>
  <MMClips>1</MMClips>
  <ScaleCrop>false</ScaleCrop>
  <HeadingPairs>
    <vt:vector size="6" baseType="variant">
      <vt:variant>
        <vt:lpstr>Fonts Used</vt:lpstr>
      </vt:variant>
      <vt:variant>
        <vt:i4>8</vt:i4>
      </vt:variant>
      <vt:variant>
        <vt:lpstr>Theme</vt:lpstr>
      </vt:variant>
      <vt:variant>
        <vt:i4>3</vt:i4>
      </vt:variant>
      <vt:variant>
        <vt:lpstr>Slide Titles</vt:lpstr>
      </vt:variant>
      <vt:variant>
        <vt:i4>33</vt:i4>
      </vt:variant>
    </vt:vector>
  </HeadingPairs>
  <TitlesOfParts>
    <vt:vector size="44" baseType="lpstr">
      <vt:lpstr>Arial</vt:lpstr>
      <vt:lpstr>Calibri</vt:lpstr>
      <vt:lpstr>Roboto Black</vt:lpstr>
      <vt:lpstr>Times New Roman</vt:lpstr>
      <vt:lpstr>Pangolin</vt:lpstr>
      <vt:lpstr>Roboto</vt:lpstr>
      <vt:lpstr>Calibri Light</vt:lpstr>
      <vt:lpstr>MV Boli</vt:lpstr>
      <vt:lpstr>2_Office Theme</vt:lpstr>
      <vt:lpstr>1_Office Theme</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Admin</dc:creator>
  <cp:lastModifiedBy>Van Minh Nguyen</cp:lastModifiedBy>
  <cp:revision>250</cp:revision>
  <dcterms:created xsi:type="dcterms:W3CDTF">2023-04-01T23:44:56Z</dcterms:created>
  <dcterms:modified xsi:type="dcterms:W3CDTF">2023-09-07T11:01:51Z</dcterms:modified>
</cp:coreProperties>
</file>