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3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ppt/ink/ink2.xml" ContentType="application/inkml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4"/>
  </p:notesMasterIdLst>
  <p:sldIdLst>
    <p:sldId id="575" r:id="rId2"/>
    <p:sldId id="543" r:id="rId3"/>
    <p:sldId id="563" r:id="rId4"/>
    <p:sldId id="542" r:id="rId5"/>
    <p:sldId id="496" r:id="rId6"/>
    <p:sldId id="577" r:id="rId7"/>
    <p:sldId id="578" r:id="rId8"/>
    <p:sldId id="579" r:id="rId9"/>
    <p:sldId id="580" r:id="rId10"/>
    <p:sldId id="582" r:id="rId11"/>
    <p:sldId id="583" r:id="rId12"/>
    <p:sldId id="584" r:id="rId13"/>
    <p:sldId id="585" r:id="rId14"/>
    <p:sldId id="586" r:id="rId15"/>
    <p:sldId id="587" r:id="rId16"/>
    <p:sldId id="588" r:id="rId17"/>
    <p:sldId id="589" r:id="rId18"/>
    <p:sldId id="590" r:id="rId19"/>
    <p:sldId id="592" r:id="rId20"/>
    <p:sldId id="591" r:id="rId21"/>
    <p:sldId id="593" r:id="rId22"/>
    <p:sldId id="574" r:id="rId23"/>
  </p:sldIdLst>
  <p:sldSz cx="12192000" cy="6858000"/>
  <p:notesSz cx="6858000" cy="9144000"/>
  <p:custDataLst>
    <p:tags r:id="rId2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66FF66"/>
    <a:srgbClr val="FF0000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69" d="100"/>
          <a:sy n="69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19T05:28:19.90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2-19T05:28:21.612"/>
    </inkml:context>
    <inkml:brush xml:id="br0">
      <inkml:brushProperty name="width" value="0.1" units="cm"/>
      <inkml:brushProperty name="height" value="0.6" units="cm"/>
      <inkml:brushProperty name="color" value="#849398"/>
      <inkml:brushProperty name="ignorePressure" value="1"/>
      <inkml:brushProperty name="inkEffects" value="pencil"/>
    </inkml:brush>
  </inkml:definitions>
  <inkml:trace contextRef="#ctx0" brushRef="#br0">0 0,'0'0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19T05:28:22.23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9.wdp"/><Relationship Id="rId3" Type="http://schemas.openxmlformats.org/officeDocument/2006/relationships/image" Target="../media/image14.png"/><Relationship Id="rId7" Type="http://schemas.openxmlformats.org/officeDocument/2006/relationships/image" Target="../media/image3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5" Type="http://schemas.openxmlformats.org/officeDocument/2006/relationships/image" Target="../media/image15.png"/><Relationship Id="rId4" Type="http://schemas.microsoft.com/office/2007/relationships/hdphoto" Target="../media/hdphoto8.wdp"/><Relationship Id="rId9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37.png"/><Relationship Id="rId3" Type="http://schemas.openxmlformats.org/officeDocument/2006/relationships/image" Target="../media/image5.png"/><Relationship Id="rId7" Type="http://schemas.microsoft.com/office/2007/relationships/hdphoto" Target="../media/hdphoto21.wdp"/><Relationship Id="rId12" Type="http://schemas.microsoft.com/office/2007/relationships/hdphoto" Target="../media/hdphoto22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11" Type="http://schemas.openxmlformats.org/officeDocument/2006/relationships/image" Target="../media/image36.png"/><Relationship Id="rId5" Type="http://schemas.microsoft.com/office/2007/relationships/hdphoto" Target="../media/hdphoto20.wdp"/><Relationship Id="rId10" Type="http://schemas.openxmlformats.org/officeDocument/2006/relationships/image" Target="../media/image35.png"/><Relationship Id="rId4" Type="http://schemas.openxmlformats.org/officeDocument/2006/relationships/image" Target="../media/image33.png"/><Relationship Id="rId9" Type="http://schemas.microsoft.com/office/2007/relationships/hdphoto" Target="../media/hdphoto7.wdp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23.wdp"/><Relationship Id="rId13" Type="http://schemas.microsoft.com/office/2007/relationships/hdphoto" Target="../media/hdphoto22.wdp"/><Relationship Id="rId3" Type="http://schemas.openxmlformats.org/officeDocument/2006/relationships/image" Target="../media/image5.png"/><Relationship Id="rId7" Type="http://schemas.openxmlformats.org/officeDocument/2006/relationships/image" Target="../media/image38.png"/><Relationship Id="rId12" Type="http://schemas.openxmlformats.org/officeDocument/2006/relationships/image" Target="../media/image36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microsoft.com/office/2007/relationships/hdphoto" Target="../media/hdphoto20.wdp"/><Relationship Id="rId11" Type="http://schemas.microsoft.com/office/2007/relationships/hdphoto" Target="../media/hdphoto7.wdp"/><Relationship Id="rId5" Type="http://schemas.openxmlformats.org/officeDocument/2006/relationships/image" Target="../media/image33.png"/><Relationship Id="rId10" Type="http://schemas.openxmlformats.org/officeDocument/2006/relationships/image" Target="../media/image12.png"/><Relationship Id="rId4" Type="http://schemas.openxmlformats.org/officeDocument/2006/relationships/image" Target="../media/image18.png"/><Relationship Id="rId9" Type="http://schemas.openxmlformats.org/officeDocument/2006/relationships/image" Target="../media/image4.png"/><Relationship Id="rId1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24.wdp"/><Relationship Id="rId13" Type="http://schemas.microsoft.com/office/2007/relationships/hdphoto" Target="../media/hdphoto22.wdp"/><Relationship Id="rId3" Type="http://schemas.openxmlformats.org/officeDocument/2006/relationships/image" Target="../media/image5.png"/><Relationship Id="rId7" Type="http://schemas.openxmlformats.org/officeDocument/2006/relationships/image" Target="../media/image40.png"/><Relationship Id="rId12" Type="http://schemas.openxmlformats.org/officeDocument/2006/relationships/image" Target="../media/image36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microsoft.com/office/2007/relationships/hdphoto" Target="../media/hdphoto20.wdp"/><Relationship Id="rId11" Type="http://schemas.microsoft.com/office/2007/relationships/hdphoto" Target="../media/hdphoto7.wdp"/><Relationship Id="rId5" Type="http://schemas.openxmlformats.org/officeDocument/2006/relationships/image" Target="../media/image33.png"/><Relationship Id="rId10" Type="http://schemas.openxmlformats.org/officeDocument/2006/relationships/image" Target="../media/image12.png"/><Relationship Id="rId4" Type="http://schemas.openxmlformats.org/officeDocument/2006/relationships/image" Target="../media/image18.png"/><Relationship Id="rId9" Type="http://schemas.openxmlformats.org/officeDocument/2006/relationships/image" Target="../media/image4.png"/><Relationship Id="rId1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20.wdp"/><Relationship Id="rId3" Type="http://schemas.openxmlformats.org/officeDocument/2006/relationships/image" Target="../media/image5.png"/><Relationship Id="rId7" Type="http://schemas.openxmlformats.org/officeDocument/2006/relationships/image" Target="../media/image33.png"/><Relationship Id="rId12" Type="http://schemas.openxmlformats.org/officeDocument/2006/relationships/image" Target="../media/image37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microsoft.com/office/2007/relationships/hdphoto" Target="../media/hdphoto7.wdp"/><Relationship Id="rId5" Type="http://schemas.microsoft.com/office/2007/relationships/hdphoto" Target="../media/hdphoto22.wdp"/><Relationship Id="rId10" Type="http://schemas.openxmlformats.org/officeDocument/2006/relationships/image" Target="../media/image12.png"/><Relationship Id="rId4" Type="http://schemas.openxmlformats.org/officeDocument/2006/relationships/image" Target="../media/image36.png"/><Relationship Id="rId9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22.wdp"/><Relationship Id="rId3" Type="http://schemas.openxmlformats.org/officeDocument/2006/relationships/image" Target="../media/image5.png"/><Relationship Id="rId7" Type="http://schemas.openxmlformats.org/officeDocument/2006/relationships/image" Target="../media/image36.png"/><Relationship Id="rId12" Type="http://schemas.openxmlformats.org/officeDocument/2006/relationships/image" Target="../media/image37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6" Type="http://schemas.microsoft.com/office/2007/relationships/hdphoto" Target="../media/hdphoto20.wdp"/><Relationship Id="rId11" Type="http://schemas.microsoft.com/office/2007/relationships/hdphoto" Target="../media/hdphoto7.wdp"/><Relationship Id="rId5" Type="http://schemas.openxmlformats.org/officeDocument/2006/relationships/image" Target="../media/image33.png"/><Relationship Id="rId10" Type="http://schemas.openxmlformats.org/officeDocument/2006/relationships/image" Target="../media/image12.png"/><Relationship Id="rId4" Type="http://schemas.openxmlformats.org/officeDocument/2006/relationships/image" Target="../media/image18.png"/><Relationship Id="rId9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22.wdp"/><Relationship Id="rId3" Type="http://schemas.openxmlformats.org/officeDocument/2006/relationships/image" Target="../media/image5.png"/><Relationship Id="rId7" Type="http://schemas.openxmlformats.org/officeDocument/2006/relationships/image" Target="../media/image36.png"/><Relationship Id="rId12" Type="http://schemas.openxmlformats.org/officeDocument/2006/relationships/image" Target="../media/image37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Relationship Id="rId6" Type="http://schemas.microsoft.com/office/2007/relationships/hdphoto" Target="../media/hdphoto20.wdp"/><Relationship Id="rId11" Type="http://schemas.microsoft.com/office/2007/relationships/hdphoto" Target="../media/hdphoto7.wdp"/><Relationship Id="rId5" Type="http://schemas.openxmlformats.org/officeDocument/2006/relationships/image" Target="../media/image33.png"/><Relationship Id="rId10" Type="http://schemas.openxmlformats.org/officeDocument/2006/relationships/image" Target="../media/image12.png"/><Relationship Id="rId4" Type="http://schemas.openxmlformats.org/officeDocument/2006/relationships/image" Target="../media/image18.png"/><Relationship Id="rId9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37.png"/><Relationship Id="rId3" Type="http://schemas.openxmlformats.org/officeDocument/2006/relationships/image" Target="../media/image5.png"/><Relationship Id="rId7" Type="http://schemas.microsoft.com/office/2007/relationships/hdphoto" Target="../media/hdphoto21.wdp"/><Relationship Id="rId12" Type="http://schemas.microsoft.com/office/2007/relationships/hdphoto" Target="../media/hdphoto22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11" Type="http://schemas.openxmlformats.org/officeDocument/2006/relationships/image" Target="../media/image36.png"/><Relationship Id="rId5" Type="http://schemas.microsoft.com/office/2007/relationships/hdphoto" Target="../media/hdphoto20.wdp"/><Relationship Id="rId10" Type="http://schemas.openxmlformats.org/officeDocument/2006/relationships/image" Target="../media/image35.png"/><Relationship Id="rId4" Type="http://schemas.openxmlformats.org/officeDocument/2006/relationships/image" Target="../media/image33.png"/><Relationship Id="rId9" Type="http://schemas.microsoft.com/office/2007/relationships/hdphoto" Target="../media/hdphoto7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5.png"/><Relationship Id="rId7" Type="http://schemas.openxmlformats.org/officeDocument/2006/relationships/image" Target="../media/image12.png"/><Relationship Id="rId12" Type="http://schemas.openxmlformats.org/officeDocument/2006/relationships/image" Target="../media/image4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11" Type="http://schemas.microsoft.com/office/2007/relationships/hdphoto" Target="../media/hdphoto22.wdp"/><Relationship Id="rId5" Type="http://schemas.microsoft.com/office/2007/relationships/hdphoto" Target="../media/hdphoto20.wdp"/><Relationship Id="rId10" Type="http://schemas.openxmlformats.org/officeDocument/2006/relationships/image" Target="../media/image36.png"/><Relationship Id="rId4" Type="http://schemas.openxmlformats.org/officeDocument/2006/relationships/image" Target="../media/image33.png"/><Relationship Id="rId9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44.png"/><Relationship Id="rId7" Type="http://schemas.microsoft.com/office/2007/relationships/hdphoto" Target="../media/hdphoto26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microsoft.com/office/2007/relationships/hdphoto" Target="../media/hdphoto25.wdp"/><Relationship Id="rId4" Type="http://schemas.openxmlformats.org/officeDocument/2006/relationships/image" Target="../media/image45.png"/><Relationship Id="rId9" Type="http://schemas.microsoft.com/office/2007/relationships/hdphoto" Target="../media/hdphoto21.wdp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microsoft.com/office/2007/relationships/hdphoto" Target="../media/hdphoto3.wdp"/><Relationship Id="rId7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0.wdp"/><Relationship Id="rId5" Type="http://schemas.openxmlformats.org/officeDocument/2006/relationships/image" Target="../media/image16.png"/><Relationship Id="rId10" Type="http://schemas.openxmlformats.org/officeDocument/2006/relationships/image" Target="../media/image2.png"/><Relationship Id="rId4" Type="http://schemas.openxmlformats.org/officeDocument/2006/relationships/image" Target="../media/image7.png"/><Relationship Id="rId9" Type="http://schemas.openxmlformats.org/officeDocument/2006/relationships/image" Target="../media/image47.jp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microsoft.com/office/2007/relationships/hdphoto" Target="../media/hdphoto7.wdp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microsoft.com/office/2007/relationships/hdphoto" Target="../media/hdphoto6.wdp"/><Relationship Id="rId5" Type="http://schemas.openxmlformats.org/officeDocument/2006/relationships/image" Target="../media/image7.png"/><Relationship Id="rId10" Type="http://schemas.openxmlformats.org/officeDocument/2006/relationships/image" Target="../media/image11.png"/><Relationship Id="rId4" Type="http://schemas.microsoft.com/office/2007/relationships/hdphoto" Target="../media/hdphoto3.wdp"/><Relationship Id="rId9" Type="http://schemas.openxmlformats.org/officeDocument/2006/relationships/image" Target="../media/image10.png"/><Relationship Id="rId1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hdphoto" Target="../media/hdphoto3.wdp"/><Relationship Id="rId7" Type="http://schemas.microsoft.com/office/2007/relationships/hdphoto" Target="../media/hdphoto9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microsoft.com/office/2007/relationships/hdphoto" Target="../media/hdphoto11.wdp"/><Relationship Id="rId5" Type="http://schemas.microsoft.com/office/2007/relationships/hdphoto" Target="../media/hdphoto8.wdp"/><Relationship Id="rId10" Type="http://schemas.openxmlformats.org/officeDocument/2006/relationships/image" Target="../media/image17.png"/><Relationship Id="rId4" Type="http://schemas.openxmlformats.org/officeDocument/2006/relationships/image" Target="../media/image14.png"/><Relationship Id="rId9" Type="http://schemas.microsoft.com/office/2007/relationships/hdphoto" Target="../media/hdphoto10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13" Type="http://schemas.openxmlformats.org/officeDocument/2006/relationships/image" Target="../media/image23.png"/><Relationship Id="rId3" Type="http://schemas.microsoft.com/office/2007/relationships/hdphoto" Target="../media/hdphoto3.wdp"/><Relationship Id="rId7" Type="http://schemas.openxmlformats.org/officeDocument/2006/relationships/image" Target="../media/image20.png"/><Relationship Id="rId12" Type="http://schemas.microsoft.com/office/2007/relationships/hdphoto" Target="../media/hdphoto10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g"/><Relationship Id="rId11" Type="http://schemas.openxmlformats.org/officeDocument/2006/relationships/image" Target="../media/image16.png"/><Relationship Id="rId5" Type="http://schemas.microsoft.com/office/2007/relationships/hdphoto" Target="../media/hdphoto12.wdp"/><Relationship Id="rId10" Type="http://schemas.openxmlformats.org/officeDocument/2006/relationships/image" Target="../media/image22.png"/><Relationship Id="rId4" Type="http://schemas.openxmlformats.org/officeDocument/2006/relationships/image" Target="../media/image18.png"/><Relationship Id="rId9" Type="http://schemas.openxmlformats.org/officeDocument/2006/relationships/image" Target="../media/image21.png"/><Relationship Id="rId14" Type="http://schemas.microsoft.com/office/2007/relationships/hdphoto" Target="../media/hdphoto14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microsoft.com/office/2007/relationships/hdphoto" Target="../media/hdphoto3.wdp"/><Relationship Id="rId7" Type="http://schemas.microsoft.com/office/2007/relationships/hdphoto" Target="../media/hdphoto10.wdp"/><Relationship Id="rId12" Type="http://schemas.microsoft.com/office/2007/relationships/hdphoto" Target="../media/hdphoto1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25.png"/><Relationship Id="rId5" Type="http://schemas.microsoft.com/office/2007/relationships/hdphoto" Target="../media/hdphoto12.wdp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microsoft.com/office/2007/relationships/hdphoto" Target="../media/hdphoto14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microsoft.com/office/2007/relationships/hdphoto" Target="../media/hdphoto3.wdp"/><Relationship Id="rId7" Type="http://schemas.microsoft.com/office/2007/relationships/hdphoto" Target="../media/hdphoto10.wdp"/><Relationship Id="rId12" Type="http://schemas.microsoft.com/office/2007/relationships/hdphoto" Target="../media/hdphoto16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26.png"/><Relationship Id="rId5" Type="http://schemas.microsoft.com/office/2007/relationships/hdphoto" Target="../media/hdphoto12.wdp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microsoft.com/office/2007/relationships/hdphoto" Target="../media/hdphoto14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microsoft.com/office/2007/relationships/hdphoto" Target="../media/hdphoto3.wdp"/><Relationship Id="rId7" Type="http://schemas.microsoft.com/office/2007/relationships/hdphoto" Target="../media/hdphoto10.wdp"/><Relationship Id="rId12" Type="http://schemas.microsoft.com/office/2007/relationships/hdphoto" Target="../media/hdphoto17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27.png"/><Relationship Id="rId5" Type="http://schemas.microsoft.com/office/2007/relationships/hdphoto" Target="../media/hdphoto12.wdp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microsoft.com/office/2007/relationships/hdphoto" Target="../media/hdphoto14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customXml" Target="../ink/ink1.xml"/><Relationship Id="rId3" Type="http://schemas.microsoft.com/office/2007/relationships/hdphoto" Target="../media/hdphoto3.wdp"/><Relationship Id="rId7" Type="http://schemas.microsoft.com/office/2007/relationships/hdphoto" Target="../media/hdphoto14.wdp"/><Relationship Id="rId12" Type="http://schemas.microsoft.com/office/2007/relationships/hdphoto" Target="../media/hdphoto18.wdp"/><Relationship Id="rId17" Type="http://schemas.openxmlformats.org/officeDocument/2006/relationships/customXml" Target="../ink/ink3.xml"/><Relationship Id="rId2" Type="http://schemas.openxmlformats.org/officeDocument/2006/relationships/image" Target="../media/image5.png"/><Relationship Id="rId16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11" Type="http://schemas.openxmlformats.org/officeDocument/2006/relationships/image" Target="../media/image29.png"/><Relationship Id="rId5" Type="http://schemas.microsoft.com/office/2007/relationships/hdphoto" Target="../media/hdphoto12.wdp"/><Relationship Id="rId15" Type="http://schemas.openxmlformats.org/officeDocument/2006/relationships/customXml" Target="../ink/ink2.xml"/><Relationship Id="rId10" Type="http://schemas.microsoft.com/office/2007/relationships/hdphoto" Target="../media/hdphoto10.wdp"/><Relationship Id="rId4" Type="http://schemas.openxmlformats.org/officeDocument/2006/relationships/image" Target="../media/image18.png"/><Relationship Id="rId9" Type="http://schemas.openxmlformats.org/officeDocument/2006/relationships/image" Target="../media/image16.png"/><Relationship Id="rId14" Type="http://schemas.openxmlformats.org/officeDocument/2006/relationships/image" Target="../media/image28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9624392" y="1455777"/>
            <a:ext cx="1692387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28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1F8121-E799-0D50-371D-7765B4D2A6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959ECFB-037E-48E7-8C7F-073AC13FF3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1" y="-4727"/>
            <a:ext cx="6816079" cy="216696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7C193DC-D2C9-C89A-9F3C-B8F28CC48C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476" y="1982836"/>
            <a:ext cx="2951928" cy="295192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45ABC9C-FA4F-25BD-C33C-3A8A790F2CF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792" y="3262102"/>
            <a:ext cx="6489208" cy="35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16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CD42F8-011C-5D74-1710-F7C7DF5B05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479376" y="1213374"/>
            <a:ext cx="1123324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1" t="26386" r="29601" b="51165"/>
          <a:stretch/>
        </p:blipFill>
        <p:spPr bwMode="auto">
          <a:xfrm>
            <a:off x="479376" y="352370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10">
            <a:extLst>
              <a:ext uri="{FF2B5EF4-FFF2-40B4-BE49-F238E27FC236}">
                <a16:creationId xmlns:a16="http://schemas.microsoft.com/office/drawing/2014/main" id="{489CBCBB-86D4-0F6A-39DC-263BFD27EB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1704" y="4077072"/>
            <a:ext cx="5119466" cy="1204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7200" b="1" dirty="0">
                <a:solidFill>
                  <a:srgbClr val="FF0000"/>
                </a:solidFill>
                <a:latin typeface="Cambria" pitchFamily="18" charset="0"/>
              </a:rPr>
              <a:t>BÀI SỐ 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E071694-E18D-F233-2063-798CBF7CF47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1050" y="3724946"/>
            <a:ext cx="3505012" cy="23540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B53E5F2-6493-E1F2-CA8D-6745824F66A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58" y="3068960"/>
            <a:ext cx="2371129" cy="1204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55721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0C57F8D-E101-7C13-840E-433A689071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5821" y="1754945"/>
            <a:ext cx="11100358" cy="311678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385A28F-937C-61EC-3EF8-553C40E675B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9806" y="4854698"/>
            <a:ext cx="3718595" cy="216303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869719F-5702-9364-6B4A-62526BC8C43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44272" y="440744"/>
            <a:ext cx="3268489" cy="103230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BE0D2F2-698E-9479-1111-3797A9DFABA0}"/>
              </a:ext>
            </a:extLst>
          </p:cNvPr>
          <p:cNvSpPr/>
          <p:nvPr/>
        </p:nvSpPr>
        <p:spPr>
          <a:xfrm>
            <a:off x="9176095" y="674070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GIAI ĐIỆU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51F3FC4-BC8D-A9F1-DEC3-2DFE078E00D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0418">
            <a:off x="9564564" y="1172807"/>
            <a:ext cx="2357749" cy="144625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D465ABB-F000-4542-08ED-F6D76BACF2F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400505" y="330573"/>
            <a:ext cx="2404393" cy="199923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F050139-684E-98DE-702B-621E77094F7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445" y="826079"/>
            <a:ext cx="2214735" cy="112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5208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ỌC NHẠC SỐ 1 LỚP 4 KNTTVCS_C_major__bpm_7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051"/>
          <a:stretch/>
        </p:blipFill>
        <p:spPr>
          <a:xfrm>
            <a:off x="479376" y="3761094"/>
            <a:ext cx="11233248" cy="23641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BA955CB-67D8-80C6-4AD3-40046F60E7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9377" y="980728"/>
            <a:ext cx="8419688" cy="236410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1A1DBB0-DED5-BC6C-E2F4-FF33D0F09D6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66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7800" y="4006505"/>
            <a:ext cx="10856400" cy="191192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873D57C-7CDD-B741-D75A-A2B1E22F2F1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0418">
            <a:off x="8927613" y="1251916"/>
            <a:ext cx="3057863" cy="18757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170F8E9-67EE-9498-4D70-8C70A21EAC34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44272" y="440744"/>
            <a:ext cx="3268489" cy="103230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5D2E47-26C1-951A-4DE3-7E8ECE3E2120}"/>
              </a:ext>
            </a:extLst>
          </p:cNvPr>
          <p:cNvSpPr/>
          <p:nvPr/>
        </p:nvSpPr>
        <p:spPr>
          <a:xfrm>
            <a:off x="9176095" y="674070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CAO ĐỘ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26C7EE4-DCF6-200F-805E-2CFFC2A1B78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400505" y="330573"/>
            <a:ext cx="1879071" cy="156243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0A702AC-E871-6DAF-1DB7-10CD0421007A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498" y="772347"/>
            <a:ext cx="1465538" cy="74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1743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AM C ĐỆ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051"/>
          <a:stretch/>
        </p:blipFill>
        <p:spPr>
          <a:xfrm>
            <a:off x="479376" y="3761094"/>
            <a:ext cx="11233248" cy="23641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BA955CB-67D8-80C6-4AD3-40046F60E7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9377" y="980728"/>
            <a:ext cx="8419688" cy="236410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7B5430F-BCEC-8466-5EE2-F864CD82894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408" y="4325560"/>
            <a:ext cx="10657184" cy="113669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064B01A-7F70-CE7A-AB72-4BD10961B20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0418">
            <a:off x="8927613" y="1251916"/>
            <a:ext cx="3057863" cy="187570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64CF7BC-C663-6D4E-1CE4-799B296E7DDE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44272" y="440744"/>
            <a:ext cx="3268489" cy="103230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C9B0D64-55C8-F67F-8806-FB274BDF75A5}"/>
              </a:ext>
            </a:extLst>
          </p:cNvPr>
          <p:cNvSpPr/>
          <p:nvPr/>
        </p:nvSpPr>
        <p:spPr>
          <a:xfrm>
            <a:off x="9176095" y="674070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TIẾT TẤU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7B37FB9-5AB2-F0EE-DB05-B25A7A36317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400505" y="330573"/>
            <a:ext cx="1879071" cy="156243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58BFE1F-A021-40BF-1B23-D2C501EF8E8F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498" y="772347"/>
            <a:ext cx="1465538" cy="74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7683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ẾT TẤ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EDE8DA9-EC34-42E5-1947-76EC193AB9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400505" y="330573"/>
            <a:ext cx="2404393" cy="199923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1051"/>
          <a:stretch/>
        </p:blipFill>
        <p:spPr>
          <a:xfrm>
            <a:off x="480425" y="2489919"/>
            <a:ext cx="11233248" cy="354200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675A07E-2E5C-5C1D-9495-B2A1F7B79C1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3817" t="27413" b="36421"/>
          <a:stretch/>
        </p:blipFill>
        <p:spPr>
          <a:xfrm>
            <a:off x="682948" y="3789040"/>
            <a:ext cx="10826102" cy="115212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B3EA7A6-9CDA-E73A-C952-F5E41F1250A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0418">
            <a:off x="8927613" y="1251916"/>
            <a:ext cx="3057863" cy="18757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62F61A3-932B-FAF6-90CD-12EF94D8B23D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44272" y="440744"/>
            <a:ext cx="3268489" cy="103230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A09B56BB-51BE-E17A-5A6D-6F6837C50B66}"/>
              </a:ext>
            </a:extLst>
          </p:cNvPr>
          <p:cNvSpPr/>
          <p:nvPr/>
        </p:nvSpPr>
        <p:spPr>
          <a:xfrm>
            <a:off x="9176095" y="674070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1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C02B2B4-8478-BD35-FD50-11BCC0C114BC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445" y="826079"/>
            <a:ext cx="2214735" cy="112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5488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051"/>
          <a:stretch/>
        </p:blipFill>
        <p:spPr>
          <a:xfrm>
            <a:off x="479376" y="2727209"/>
            <a:ext cx="11233248" cy="354200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675A07E-2E5C-5C1D-9495-B2A1F7B79C1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-529" t="62891" r="728" b="943"/>
          <a:stretch/>
        </p:blipFill>
        <p:spPr>
          <a:xfrm>
            <a:off x="638250" y="3992341"/>
            <a:ext cx="10813650" cy="115212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5AB1D4A-BDAA-093B-4A54-5DF3F6211F7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400505" y="330573"/>
            <a:ext cx="2404393" cy="199923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B46175F-2A3D-7059-012C-D6A86EA2C94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0418">
            <a:off x="8927613" y="1251916"/>
            <a:ext cx="3057863" cy="187570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24643EF-F7CB-3B0D-BC42-9ED9D6ED4BD8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44272" y="440744"/>
            <a:ext cx="3268489" cy="1032301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50C7CD11-9F7B-97B1-14DB-54D62C57140A}"/>
              </a:ext>
            </a:extLst>
          </p:cNvPr>
          <p:cNvSpPr/>
          <p:nvPr/>
        </p:nvSpPr>
        <p:spPr>
          <a:xfrm>
            <a:off x="9176095" y="674070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2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9C2575F-5EB7-1F96-3E86-605DB0E0879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445" y="826079"/>
            <a:ext cx="2214735" cy="112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343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051"/>
          <a:stretch/>
        </p:blipFill>
        <p:spPr>
          <a:xfrm>
            <a:off x="479376" y="2727209"/>
            <a:ext cx="11233248" cy="354200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368BA39-FE6D-7FC4-9E17-C4D2060DF12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-529" t="27125" r="728" b="943"/>
          <a:stretch/>
        </p:blipFill>
        <p:spPr>
          <a:xfrm>
            <a:off x="623392" y="3429000"/>
            <a:ext cx="10813650" cy="22915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31DA108-AF31-C179-D209-02E4C664421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400505" y="330573"/>
            <a:ext cx="2404393" cy="199923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07958A-C9F9-EC05-FD0A-EEAB98DAD76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0418">
            <a:off x="8927613" y="1251916"/>
            <a:ext cx="3057863" cy="187570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7BE67FB-0B93-FC71-7868-DEB29ACB488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44272" y="440744"/>
            <a:ext cx="3268489" cy="1032301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6BB8D16-C23A-23BA-8E5E-EBB9AF4092A1}"/>
              </a:ext>
            </a:extLst>
          </p:cNvPr>
          <p:cNvSpPr/>
          <p:nvPr/>
        </p:nvSpPr>
        <p:spPr>
          <a:xfrm>
            <a:off x="9176095" y="674070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CẢ BÀI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5B28FF4-DEB4-3EFB-E433-C2B390C6A7F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445" y="826079"/>
            <a:ext cx="2214735" cy="112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1122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Ả BÀ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79376" y="476672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5720" y="2967335"/>
            <a:ext cx="511256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latin typeface="Cambria" pitchFamily="18" charset="0"/>
              </a:rPr>
              <a:t>ĐỌC NHẠC</a:t>
            </a:r>
          </a:p>
          <a:p>
            <a:pPr algn="ctr"/>
            <a:r>
              <a:rPr lang="en-US" sz="4800" b="1" dirty="0">
                <a:latin typeface="Cambria" pitchFamily="18" charset="0"/>
              </a:rPr>
              <a:t>THEO NHẠC ĐỆM</a:t>
            </a:r>
            <a:endParaRPr lang="vi-VN" sz="4800" b="1" dirty="0"/>
          </a:p>
        </p:txBody>
      </p:sp>
    </p:spTree>
    <p:extLst>
      <p:ext uri="{BB962C8B-B14F-4D97-AF65-F5344CB8AC3E}">
        <p14:creationId xmlns:p14="http://schemas.microsoft.com/office/powerpoint/2010/main" val="27877904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0C57F8D-E101-7C13-840E-433A689071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5821" y="1754945"/>
            <a:ext cx="11100358" cy="311678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385A28F-937C-61EC-3EF8-553C40E675B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9806" y="4854698"/>
            <a:ext cx="3718595" cy="216303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869719F-5702-9364-6B4A-62526BC8C43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44272" y="440744"/>
            <a:ext cx="3268489" cy="103230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BE0D2F2-698E-9479-1111-3797A9DFABA0}"/>
              </a:ext>
            </a:extLst>
          </p:cNvPr>
          <p:cNvSpPr/>
          <p:nvPr/>
        </p:nvSpPr>
        <p:spPr>
          <a:xfrm>
            <a:off x="9176095" y="674070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51F3FC4-BC8D-A9F1-DEC3-2DFE078E00D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0418">
            <a:off x="9564564" y="1172807"/>
            <a:ext cx="2357749" cy="14462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E87C610-C6A9-DEDE-DA34-D3664417DD4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400505" y="330573"/>
            <a:ext cx="2404393" cy="19992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8BCA448-522B-16F8-2835-58EBEE490D6B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445" y="826079"/>
            <a:ext cx="2214735" cy="112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9097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ỌC NHẠC SỐ 1 LỚP 4 KNTTVCS_C_major__bpm_7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79376" y="476672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467708" y="2924944"/>
            <a:ext cx="54006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latin typeface="Cambria" pitchFamily="18" charset="0"/>
              </a:rPr>
              <a:t>ĐỌC NHẠC</a:t>
            </a:r>
          </a:p>
          <a:p>
            <a:pPr algn="ctr"/>
            <a:r>
              <a:rPr lang="en-US" sz="4800" b="1" dirty="0">
                <a:latin typeface="Cambria" pitchFamily="18" charset="0"/>
              </a:rPr>
              <a:t>KẾT HỢP GÕ ĐỆM</a:t>
            </a:r>
            <a:endParaRPr lang="vi-VN" sz="4800" b="1" dirty="0"/>
          </a:p>
        </p:txBody>
      </p:sp>
    </p:spTree>
    <p:extLst>
      <p:ext uri="{BB962C8B-B14F-4D97-AF65-F5344CB8AC3E}">
        <p14:creationId xmlns:p14="http://schemas.microsoft.com/office/powerpoint/2010/main" val="16805778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96BE69E-533C-A8AC-83B1-AB379D87DD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-235634"/>
            <a:ext cx="7344816" cy="7099025"/>
          </a:xfrm>
          <a:prstGeom prst="rect">
            <a:avLst/>
          </a:prstGeom>
        </p:spPr>
      </p:pic>
      <p:sp>
        <p:nvSpPr>
          <p:cNvPr id="12" name="Rectangle 5">
            <a:extLst>
              <a:ext uri="{FF2B5EF4-FFF2-40B4-BE49-F238E27FC236}">
                <a16:creationId xmlns:a16="http://schemas.microsoft.com/office/drawing/2014/main" id="{E6A93F7D-3019-A40B-5554-1A30A63B03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3472" y="2034685"/>
            <a:ext cx="9361040" cy="2558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8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</a:p>
          <a:p>
            <a:pPr algn="ctr" eaLnBrk="1" hangingPunct="1"/>
            <a:r>
              <a:rPr lang="en-US" sz="8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</a:p>
        </p:txBody>
      </p:sp>
    </p:spTree>
    <p:extLst>
      <p:ext uri="{BB962C8B-B14F-4D97-AF65-F5344CB8AC3E}">
        <p14:creationId xmlns:p14="http://schemas.microsoft.com/office/powerpoint/2010/main" val="407317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048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0C57F8D-E101-7C13-840E-433A6890717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b="37418"/>
          <a:stretch/>
        </p:blipFill>
        <p:spPr>
          <a:xfrm>
            <a:off x="480031" y="1550447"/>
            <a:ext cx="11100358" cy="195056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F366F5C-03BD-8F0C-CE5E-00A801B27A7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-145" t="61983" r="145" b="2658"/>
          <a:stretch/>
        </p:blipFill>
        <p:spPr>
          <a:xfrm>
            <a:off x="545821" y="4271146"/>
            <a:ext cx="11100358" cy="110207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0C1DDAD-9CAA-19E1-842A-B2F91DEEA933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508" y="3397289"/>
            <a:ext cx="754702" cy="74848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4090AB8-7CC2-216E-3496-F398469552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9821" y="3514908"/>
            <a:ext cx="607137" cy="60213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1322A1E-068A-275E-6F05-39428EFA84BD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7039" y="3397289"/>
            <a:ext cx="754702" cy="74848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A6BA468-06AA-31A7-DA6A-2A290D818607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9845" y="3350110"/>
            <a:ext cx="754702" cy="74848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CA1C27D-5F8C-4B4F-C564-2AC6987951D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3982" y="3467426"/>
            <a:ext cx="607137" cy="60213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A95ABEB-1395-FDD6-0477-3C94F12C66CC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72" y="3320464"/>
            <a:ext cx="754702" cy="74848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EB9898A-758B-DA6D-9665-94BE398C21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145" y="3492437"/>
            <a:ext cx="607137" cy="60213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9F193E6-7BAD-C0D6-10E5-25A7A1827E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5698" y="3464426"/>
            <a:ext cx="607137" cy="60213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885D441-BB93-32D7-B988-1A4564E4B493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147" y="5178631"/>
            <a:ext cx="754702" cy="74848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8E7F4C8-634C-CEC5-74A4-E8858791D45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460" y="5296250"/>
            <a:ext cx="607137" cy="60213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B32F027-93F9-4C97-F908-3B82E35327BE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154" y="5178631"/>
            <a:ext cx="754702" cy="74848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D773C0D-CF3D-6A44-CAF9-44754B539473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3386" y="5131452"/>
            <a:ext cx="754702" cy="74848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5E8DAB1-A187-864D-783A-228ABF2C14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9103" y="5248768"/>
            <a:ext cx="607137" cy="60213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93B908B-7652-827C-E144-0859BC76A8A2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8857" y="5127429"/>
            <a:ext cx="754702" cy="74848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CDD5051-DD80-D1A8-57EF-F7CEE5B37E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815" y="5273779"/>
            <a:ext cx="607137" cy="60213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74ABDDD8-71C2-293A-E5A9-BE271A36FAF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3166" y="5200603"/>
            <a:ext cx="607137" cy="60213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007F047-1B87-F5E4-E7FC-6E2AE7568A9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44272" y="332656"/>
            <a:ext cx="3268489" cy="103230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C40E511-B99C-EC67-8EC2-83BB70433F70}"/>
              </a:ext>
            </a:extLst>
          </p:cNvPr>
          <p:cNvSpPr/>
          <p:nvPr/>
        </p:nvSpPr>
        <p:spPr>
          <a:xfrm>
            <a:off x="9176095" y="565982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CF7F277-2380-259B-D0AB-6CE473C5312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0418">
            <a:off x="9573837" y="1151541"/>
            <a:ext cx="2357749" cy="144625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80D6013-2081-02C0-4FE5-22334FF5AE0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400505" y="330573"/>
            <a:ext cx="2404393" cy="199923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7AB33F65-9F3D-FC8F-31C3-FDFD996EE5F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446" y="826079"/>
            <a:ext cx="1875980" cy="952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464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ỌC NHẠC SỐ 1 LỚP 4 KNTTVCS_C_major__bpm_7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1565FB6-84B3-C571-8A99-E89DF5EFA1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4079776" y="44624"/>
            <a:ext cx="3600400" cy="19442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21FFCD-3C30-4921-8198-B48EEACF62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772816"/>
            <a:ext cx="11809312" cy="453650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3487F2-C868-4F7E-80CF-919F9E02D53A}"/>
              </a:ext>
            </a:extLst>
          </p:cNvPr>
          <p:cNvSpPr txBox="1"/>
          <p:nvPr/>
        </p:nvSpPr>
        <p:spPr>
          <a:xfrm>
            <a:off x="1343472" y="3884638"/>
            <a:ext cx="100663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latin typeface="Cambria" pitchFamily="18" charset="0"/>
              </a:rPr>
              <a:t>Đọc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tên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và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chỉ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vị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trí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các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nốt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trong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bài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đọc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nhạc</a:t>
            </a:r>
            <a:r>
              <a:rPr lang="en-US" sz="3200" dirty="0">
                <a:latin typeface="Cambria" pitchFamily="18" charset="0"/>
              </a:rPr>
              <a:t>?</a:t>
            </a:r>
            <a:endParaRPr lang="vi-VN" sz="3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BBF145-3852-4890-BA4F-1AE126E58D2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3837906"/>
            <a:ext cx="561266" cy="74322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8E7EE16-AC27-42BB-904A-E5355091756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4918026"/>
            <a:ext cx="561266" cy="74322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59C84AE-89AB-421F-8A3E-FCEE9A1A9C66}"/>
              </a:ext>
            </a:extLst>
          </p:cNvPr>
          <p:cNvSpPr txBox="1"/>
          <p:nvPr/>
        </p:nvSpPr>
        <p:spPr>
          <a:xfrm>
            <a:off x="1343472" y="4989296"/>
            <a:ext cx="100663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latin typeface="Cambria" pitchFamily="18" charset="0"/>
              </a:rPr>
              <a:t>Đọc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và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vỗ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tay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theo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tiết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tấu</a:t>
            </a:r>
            <a:r>
              <a:rPr lang="en-US" sz="3200" dirty="0">
                <a:latin typeface="Cambria" pitchFamily="18" charset="0"/>
              </a:rPr>
              <a:t>?</a:t>
            </a:r>
            <a:endParaRPr lang="vi-VN" sz="3200" dirty="0"/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id="{837DB538-DD84-4073-B829-9E0CCD72C6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8574" y="780175"/>
            <a:ext cx="2562803" cy="83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5243" tIns="47621" rIns="95243" bIns="47621">
            <a:spAutoFit/>
          </a:bodyPr>
          <a:lstStyle/>
          <a:p>
            <a:pPr algn="ctr" eaLnBrk="1" hangingPunct="1"/>
            <a:r>
              <a:rPr lang="en-US" sz="4800" b="1" dirty="0">
                <a:latin typeface="Cambria" pitchFamily="18" charset="0"/>
                <a:cs typeface="Times New Roman" pitchFamily="18" charset="0"/>
              </a:rPr>
              <a:t>CÂU HỎI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19EF6EC-AAF7-1EAF-1DDA-53B25395CF3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9806" y="4854698"/>
            <a:ext cx="3718595" cy="2163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280765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EF94326-9E48-D222-618F-F95CC02253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3187520"/>
            <a:ext cx="11233248" cy="3014674"/>
          </a:xfrm>
          <a:prstGeom prst="rect">
            <a:avLst/>
          </a:prstGeom>
        </p:spPr>
      </p:pic>
      <p:sp>
        <p:nvSpPr>
          <p:cNvPr id="10" name="Rectangle 5">
            <a:extLst>
              <a:ext uri="{FF2B5EF4-FFF2-40B4-BE49-F238E27FC236}">
                <a16:creationId xmlns:a16="http://schemas.microsoft.com/office/drawing/2014/main" id="{35A65749-76E2-E0C5-A57E-F634FBD21B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2184" y="2237406"/>
            <a:ext cx="1835418" cy="58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2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6188266-7AE4-B690-C8F5-D935D0ED4F5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653" t="23508" r="23663" b="71242"/>
          <a:stretch/>
        </p:blipFill>
        <p:spPr>
          <a:xfrm>
            <a:off x="3147146" y="3800133"/>
            <a:ext cx="5688632" cy="91752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7B3738A-9969-0054-F626-892F76ECE26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1" y="3495036"/>
            <a:ext cx="2448272" cy="56441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7AE4757-8308-C20D-8CB7-AB6E7EE6325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702298" y="4803267"/>
            <a:ext cx="1512167" cy="614528"/>
          </a:xfrm>
          <a:prstGeom prst="rect">
            <a:avLst/>
          </a:prstGeom>
        </p:spPr>
      </p:pic>
      <p:sp>
        <p:nvSpPr>
          <p:cNvPr id="8" name="Text Box 10">
            <a:extLst>
              <a:ext uri="{FF2B5EF4-FFF2-40B4-BE49-F238E27FC236}">
                <a16:creationId xmlns:a16="http://schemas.microsoft.com/office/drawing/2014/main" id="{16969AA0-A81A-2A82-B1E0-F83B16177C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9417" y="5110531"/>
            <a:ext cx="3504091" cy="71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000" b="1" i="1" dirty="0">
                <a:solidFill>
                  <a:srgbClr val="C00000"/>
                </a:solidFill>
                <a:latin typeface="Cambria" pitchFamily="18" charset="0"/>
              </a:rPr>
              <a:t>BÀI SỐ 1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959ECFB-037E-48E7-8C7F-073AC13FF31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01" y="308872"/>
            <a:ext cx="11305366" cy="2858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97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091D9A5-B4E6-FF93-17A8-8EB1BD9225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FE48B11-135F-7EA8-8E0C-F3B15E0336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93752" y="2274534"/>
            <a:ext cx="7539521" cy="3963906"/>
          </a:xfrm>
          <a:prstGeom prst="rect">
            <a:avLst/>
          </a:prstGeom>
        </p:spPr>
      </p:pic>
      <p:pic>
        <p:nvPicPr>
          <p:cNvPr id="2" name="Picture 13">
            <a:extLst>
              <a:ext uri="{FF2B5EF4-FFF2-40B4-BE49-F238E27FC236}">
                <a16:creationId xmlns:a16="http://schemas.microsoft.com/office/drawing/2014/main" id="{926F792D-B0C1-46E2-91EA-61A1AD4A2F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05" b="76349"/>
          <a:stretch/>
        </p:blipFill>
        <p:spPr bwMode="auto">
          <a:xfrm>
            <a:off x="515103" y="457632"/>
            <a:ext cx="3018726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859DAEE-B0CA-32FB-33EE-7F6FD4353A0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670" t="40823" r="33835" b="44371"/>
          <a:stretch/>
        </p:blipFill>
        <p:spPr>
          <a:xfrm>
            <a:off x="4655840" y="2708315"/>
            <a:ext cx="5523010" cy="309634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DC6A4DB-48A9-0D5A-5791-F929979BE92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651" t="36385" r="24967" b="60777"/>
          <a:stretch/>
        </p:blipFill>
        <p:spPr>
          <a:xfrm>
            <a:off x="1490459" y="1296709"/>
            <a:ext cx="6996463" cy="62783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6428FDD-237A-FF8B-B72D-E47E0C603BA8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353"/>
          <a:stretch/>
        </p:blipFill>
        <p:spPr>
          <a:xfrm>
            <a:off x="184792" y="1451675"/>
            <a:ext cx="3595267" cy="45217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869719F-5702-9364-6B4A-62526BC8C43A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44272" y="440744"/>
            <a:ext cx="3268489" cy="103230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BE0D2F2-698E-9479-1111-3797A9DFABA0}"/>
              </a:ext>
            </a:extLst>
          </p:cNvPr>
          <p:cNvSpPr/>
          <p:nvPr/>
        </p:nvSpPr>
        <p:spPr>
          <a:xfrm>
            <a:off x="9176095" y="674070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NGHE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7C125F6E-FAC0-556E-BEAD-52196417A96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2382" y="332656"/>
            <a:ext cx="1305925" cy="5640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569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Ủ ĐỀ 1_E_major__bpm_8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CD42F8-011C-5D74-1710-F7C7DF5B05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479376" y="1213374"/>
            <a:ext cx="1123324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1" t="26386" r="29601" b="51165"/>
          <a:stretch/>
        </p:blipFill>
        <p:spPr bwMode="auto">
          <a:xfrm>
            <a:off x="479376" y="352370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F216566-6233-D787-942F-FE9AC8E2C07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653" t="23508" r="23663" b="71242"/>
          <a:stretch/>
        </p:blipFill>
        <p:spPr>
          <a:xfrm>
            <a:off x="1343472" y="3991922"/>
            <a:ext cx="9821891" cy="158417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E50A5DA-D68F-3123-ECE4-F1A56F71FF8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078904"/>
            <a:ext cx="3960441" cy="913018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1051"/>
          <a:stretch/>
        </p:blipFill>
        <p:spPr>
          <a:xfrm>
            <a:off x="2519916" y="2727209"/>
            <a:ext cx="7152769" cy="35420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A8001D4-E6AD-170F-AC7A-E345629B663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6" t="28619" r="46215" b="66800"/>
          <a:stretch/>
        </p:blipFill>
        <p:spPr>
          <a:xfrm>
            <a:off x="597235" y="1856108"/>
            <a:ext cx="5400600" cy="75238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36ABBF6-A3DD-1267-03A5-BAFD493CC97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55640" y="3717032"/>
            <a:ext cx="6291320" cy="164587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BA3700B-7E71-0C4B-E9B8-F934A41932D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6895" y="2935632"/>
            <a:ext cx="1649170" cy="333357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0B46774-7ECC-6F06-9886-AA00A28574F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221" y="2870570"/>
            <a:ext cx="1308484" cy="332037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649EFEB-BF8C-86CF-0275-4046ED6BDB80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653" t="23508" r="23663" b="71242"/>
          <a:stretch/>
        </p:blipFill>
        <p:spPr>
          <a:xfrm>
            <a:off x="2855640" y="818695"/>
            <a:ext cx="6756882" cy="108982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B573424-10A4-C30D-C9FD-A889D34A5E15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9" y="384789"/>
            <a:ext cx="2890166" cy="6321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1051"/>
          <a:stretch/>
        </p:blipFill>
        <p:spPr>
          <a:xfrm>
            <a:off x="479376" y="2727209"/>
            <a:ext cx="11233248" cy="354200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649EFEB-BF8C-86CF-0275-4046ED6BDB8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653" t="23508" r="23663" b="71242"/>
          <a:stretch/>
        </p:blipFill>
        <p:spPr>
          <a:xfrm>
            <a:off x="2855640" y="814433"/>
            <a:ext cx="6756882" cy="108982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B573424-10A4-C30D-C9FD-A889D34A5E1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9" y="384790"/>
            <a:ext cx="3053993" cy="6679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5C4DD85-1933-3DFB-FADC-52434583C63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7693" y="1786919"/>
            <a:ext cx="10429478" cy="77819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E61EA0C-92E6-EF0D-05F9-1D7D3D519AB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19041" y="2933868"/>
            <a:ext cx="9145016" cy="3157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2734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1051"/>
          <a:stretch/>
        </p:blipFill>
        <p:spPr>
          <a:xfrm>
            <a:off x="479376" y="2727209"/>
            <a:ext cx="11233248" cy="354200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649EFEB-BF8C-86CF-0275-4046ED6BDB8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653" t="23508" r="23663" b="71242"/>
          <a:stretch/>
        </p:blipFill>
        <p:spPr>
          <a:xfrm>
            <a:off x="2855640" y="814433"/>
            <a:ext cx="6756882" cy="108982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B573424-10A4-C30D-C9FD-A889D34A5E1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9" y="384790"/>
            <a:ext cx="3053993" cy="6679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5C4DD85-1933-3DFB-FADC-52434583C63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7693" y="1786919"/>
            <a:ext cx="10429478" cy="77819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ACC9EEF-7ADE-C20F-C630-CD428B71A276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t="4268" b="3484"/>
          <a:stretch/>
        </p:blipFill>
        <p:spPr>
          <a:xfrm>
            <a:off x="1487488" y="2926468"/>
            <a:ext cx="9001000" cy="3166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30792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1051"/>
          <a:stretch/>
        </p:blipFill>
        <p:spPr>
          <a:xfrm>
            <a:off x="479376" y="2727209"/>
            <a:ext cx="11233248" cy="354200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649EFEB-BF8C-86CF-0275-4046ED6BDB8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653" t="23508" r="23663" b="71242"/>
          <a:stretch/>
        </p:blipFill>
        <p:spPr>
          <a:xfrm>
            <a:off x="2855640" y="814433"/>
            <a:ext cx="6756882" cy="108982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B573424-10A4-C30D-C9FD-A889D34A5E1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9" y="384790"/>
            <a:ext cx="3053993" cy="6679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5C4DD85-1933-3DFB-FADC-52434583C63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7693" y="1786919"/>
            <a:ext cx="10429478" cy="77819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9FFCB44-82A0-8A08-CF83-95DD757E5256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560" t="6185" r="2556" b="3678"/>
          <a:stretch/>
        </p:blipFill>
        <p:spPr>
          <a:xfrm>
            <a:off x="1919536" y="2915064"/>
            <a:ext cx="8122076" cy="3149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75146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1051"/>
          <a:stretch/>
        </p:blipFill>
        <p:spPr>
          <a:xfrm>
            <a:off x="479376" y="2727209"/>
            <a:ext cx="11233248" cy="354200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B573424-10A4-C30D-C9FD-A889D34A5E1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9" y="384790"/>
            <a:ext cx="3053993" cy="66794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2A8B124-4027-9BAC-0131-86498920B80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7369" y="1566347"/>
            <a:ext cx="9851673" cy="108981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649EFEB-BF8C-86CF-0275-4046ED6BDB8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653" t="23508" r="23663" b="71242"/>
          <a:stretch/>
        </p:blipFill>
        <p:spPr>
          <a:xfrm>
            <a:off x="2986774" y="776229"/>
            <a:ext cx="6756882" cy="108982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98D3D83-DCD3-D73D-773A-46F64CB5F460}"/>
              </a:ext>
            </a:extLst>
          </p:cNvPr>
          <p:cNvPicPr>
            <a:picLocks noChangeAspect="1"/>
          </p:cNvPicPr>
          <p:nvPr/>
        </p:nvPicPr>
        <p:blipFill>
          <a:blip r:embed="rId11">
            <a:biLevel thresh="75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5400" y="3759916"/>
            <a:ext cx="10801200" cy="139152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26" name="Ink 25">
                <a:extLst>
                  <a:ext uri="{FF2B5EF4-FFF2-40B4-BE49-F238E27FC236}">
                    <a16:creationId xmlns:a16="http://schemas.microsoft.com/office/drawing/2014/main" id="{E4743961-15E6-491C-1697-9BDBACBF213D}"/>
                  </a:ext>
                </a:extLst>
              </p14:cNvPr>
              <p14:cNvContentPartPr/>
              <p14:nvPr/>
            </p14:nvContentPartPr>
            <p14:xfrm>
              <a:off x="-723834" y="1987962"/>
              <a:ext cx="360" cy="360"/>
            </p14:xfrm>
          </p:contentPart>
        </mc:Choice>
        <mc:Fallback xmlns="">
          <p:pic>
            <p:nvPicPr>
              <p:cNvPr id="26" name="Ink 25">
                <a:extLst>
                  <a:ext uri="{FF2B5EF4-FFF2-40B4-BE49-F238E27FC236}">
                    <a16:creationId xmlns:a16="http://schemas.microsoft.com/office/drawing/2014/main" id="{E4743961-15E6-491C-1697-9BDBACBF213D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-732474" y="1978962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xmlns:aink="http://schemas.microsoft.com/office/drawing/2016/ink" xmlns="" Requires="p14 aink">
          <p:contentPart p14:bwMode="auto" r:id="rId15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46548C38-676E-9862-3CB4-B3366A1D83AA}"/>
                  </a:ext>
                </a:extLst>
              </p14:cNvPr>
              <p14:cNvContentPartPr/>
              <p14:nvPr/>
            </p14:nvContentPartPr>
            <p14:xfrm>
              <a:off x="-659754" y="1243482"/>
              <a:ext cx="360" cy="360"/>
            </p14:xfrm>
          </p:contentPart>
        </mc:Choice>
        <mc:Fallback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46548C38-676E-9862-3CB4-B3366A1D83AA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-677754" y="1135482"/>
                <a:ext cx="36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C9497BBE-83FF-3AB2-A5FC-0ED8843B0D9D}"/>
                  </a:ext>
                </a:extLst>
              </p14:cNvPr>
              <p14:cNvContentPartPr/>
              <p14:nvPr/>
            </p14:nvContentPartPr>
            <p14:xfrm>
              <a:off x="-627714" y="764682"/>
              <a:ext cx="360" cy="36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C9497BBE-83FF-3AB2-A5FC-0ED8843B0D9D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-636714" y="756042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45" name="TextBox 44">
            <a:extLst>
              <a:ext uri="{FF2B5EF4-FFF2-40B4-BE49-F238E27FC236}">
                <a16:creationId xmlns:a16="http://schemas.microsoft.com/office/drawing/2014/main" id="{92AFC22A-F530-DED2-BC2D-443ED7007974}"/>
              </a:ext>
            </a:extLst>
          </p:cNvPr>
          <p:cNvSpPr txBox="1"/>
          <p:nvPr/>
        </p:nvSpPr>
        <p:spPr>
          <a:xfrm>
            <a:off x="1847528" y="5211878"/>
            <a:ext cx="9103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1713CB"/>
                </a:solidFill>
                <a:latin typeface="Cambria" pitchFamily="18" charset="0"/>
              </a:rPr>
              <a:t>Son</a:t>
            </a:r>
            <a:endParaRPr lang="vi-VN" sz="2400" b="1" dirty="0">
              <a:solidFill>
                <a:srgbClr val="1713CB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1FFDF41-1DC0-8085-3EE8-BC240BD9FDC8}"/>
              </a:ext>
            </a:extLst>
          </p:cNvPr>
          <p:cNvSpPr txBox="1"/>
          <p:nvPr/>
        </p:nvSpPr>
        <p:spPr>
          <a:xfrm>
            <a:off x="3215680" y="5211878"/>
            <a:ext cx="9103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1713CB"/>
                </a:solidFill>
                <a:latin typeface="Cambria" pitchFamily="18" charset="0"/>
              </a:rPr>
              <a:t>Mi</a:t>
            </a:r>
            <a:endParaRPr lang="vi-VN" sz="2400" b="1" dirty="0">
              <a:solidFill>
                <a:srgbClr val="1713CB"/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605E4D3-09E5-6150-C170-9978B172B124}"/>
              </a:ext>
            </a:extLst>
          </p:cNvPr>
          <p:cNvSpPr txBox="1"/>
          <p:nvPr/>
        </p:nvSpPr>
        <p:spPr>
          <a:xfrm>
            <a:off x="4422884" y="5211877"/>
            <a:ext cx="9103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1713CB"/>
                </a:solidFill>
                <a:latin typeface="Cambria" pitchFamily="18" charset="0"/>
              </a:rPr>
              <a:t>La</a:t>
            </a:r>
            <a:endParaRPr lang="vi-VN" sz="2400" b="1" dirty="0">
              <a:solidFill>
                <a:srgbClr val="1713CB"/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43115DD-6B8D-A80B-9531-D301A9464133}"/>
              </a:ext>
            </a:extLst>
          </p:cNvPr>
          <p:cNvSpPr txBox="1"/>
          <p:nvPr/>
        </p:nvSpPr>
        <p:spPr>
          <a:xfrm>
            <a:off x="5654458" y="5211876"/>
            <a:ext cx="9103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1713CB"/>
                </a:solidFill>
                <a:latin typeface="Cambria" pitchFamily="18" charset="0"/>
              </a:rPr>
              <a:t>Si</a:t>
            </a:r>
            <a:endParaRPr lang="vi-VN" sz="2400" b="1" dirty="0">
              <a:solidFill>
                <a:srgbClr val="1713CB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1B335D8-C50B-86E7-FD6B-C553305AEA16}"/>
              </a:ext>
            </a:extLst>
          </p:cNvPr>
          <p:cNvSpPr txBox="1"/>
          <p:nvPr/>
        </p:nvSpPr>
        <p:spPr>
          <a:xfrm>
            <a:off x="7044155" y="5211876"/>
            <a:ext cx="9103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solidFill>
                  <a:srgbClr val="1713CB"/>
                </a:solidFill>
                <a:latin typeface="Cambria" pitchFamily="18" charset="0"/>
              </a:rPr>
              <a:t>Pha</a:t>
            </a:r>
            <a:endParaRPr lang="vi-VN" sz="2400" b="1" dirty="0">
              <a:solidFill>
                <a:srgbClr val="1713CB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0601E1E-BA98-3F0F-8908-1D77F6497803}"/>
              </a:ext>
            </a:extLst>
          </p:cNvPr>
          <p:cNvSpPr txBox="1"/>
          <p:nvPr/>
        </p:nvSpPr>
        <p:spPr>
          <a:xfrm>
            <a:off x="8343629" y="5211876"/>
            <a:ext cx="9103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solidFill>
                  <a:srgbClr val="1713CB"/>
                </a:solidFill>
                <a:latin typeface="Cambria" pitchFamily="18" charset="0"/>
              </a:rPr>
              <a:t>Rê</a:t>
            </a:r>
            <a:endParaRPr lang="vi-VN" sz="2400" b="1" dirty="0">
              <a:solidFill>
                <a:srgbClr val="1713CB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459236E-8558-7F22-EBBD-B8E63ABF6AA4}"/>
              </a:ext>
            </a:extLst>
          </p:cNvPr>
          <p:cNvSpPr txBox="1"/>
          <p:nvPr/>
        </p:nvSpPr>
        <p:spPr>
          <a:xfrm>
            <a:off x="9643103" y="5211875"/>
            <a:ext cx="9103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solidFill>
                  <a:srgbClr val="1713CB"/>
                </a:solidFill>
                <a:latin typeface="Cambria" pitchFamily="18" charset="0"/>
              </a:rPr>
              <a:t>Đô</a:t>
            </a:r>
            <a:endParaRPr lang="vi-VN" sz="2400" b="1" dirty="0">
              <a:solidFill>
                <a:srgbClr val="1713C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7664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8563</TotalTime>
  <Words>70</Words>
  <Application>Microsoft Office PowerPoint</Application>
  <PresentationFormat>Widescreen</PresentationFormat>
  <Paragraphs>29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Calibri</vt:lpstr>
      <vt:lpstr>Calibri Light</vt:lpstr>
      <vt:lpstr>Cambria</vt:lpstr>
      <vt:lpstr>Times New Roman</vt:lpstr>
      <vt:lpstr>ZapfChancery-Medium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Administrator</cp:lastModifiedBy>
  <cp:revision>654</cp:revision>
  <dcterms:created xsi:type="dcterms:W3CDTF">2010-04-30T18:19:48Z</dcterms:created>
  <dcterms:modified xsi:type="dcterms:W3CDTF">2023-09-26T12:46:16Z</dcterms:modified>
</cp:coreProperties>
</file>