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3"/>
  </p:notesMasterIdLst>
  <p:sldIdLst>
    <p:sldId id="575" r:id="rId2"/>
    <p:sldId id="543" r:id="rId3"/>
    <p:sldId id="563" r:id="rId4"/>
    <p:sldId id="542" r:id="rId5"/>
    <p:sldId id="496" r:id="rId6"/>
    <p:sldId id="583" r:id="rId7"/>
    <p:sldId id="593" r:id="rId8"/>
    <p:sldId id="585" r:id="rId9"/>
    <p:sldId id="586" r:id="rId10"/>
    <p:sldId id="587" r:id="rId11"/>
    <p:sldId id="588" r:id="rId12"/>
    <p:sldId id="561" r:id="rId13"/>
    <p:sldId id="590" r:id="rId14"/>
    <p:sldId id="594" r:id="rId15"/>
    <p:sldId id="595" r:id="rId16"/>
    <p:sldId id="596" r:id="rId17"/>
    <p:sldId id="597" r:id="rId18"/>
    <p:sldId id="599" r:id="rId19"/>
    <p:sldId id="600" r:id="rId20"/>
    <p:sldId id="601" r:id="rId21"/>
    <p:sldId id="602" r:id="rId22"/>
    <p:sldId id="603" r:id="rId23"/>
    <p:sldId id="604" r:id="rId24"/>
    <p:sldId id="605" r:id="rId25"/>
    <p:sldId id="606" r:id="rId26"/>
    <p:sldId id="607" r:id="rId27"/>
    <p:sldId id="608" r:id="rId28"/>
    <p:sldId id="609" r:id="rId29"/>
    <p:sldId id="610" r:id="rId30"/>
    <p:sldId id="574" r:id="rId31"/>
    <p:sldId id="592" r:id="rId32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2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764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0.wdp"/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microsoft.com/office/2007/relationships/hdphoto" Target="../media/hdphoto9.wdp"/><Relationship Id="rId4" Type="http://schemas.microsoft.com/office/2007/relationships/hdphoto" Target="../media/hdphoto3.wdp"/><Relationship Id="rId9" Type="http://schemas.openxmlformats.org/officeDocument/2006/relationships/image" Target="../media/image15.png"/><Relationship Id="rId1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10.wdp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microsoft.com/office/2007/relationships/hdphoto" Target="../media/hdphoto9.wdp"/><Relationship Id="rId4" Type="http://schemas.microsoft.com/office/2007/relationships/hdphoto" Target="../media/hdphoto3.wdp"/><Relationship Id="rId9" Type="http://schemas.openxmlformats.org/officeDocument/2006/relationships/image" Target="../media/image15.png"/><Relationship Id="rId1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0.png"/><Relationship Id="rId7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1.wdp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3.wav"/><Relationship Id="rId7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5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4.wdp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../media/audio5.wav"/><Relationship Id="rId7" Type="http://schemas.microsoft.com/office/2007/relationships/hdphoto" Target="../media/hdphoto15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audio7.wav"/><Relationship Id="rId7" Type="http://schemas.microsoft.com/office/2007/relationships/hdphoto" Target="../media/hdphoto15.wdp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microsoft.com/office/2007/relationships/hdphoto" Target="../media/hdphoto16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audio" Target="../media/audio9.wav"/><Relationship Id="rId7" Type="http://schemas.microsoft.com/office/2007/relationships/hdphoto" Target="../media/hdphoto15.wdp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1.wav"/><Relationship Id="rId7" Type="http://schemas.microsoft.com/office/2007/relationships/hdphoto" Target="../media/hdphoto15.wdp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3.wav"/><Relationship Id="rId7" Type="http://schemas.microsoft.com/office/2007/relationships/hdphoto" Target="../media/hdphoto15.wdp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audio" Target="../media/audio14.wav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10" Type="http://schemas.openxmlformats.org/officeDocument/2006/relationships/image" Target="../media/image40.png"/><Relationship Id="rId4" Type="http://schemas.openxmlformats.org/officeDocument/2006/relationships/audio" Target="../media/audio15.wav"/><Relationship Id="rId9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audio" Target="../media/audio17.wav"/><Relationship Id="rId7" Type="http://schemas.openxmlformats.org/officeDocument/2006/relationships/image" Target="../media/image32.pn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5.png"/><Relationship Id="rId7" Type="http://schemas.microsoft.com/office/2007/relationships/hdphoto" Target="../media/hdphoto14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42.png"/><Relationship Id="rId3" Type="http://schemas.openxmlformats.org/officeDocument/2006/relationships/audio" Target="../media/audio3.wav"/><Relationship Id="rId7" Type="http://schemas.openxmlformats.org/officeDocument/2006/relationships/image" Target="../media/image32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17.wdp"/><Relationship Id="rId5" Type="http://schemas.openxmlformats.org/officeDocument/2006/relationships/image" Target="../media/image4.png"/><Relationship Id="rId10" Type="http://schemas.openxmlformats.org/officeDocument/2006/relationships/image" Target="../media/image41.png"/><Relationship Id="rId4" Type="http://schemas.openxmlformats.org/officeDocument/2006/relationships/image" Target="../media/image5.png"/><Relationship Id="rId9" Type="http://schemas.openxmlformats.org/officeDocument/2006/relationships/image" Target="../media/image33.png"/><Relationship Id="rId14" Type="http://schemas.microsoft.com/office/2007/relationships/hdphoto" Target="../media/hdphoto18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hdphoto" Target="../media/hdphoto3.wdp"/><Relationship Id="rId7" Type="http://schemas.microsoft.com/office/2007/relationships/hdphoto" Target="../media/hdphoto6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12.wdp"/><Relationship Id="rId5" Type="http://schemas.openxmlformats.org/officeDocument/2006/relationships/image" Target="../media/image46.jpg"/><Relationship Id="rId10" Type="http://schemas.openxmlformats.org/officeDocument/2006/relationships/image" Target="../media/image28.png"/><Relationship Id="rId4" Type="http://schemas.openxmlformats.org/officeDocument/2006/relationships/image" Target="../media/image8.png"/><Relationship Id="rId9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microsoft.com/office/2007/relationships/hdphoto" Target="../media/hdphoto8.wdp"/><Relationship Id="rId12" Type="http://schemas.microsoft.com/office/2007/relationships/hdphoto" Target="../media/hdphoto10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microsoft.com/office/2007/relationships/hdphoto" Target="../media/hdphoto7.wdp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microsoft.com/office/2007/relationships/hdphoto" Target="../media/hdphoto8.wdp"/><Relationship Id="rId12" Type="http://schemas.microsoft.com/office/2007/relationships/hdphoto" Target="../media/hdphoto10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microsoft.com/office/2007/relationships/hdphoto" Target="../media/hdphoto7.wdp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oleObject" Target="../embeddings/oleObject2.bin"/><Relationship Id="rId18" Type="http://schemas.openxmlformats.org/officeDocument/2006/relationships/oleObject" Target="../embeddings/oleObject6.bin"/><Relationship Id="rId26" Type="http://schemas.openxmlformats.org/officeDocument/2006/relationships/oleObject" Target="../embeddings/oleObject14.bin"/><Relationship Id="rId3" Type="http://schemas.openxmlformats.org/officeDocument/2006/relationships/audio" Target="../media/audio1.wav"/><Relationship Id="rId21" Type="http://schemas.openxmlformats.org/officeDocument/2006/relationships/oleObject" Target="../embeddings/oleObject9.bin"/><Relationship Id="rId7" Type="http://schemas.openxmlformats.org/officeDocument/2006/relationships/image" Target="../media/image15.png"/><Relationship Id="rId12" Type="http://schemas.openxmlformats.org/officeDocument/2006/relationships/image" Target="../media/image21.png"/><Relationship Id="rId17" Type="http://schemas.openxmlformats.org/officeDocument/2006/relationships/oleObject" Target="../embeddings/oleObject5.bin"/><Relationship Id="rId25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.bin"/><Relationship Id="rId20" Type="http://schemas.openxmlformats.org/officeDocument/2006/relationships/oleObject" Target="../embeddings/oleObject8.bin"/><Relationship Id="rId29" Type="http://schemas.openxmlformats.org/officeDocument/2006/relationships/oleObject" Target="../embeddings/oleObject17.bin"/><Relationship Id="rId1" Type="http://schemas.openxmlformats.org/officeDocument/2006/relationships/vmlDrawing" Target="../drawings/vmlDrawing2.vml"/><Relationship Id="rId6" Type="http://schemas.microsoft.com/office/2007/relationships/hdphoto" Target="../media/hdphoto7.wdp"/><Relationship Id="rId11" Type="http://schemas.microsoft.com/office/2007/relationships/hdphoto" Target="../media/hdphoto10.wdp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13.png"/><Relationship Id="rId15" Type="http://schemas.openxmlformats.org/officeDocument/2006/relationships/oleObject" Target="../embeddings/oleObject3.bin"/><Relationship Id="rId23" Type="http://schemas.openxmlformats.org/officeDocument/2006/relationships/oleObject" Target="../embeddings/oleObject11.bin"/><Relationship Id="rId28" Type="http://schemas.openxmlformats.org/officeDocument/2006/relationships/oleObject" Target="../embeddings/oleObject16.bin"/><Relationship Id="rId10" Type="http://schemas.openxmlformats.org/officeDocument/2006/relationships/image" Target="../media/image17.png"/><Relationship Id="rId19" Type="http://schemas.openxmlformats.org/officeDocument/2006/relationships/oleObject" Target="../embeddings/oleObject7.bin"/><Relationship Id="rId31" Type="http://schemas.openxmlformats.org/officeDocument/2006/relationships/oleObject" Target="../embeddings/oleObject19.bin"/><Relationship Id="rId4" Type="http://schemas.openxmlformats.org/officeDocument/2006/relationships/image" Target="../media/image5.png"/><Relationship Id="rId9" Type="http://schemas.openxmlformats.org/officeDocument/2006/relationships/image" Target="../media/image16.png"/><Relationship Id="rId14" Type="http://schemas.openxmlformats.org/officeDocument/2006/relationships/image" Target="../media/image20.wmf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5.bin"/><Relationship Id="rId30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-4727"/>
            <a:ext cx="6816079" cy="21669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F08CCD-2A40-C0D9-9447-77530584E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36" y="3198725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39716" y="3140968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mbria" pitchFamily="18" charset="0"/>
              </a:rPr>
              <a:t>ĐỌC NHẠC KẾT HỢP</a:t>
            </a:r>
          </a:p>
          <a:p>
            <a:pPr algn="ctr"/>
            <a:r>
              <a:rPr lang="en-US" sz="4000" b="1" dirty="0">
                <a:latin typeface="Cambria" pitchFamily="18" charset="0"/>
              </a:rPr>
              <a:t>VẬN ĐỘNG CƠ THỂ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268904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37418"/>
          <a:stretch/>
        </p:blipFill>
        <p:spPr>
          <a:xfrm>
            <a:off x="480031" y="1473891"/>
            <a:ext cx="11100358" cy="19505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366F5C-03BD-8F0C-CE5E-00A801B27A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145" t="61983" r="145" b="2658"/>
          <a:stretch/>
        </p:blipFill>
        <p:spPr>
          <a:xfrm>
            <a:off x="545821" y="4221088"/>
            <a:ext cx="11100358" cy="11020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918" y="3363809"/>
            <a:ext cx="607137" cy="6021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A1C27D-5F8C-4B4F-C564-2AC6987951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079" y="3316327"/>
            <a:ext cx="607137" cy="6021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B9898A-758B-DA6D-9665-94BE398C21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242" y="3341338"/>
            <a:ext cx="607137" cy="6021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9F193E6-7BAD-C0D6-10E5-25A7A1827E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795" y="3313327"/>
            <a:ext cx="607137" cy="6021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0" y="5204810"/>
            <a:ext cx="607137" cy="60213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5E8DAB1-A187-864D-783A-228ABF2C14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103" y="5157328"/>
            <a:ext cx="607137" cy="60213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CDD5051-DD80-D1A8-57EF-F7CEE5B37E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15" y="5182339"/>
            <a:ext cx="607137" cy="6021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4ABDDD8-71C2-293A-E5A9-BE271A36FA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166" y="5154883"/>
            <a:ext cx="607137" cy="6021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66CE70-B412-C278-FEDC-A049BCDDF5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336950"/>
            <a:ext cx="754702" cy="7038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6A6D3D-5E8C-51CB-EB27-C03216081F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417" y="3313327"/>
            <a:ext cx="754702" cy="7038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B5CF4D4-9C0C-282A-6A53-5187390F31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598" y="3282450"/>
            <a:ext cx="754702" cy="7038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BD60687-F4B3-2158-3A15-65B6B4AEBA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4775" y="3262124"/>
            <a:ext cx="754702" cy="7038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018B87-D6C6-108A-C5C9-2149E99733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33" y="5167422"/>
            <a:ext cx="754702" cy="70382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35F39D8-89D0-0A6A-79F5-44D2D358A08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025" y="5179899"/>
            <a:ext cx="754702" cy="70382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660E9FA-AF0C-D7AD-A7B6-434576647E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679" y="5120304"/>
            <a:ext cx="754702" cy="70382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87750B3-A46C-A3A1-2033-5E21F7150D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601" y="5154883"/>
            <a:ext cx="754702" cy="7038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446A3D-2642-4EB5-A407-1EADEC47E30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332656"/>
            <a:ext cx="3268489" cy="10323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FDB1129-9A24-D1A1-C1C3-EECEA189CAB5}"/>
              </a:ext>
            </a:extLst>
          </p:cNvPr>
          <p:cNvSpPr/>
          <p:nvPr/>
        </p:nvSpPr>
        <p:spPr>
          <a:xfrm>
            <a:off x="9176095" y="56598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AF9F9A-3E6B-1FDB-F477-70D9E6A0324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F91C4FF-AEBD-BD8B-635C-8A2B303F44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DA7E455-BBC4-B845-5F03-42106AAC949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6" y="826078"/>
            <a:ext cx="2036330" cy="100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973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6B3012-7A3B-58F5-3372-98BAFB620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03334"/>
            <a:ext cx="4320481" cy="8491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B773A6-E841-C034-2B75-FBD35B65F2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62625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49B1B49-A2E8-4AF4-C138-E7B7754604C2}"/>
              </a:ext>
            </a:extLst>
          </p:cNvPr>
          <p:cNvSpPr txBox="1"/>
          <p:nvPr/>
        </p:nvSpPr>
        <p:spPr>
          <a:xfrm>
            <a:off x="3539716" y="3140968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mbria" pitchFamily="18" charset="0"/>
              </a:rPr>
              <a:t>ĐỌC NHẠC KẾT HỢP</a:t>
            </a:r>
          </a:p>
          <a:p>
            <a:pPr algn="ctr"/>
            <a:r>
              <a:rPr lang="en-US" sz="4000" b="1" dirty="0">
                <a:latin typeface="Cambria" pitchFamily="18" charset="0"/>
              </a:rPr>
              <a:t>TO – NHỎ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37418"/>
          <a:stretch/>
        </p:blipFill>
        <p:spPr>
          <a:xfrm>
            <a:off x="545821" y="1578193"/>
            <a:ext cx="11100358" cy="19505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366F5C-03BD-8F0C-CE5E-00A801B27A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145" t="61983" r="145" b="2658"/>
          <a:stretch/>
        </p:blipFill>
        <p:spPr>
          <a:xfrm>
            <a:off x="545821" y="3897694"/>
            <a:ext cx="11100358" cy="1102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5157B4-1C37-BE93-A8E2-D4580B55BC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B5EE41-3BB2-8957-49C6-5708F13381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332656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34E83F6-4AA5-32F4-45AA-FC99B8B37555}"/>
              </a:ext>
            </a:extLst>
          </p:cNvPr>
          <p:cNvSpPr/>
          <p:nvPr/>
        </p:nvSpPr>
        <p:spPr>
          <a:xfrm>
            <a:off x="9176095" y="56598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19EE0BC-DEE1-9626-EAA3-96790C5F9FC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341B661-1E29-BA41-F55E-7DBB5F5DC47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DD7176-CDF8-03C6-33E7-BCEFB158452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6" y="826078"/>
            <a:ext cx="2036330" cy="100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094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96952"/>
            <a:ext cx="2309167" cy="1379781"/>
          </a:xfrm>
          <a:prstGeom prst="rect">
            <a:avLst/>
          </a:prstGeom>
        </p:spPr>
      </p:pic>
      <p:sp>
        <p:nvSpPr>
          <p:cNvPr id="10" name="Text Box 10">
            <a:extLst>
              <a:ext uri="{FF2B5EF4-FFF2-40B4-BE49-F238E27FC236}">
                <a16:creationId xmlns:a16="http://schemas.microsoft.com/office/drawing/2014/main" id="{22E58999-C77D-CACE-2ED3-BC558E79B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56" y="5171083"/>
            <a:ext cx="10297144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và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lời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: Lê Vinh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Phúc</a:t>
            </a:r>
            <a:endParaRPr lang="en-US" sz="2800" b="1" i="1" dirty="0">
              <a:solidFill>
                <a:srgbClr val="1713CB"/>
              </a:solidFill>
              <a:latin typeface="Cambria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2FDF54-D041-F8DA-32B4-DE3A099C14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4677" y="4077282"/>
            <a:ext cx="8202646" cy="117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7927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23B4E3-B59E-C9DC-DC69-FBEB5FCB3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04664"/>
            <a:ext cx="7920880" cy="59235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628ECF-D60C-0DFF-A15E-14E4C77D8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12140" y="211500"/>
            <a:ext cx="4445148" cy="61166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3A89C8-7F8E-952B-887D-38B02D01A4F9}"/>
              </a:ext>
            </a:extLst>
          </p:cNvPr>
          <p:cNvSpPr txBox="1"/>
          <p:nvPr/>
        </p:nvSpPr>
        <p:spPr>
          <a:xfrm>
            <a:off x="8633556" y="908720"/>
            <a:ext cx="2345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GIẢ</a:t>
            </a:r>
            <a:endParaRPr lang="vi-VN" sz="3600" b="1" dirty="0"/>
          </a:p>
        </p:txBody>
      </p:sp>
      <p:pic>
        <p:nvPicPr>
          <p:cNvPr id="3074" name="Picture 2" descr="Lời bài hát Chuông gió leng keng- Loi bai hat Chuong gio leng ke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92851" y="2346549"/>
            <a:ext cx="246267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0">
            <a:extLst>
              <a:ext uri="{FF2B5EF4-FFF2-40B4-BE49-F238E27FC236}">
                <a16:creationId xmlns:a16="http://schemas.microsoft.com/office/drawing/2014/main" id="{22E58999-C77D-CACE-2ED3-BC558E79B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7216" y="5689829"/>
            <a:ext cx="4394996" cy="5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 smtClean="0">
                <a:solidFill>
                  <a:srgbClr val="1713CB"/>
                </a:solidFill>
                <a:latin typeface="Cambria" pitchFamily="18" charset="0"/>
              </a:rPr>
              <a:t>sĩ</a:t>
            </a:r>
            <a:r>
              <a:rPr lang="en-US" sz="2800" b="1" i="1" dirty="0" smtClean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 smtClean="0">
                <a:solidFill>
                  <a:srgbClr val="1713CB"/>
                </a:solidFill>
                <a:latin typeface="Cambria" pitchFamily="18" charset="0"/>
              </a:rPr>
              <a:t>Lê</a:t>
            </a:r>
            <a:r>
              <a:rPr lang="en-US" sz="2800" b="1" i="1" dirty="0" smtClean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Vinh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Phúc</a:t>
            </a:r>
            <a:endParaRPr lang="en-US" sz="2800" b="1" i="1" dirty="0">
              <a:solidFill>
                <a:srgbClr val="1713CB"/>
              </a:solidFill>
              <a:latin typeface="Cambria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7409" y="2740450"/>
            <a:ext cx="71052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1775" algn="just"/>
            <a:r>
              <a:rPr lang="vi-VN" sz="2200" dirty="0">
                <a:solidFill>
                  <a:srgbClr val="111111"/>
                </a:solidFill>
                <a:latin typeface="Times New Roman" panose="02020603050405020304" pitchFamily="18" charset="0"/>
              </a:rPr>
              <a:t>Nhạc sĩ Lê Vinh Phúc sinh ngày 2 tháng 5 năm 1962, quê ở xã Nghĩɑ Hà, tỉnh Quảng </a:t>
            </a:r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Ngãi. </a:t>
            </a:r>
            <a:r>
              <a:rPr lang="vi-VN" sz="2200" dirty="0">
                <a:solidFill>
                  <a:srgbClr val="111111"/>
                </a:solidFill>
                <a:latin typeface="Times New Roman" panose="02020603050405020304" pitchFamily="18" charset="0"/>
              </a:rPr>
              <a:t>Hiện là Trưởng phòng Văn nghệ Nhà Thiếu nhi quận 1 Thành phố Hồ Chí </a:t>
            </a:r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Minh.</a:t>
            </a:r>
            <a:endParaRPr lang="en-US" sz="2200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pPr indent="231775" algn="just"/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Ông </a:t>
            </a:r>
            <a:r>
              <a:rPr lang="vi-VN" sz="2200" dirty="0">
                <a:solidFill>
                  <a:srgbClr val="111111"/>
                </a:solidFill>
                <a:latin typeface="Times New Roman" panose="02020603050405020304" pitchFamily="18" charset="0"/>
              </a:rPr>
              <a:t>sáng tác nhiều cɑ khúc, tiêu biểu là các cɑ k húc đã được thu trên Đài Truyền hình và Tiếng nói Thành phố Hồ Chí Minh như: Lời ru mùɑ xuân, Cho những ɑi còn mẹ, Người tình xɑ cách, Ký ức về một dòng </a:t>
            </a:r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sông…</a:t>
            </a:r>
            <a:endParaRPr lang="en-US" sz="2200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pPr indent="231775" algn="just"/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Các </a:t>
            </a:r>
            <a:r>
              <a:rPr lang="vi-VN" sz="2200" dirty="0">
                <a:solidFill>
                  <a:srgbClr val="111111"/>
                </a:solidFill>
                <a:latin typeface="Times New Roman" panose="02020603050405020304" pitchFamily="18" charset="0"/>
              </a:rPr>
              <a:t>cɑ khúc thiếu nhi tiêu biểu như: Hè về mưɑ rơi, Cô bé mùɑ xuân, Chủ nhật củɑ bé, Mùɑ xuân quê hương</a:t>
            </a:r>
            <a:r>
              <a:rPr lang="vi-VN" sz="2200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…</a:t>
            </a:r>
            <a:endParaRPr lang="en-US" sz="2200" dirty="0" smtClean="0">
              <a:solidFill>
                <a:srgbClr val="11111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15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45356"/>
            <a:ext cx="7414795" cy="590465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5FC847C-EEB5-33FD-B802-A3994F2AE5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206049" y="2789682"/>
            <a:ext cx="4650245" cy="298770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18B8BC0-08DE-D92A-6386-A9F98C4B7D0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1510569"/>
            <a:ext cx="3268489" cy="10323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5F978F9-EACA-C82A-F074-174FF7D7981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4D3C4717-53A6-6BB6-9EF5-7F85B372A162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56098C7-1979-A297-3F47-DC5385A18843}"/>
              </a:ext>
            </a:extLst>
          </p:cNvPr>
          <p:cNvSpPr/>
          <p:nvPr/>
        </p:nvSpPr>
        <p:spPr>
          <a:xfrm>
            <a:off x="1090059" y="178497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3D82598-3E55-3EAA-0885-2B9C3627698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5017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7"/>
          <a:stretch/>
        </p:blipFill>
        <p:spPr>
          <a:xfrm>
            <a:off x="479376" y="1577227"/>
            <a:ext cx="11233248" cy="4444061"/>
          </a:xfrm>
          <a:prstGeom prst="rect">
            <a:avLst/>
          </a:prstGeom>
        </p:spPr>
      </p:pic>
      <p:sp>
        <p:nvSpPr>
          <p:cNvPr id="5" name="Text Box 10">
            <a:extLst>
              <a:ext uri="{FF2B5EF4-FFF2-40B4-BE49-F238E27FC236}">
                <a16:creationId xmlns:a16="http://schemas.microsoft.com/office/drawing/2014/main" id="{5366837E-B45B-7E82-3978-C325AE391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09" y="1772816"/>
            <a:ext cx="11161240" cy="3974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Kìa nhìn xem cái chuông gió xinh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endParaRPr lang="vi-VN" sz="28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eng keng leng keng theo gió leng keng</a:t>
            </a:r>
          </a:p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eng keng leng keng âm thanh trong lành.</a:t>
            </a:r>
          </a:p>
          <a:p>
            <a:pPr algn="ctr"/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Chuông gió ơi dễ thương, chuông gió trông ngộ nghĩnh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endParaRPr lang="vi-VN" sz="28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uổi thơ em đó, </a:t>
            </a:r>
            <a:r>
              <a:rPr lang="en-US" sz="28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chuông </a:t>
            </a:r>
            <a:r>
              <a:rPr lang="en-US" sz="28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gió về.</a:t>
            </a:r>
          </a:p>
          <a:p>
            <a:pPr algn="ctr"/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Leng keng leng keng, ngân nga ngân nga</a:t>
            </a:r>
          </a:p>
          <a:p>
            <a:pPr algn="ctr"/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en-US" sz="28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àm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quen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khắp nơi gần xa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vi-VN" sz="28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Leng keng leng keng</a:t>
            </a:r>
            <a:r>
              <a:rPr lang="en-US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vang xa vang xa</a:t>
            </a:r>
          </a:p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r>
              <a:rPr lang="vi-VN" sz="28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huông gió là bài ca vui cho mọi nhà.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DC8555A-F8B0-6711-844F-22010A9A1B90}"/>
              </a:ext>
            </a:extLst>
          </p:cNvPr>
          <p:cNvGrpSpPr/>
          <p:nvPr/>
        </p:nvGrpSpPr>
        <p:grpSpPr>
          <a:xfrm>
            <a:off x="3359696" y="395050"/>
            <a:ext cx="7714343" cy="1045219"/>
            <a:chOff x="3359696" y="395050"/>
            <a:chExt cx="7714343" cy="104521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D55E343-F085-C5F8-875A-51D785C0D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04" t="2801" r="27465" b="90848"/>
            <a:stretch/>
          </p:blipFill>
          <p:spPr>
            <a:xfrm>
              <a:off x="3359696" y="395050"/>
              <a:ext cx="6130167" cy="6501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9DF4D43-9D55-F653-B3AA-E0DCF70E1A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95" t="13428" r="2085" b="82035"/>
            <a:stretch/>
          </p:blipFill>
          <p:spPr>
            <a:xfrm>
              <a:off x="7905687" y="1080229"/>
              <a:ext cx="3168352" cy="36004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C26C634-8CE2-9441-416F-D2FD119A8E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1939" y="409461"/>
            <a:ext cx="3268489" cy="1032301"/>
          </a:xfrm>
          <a:prstGeom prst="rect">
            <a:avLst/>
          </a:prstGeom>
        </p:spPr>
      </p:pic>
      <p:sp>
        <p:nvSpPr>
          <p:cNvPr id="4" name="Text Box 10">
            <a:extLst>
              <a:ext uri="{FF2B5EF4-FFF2-40B4-BE49-F238E27FC236}">
                <a16:creationId xmlns:a16="http://schemas.microsoft.com/office/drawing/2014/main" id="{F9304800-C90B-4420-5B91-56832122D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376" y="669693"/>
            <a:ext cx="3312368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ĐỌC LỜI CA</a:t>
            </a:r>
          </a:p>
        </p:txBody>
      </p:sp>
    </p:spTree>
    <p:extLst>
      <p:ext uri="{BB962C8B-B14F-4D97-AF65-F5344CB8AC3E}">
        <p14:creationId xmlns:p14="http://schemas.microsoft.com/office/powerpoint/2010/main" val="425894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C759CF0-0026-3A27-9EA2-210F691441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7D34F7-BB08-85EB-3DCE-E036608DA9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39482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4804545-0B88-41CD-C372-AEA6404376B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677"/>
          <a:stretch/>
        </p:blipFill>
        <p:spPr>
          <a:xfrm>
            <a:off x="713400" y="2662927"/>
            <a:ext cx="10765197" cy="27794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856CF0-02AE-70B1-7E64-7B269BB7EC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9" flipH="1">
            <a:off x="4520691" y="-317906"/>
            <a:ext cx="3486917" cy="224028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048871" y="548680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6862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1572578"/>
            <a:ext cx="11233248" cy="446232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69A5B-F163-E14B-F7D5-91F592A29A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0079" y="1835148"/>
            <a:ext cx="10751840" cy="39371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F7B667-CEDA-4901-D9A8-CA10E538E2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9" flipH="1">
            <a:off x="4779658" y="-284418"/>
            <a:ext cx="2942827" cy="189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285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1339252"/>
            <a:ext cx="11233248" cy="482605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1-2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1-2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275D19-0C4D-6229-7980-1E2D7B16EBA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2089"/>
          <a:stretch/>
        </p:blipFill>
        <p:spPr>
          <a:xfrm>
            <a:off x="767408" y="1551006"/>
            <a:ext cx="10521985" cy="43982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F9D7CF-3356-EA7D-814F-389014C065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9" flipH="1">
            <a:off x="4989027" y="-243120"/>
            <a:ext cx="2564871" cy="16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2093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C759CF0-0026-3A27-9EA2-210F691441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7D34F7-BB08-85EB-3DCE-E036608DA9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39482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856CF0-02AE-70B1-7E64-7B269BB7EC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9" flipH="1">
            <a:off x="4520691" y="-317906"/>
            <a:ext cx="3486917" cy="224028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048871" y="548680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E9F5F0-B778-A43B-EA57-AA5EEFFBA6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7408" y="2637781"/>
            <a:ext cx="10751840" cy="273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3211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C759CF0-0026-3A27-9EA2-210F691441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7D34F7-BB08-85EB-3DCE-E036608DA9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39482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856CF0-02AE-70B1-7E64-7B269BB7EC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9" flipH="1">
            <a:off x="4520691" y="-317906"/>
            <a:ext cx="3486917" cy="224028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048871" y="548680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6BAB2B-BFCB-2D3A-DAB5-4375C040D9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7407" y="2809165"/>
            <a:ext cx="10657184" cy="257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238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1339252"/>
            <a:ext cx="11233248" cy="482605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3-4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3-4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F9D7CF-3356-EA7D-814F-389014C065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9" flipH="1">
            <a:off x="4989027" y="-243120"/>
            <a:ext cx="2564871" cy="16478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1A0EA5-4A90-87A2-11C9-1E7A695658F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9747" y="1772816"/>
            <a:ext cx="10632503" cy="391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24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264958" y="2732427"/>
            <a:ext cx="4345210" cy="27917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1510569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45356"/>
            <a:ext cx="7414795" cy="59046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178497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938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319303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228372" y="1522042"/>
            <a:ext cx="4561123" cy="31865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404664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45356"/>
            <a:ext cx="7414795" cy="590465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6790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4D863C-6A83-63B4-FCAD-6FB2E51DF42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885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272009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191121" y="1331050"/>
            <a:ext cx="2329604" cy="1627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404664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22496"/>
            <a:ext cx="7414795" cy="590465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6790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4D863C-6A83-63B4-FCAD-6FB2E51DF42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4D33534-977D-D31F-D1BF-548474C74C4E}"/>
              </a:ext>
            </a:extLst>
          </p:cNvPr>
          <p:cNvGrpSpPr/>
          <p:nvPr/>
        </p:nvGrpSpPr>
        <p:grpSpPr>
          <a:xfrm>
            <a:off x="438113" y="3059010"/>
            <a:ext cx="3801752" cy="1088595"/>
            <a:chOff x="422041" y="1818726"/>
            <a:chExt cx="3801752" cy="10885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1453BB6-0FE3-F8C6-9F8F-7F5269866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7" t="18067" r="24574" b="67871"/>
            <a:stretch/>
          </p:blipFill>
          <p:spPr>
            <a:xfrm>
              <a:off x="422041" y="1818726"/>
              <a:ext cx="3801752" cy="83028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E6E1854-5383-9662-BC6C-4E8C667B6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504" y="2552252"/>
              <a:ext cx="376374" cy="3550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B1B3D5A-E553-2D19-2F59-7E2444C59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882242" y="2552251"/>
              <a:ext cx="376374" cy="355069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A1C32DE5-2E9F-9417-2176-67383D38645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622942" y="3760592"/>
            <a:ext cx="2139575" cy="249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5271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691756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Hãy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nêu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cảm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nhận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về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hình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ảnh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âm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thanh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chiếc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chuông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gió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.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645024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725144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796414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thể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hiện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tính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chất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vui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tươi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rộn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rã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Chuông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gió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leng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keng</a:t>
            </a:r>
            <a:r>
              <a:rPr lang="en-US" sz="3200" i="1" dirty="0">
                <a:latin typeface="Cambria" pitchFamily="18" charset="0"/>
              </a:rPr>
              <a:t>.</a:t>
            </a:r>
            <a:endParaRPr lang="vi-VN" sz="3200" i="1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35806223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74141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1" y="-1"/>
            <a:ext cx="2327743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089760"/>
              </p:ext>
            </p:extLst>
          </p:nvPr>
        </p:nvGraphicFramePr>
        <p:xfrm>
          <a:off x="4308157" y="2686003"/>
          <a:ext cx="7272808" cy="3140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Bitmap Image" r:id="rId7" imgW="4699241" imgH="1568531" progId="Paint.Picture">
                  <p:embed/>
                </p:oleObj>
              </mc:Choice>
              <mc:Fallback>
                <p:oleObj name="Bitmap Image" r:id="rId7" imgW="4699241" imgH="1568531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8157" y="2686003"/>
                        <a:ext cx="7272808" cy="31409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494616" y="1433384"/>
            <a:ext cx="6761624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vi-VN" sz="3600" b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Trò chơi:</a:t>
            </a:r>
            <a:r>
              <a:rPr lang="vi-VN" sz="3600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Tai ai tinh</a:t>
            </a:r>
            <a:r>
              <a:rPr lang="en-US" sz="36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vi-VN" sz="3600" b="1" i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en-US" sz="3600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49D894A-35D2-0F49-0CD2-424D6AA53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5" name="Text Box 10">
            <a:extLst>
              <a:ext uri="{FF2B5EF4-FFF2-40B4-BE49-F238E27FC236}">
                <a16:creationId xmlns:a16="http://schemas.microsoft.com/office/drawing/2014/main" id="{16969AA0-A81A-2A82-B1E0-F83B16177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9736" y="3851894"/>
            <a:ext cx="4968552" cy="7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dirty="0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4192" y="2153053"/>
            <a:ext cx="1728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AE4757-8308-C20D-8CB7-AB6E7EE632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1414114" y="3540864"/>
            <a:ext cx="1621207" cy="6588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AD9D6D-E1EC-FF3F-6993-CBED59AAB2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60" y="4138307"/>
            <a:ext cx="2873701" cy="19300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1" y="308872"/>
            <a:ext cx="11305366" cy="28589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A0D37C-5FB3-983C-6945-55B3AA188B9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14" y="4612339"/>
            <a:ext cx="1340830" cy="8011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1C94002-1D7A-5A10-FB1A-8F99F0C364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4632" y="5050142"/>
            <a:ext cx="5971787" cy="85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-4727"/>
            <a:ext cx="6816079" cy="21669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F08CCD-2A40-C0D9-9447-77530584E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36" y="3198725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3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10">
            <a:extLst>
              <a:ext uri="{FF2B5EF4-FFF2-40B4-BE49-F238E27FC236}">
                <a16:creationId xmlns:a16="http://schemas.microsoft.com/office/drawing/2014/main" id="{489CBCBB-86D4-0F6A-39DC-263BFD27E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704" y="4077072"/>
            <a:ext cx="5119466" cy="120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7200" b="1" dirty="0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071694-E18D-F233-2063-798CBF7CF4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050" y="3724946"/>
            <a:ext cx="3505012" cy="2354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53E5F2-6493-E1F2-CA8D-6745824F66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58" y="3068960"/>
            <a:ext cx="2371129" cy="1204168"/>
          </a:xfrm>
          <a:prstGeom prst="rect">
            <a:avLst/>
          </a:prstGeom>
        </p:spPr>
      </p:pic>
      <p:pic>
        <p:nvPicPr>
          <p:cNvPr id="8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395938" y="404665"/>
            <a:ext cx="2678349" cy="82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821" y="1754945"/>
            <a:ext cx="11100358" cy="31167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85A28F-937C-61EC-3EF8-553C40E675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1F3FC4-BC8D-A9F1-DEC3-2DFE078E00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465ABB-F000-4542-08ED-F6D76BACF2F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050139-684E-98DE-702B-621E77094F7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22475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821" y="1754945"/>
            <a:ext cx="11100358" cy="31167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85A28F-937C-61EC-3EF8-553C40E675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1F3FC4-BC8D-A9F1-DEC3-2DFE078E00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E87C610-C6A9-DEDE-DA34-D3664417DD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BCA448-522B-16F8-2835-58EBEE490D6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52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2708920"/>
            <a:ext cx="525658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</a:t>
            </a:r>
            <a:r>
              <a:rPr lang="en-US" sz="4400" b="1" dirty="0" smtClean="0">
                <a:latin typeface="Cambria" pitchFamily="18" charset="0"/>
              </a:rPr>
              <a:t>ĐỆM</a:t>
            </a:r>
          </a:p>
          <a:p>
            <a:pPr algn="ctr"/>
            <a:r>
              <a:rPr lang="en-US" sz="4400" b="1" dirty="0" smtClean="0">
                <a:latin typeface="Cambria" pitchFamily="18" charset="0"/>
              </a:rPr>
              <a:t>THEO TIẾT TẤU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29437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37418"/>
          <a:stretch/>
        </p:blipFill>
        <p:spPr>
          <a:xfrm>
            <a:off x="480031" y="1550447"/>
            <a:ext cx="11100358" cy="19505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366F5C-03BD-8F0C-CE5E-00A801B27A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145" t="61983" r="145" b="2658"/>
          <a:stretch/>
        </p:blipFill>
        <p:spPr>
          <a:xfrm>
            <a:off x="545431" y="4271107"/>
            <a:ext cx="11117179" cy="1102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07F047-1B87-F5E4-E7FC-6E2AE7568A9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332656"/>
            <a:ext cx="3268489" cy="10323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40E511-B99C-EC67-8EC2-83BB70433F70}"/>
              </a:ext>
            </a:extLst>
          </p:cNvPr>
          <p:cNvSpPr/>
          <p:nvPr/>
        </p:nvSpPr>
        <p:spPr>
          <a:xfrm>
            <a:off x="9176095" y="56598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CF7F277-2380-259B-D0AB-6CE473C5312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73837" y="1151541"/>
            <a:ext cx="2357749" cy="14462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80D6013-2081-02C0-4FE5-22334FF5AE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AB33F65-9F3D-FC8F-31C3-FDFD996EE5F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6" y="826079"/>
            <a:ext cx="1875980" cy="952709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649309"/>
              </p:ext>
            </p:extLst>
          </p:nvPr>
        </p:nvGraphicFramePr>
        <p:xfrm>
          <a:off x="1775520" y="3461697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5" name="Bitmap Image" r:id="rId13" imgW="406440" imgH="361800" progId="Paint.Picture">
                  <p:embed/>
                </p:oleObj>
              </mc:Choice>
              <mc:Fallback>
                <p:oleObj name="Bitmap Image" r:id="rId13" imgW="406440" imgH="36180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520" y="3461697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473571"/>
              </p:ext>
            </p:extLst>
          </p:nvPr>
        </p:nvGraphicFramePr>
        <p:xfrm>
          <a:off x="2884426" y="3451478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6" name="Bitmap Image" r:id="rId15" imgW="406440" imgH="361800" progId="Paint.Picture">
                  <p:embed/>
                </p:oleObj>
              </mc:Choice>
              <mc:Fallback>
                <p:oleObj name="Bitmap Image" r:id="rId15" imgW="406440" imgH="361800" progId="Paint.Picture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4426" y="3451478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276556"/>
              </p:ext>
            </p:extLst>
          </p:nvPr>
        </p:nvGraphicFramePr>
        <p:xfrm>
          <a:off x="3567007" y="3467519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7" name="Bitmap Image" r:id="rId16" imgW="406440" imgH="361800" progId="Paint.Picture">
                  <p:embed/>
                </p:oleObj>
              </mc:Choice>
              <mc:Fallback>
                <p:oleObj name="Bitmap Image" r:id="rId16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7007" y="3467519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363333"/>
              </p:ext>
            </p:extLst>
          </p:nvPr>
        </p:nvGraphicFramePr>
        <p:xfrm>
          <a:off x="4606239" y="3449014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8" name="Bitmap Image" r:id="rId17" imgW="406440" imgH="361800" progId="Paint.Picture">
                  <p:embed/>
                </p:oleObj>
              </mc:Choice>
              <mc:Fallback>
                <p:oleObj name="Bitmap Image" r:id="rId17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6239" y="3449014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982692"/>
              </p:ext>
            </p:extLst>
          </p:nvPr>
        </p:nvGraphicFramePr>
        <p:xfrm>
          <a:off x="8507403" y="3508541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9" name="Bitmap Image" r:id="rId18" imgW="406440" imgH="361800" progId="Paint.Picture">
                  <p:embed/>
                </p:oleObj>
              </mc:Choice>
              <mc:Fallback>
                <p:oleObj name="Bitmap Image" r:id="rId18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7403" y="3508541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160848"/>
              </p:ext>
            </p:extLst>
          </p:nvPr>
        </p:nvGraphicFramePr>
        <p:xfrm>
          <a:off x="6371655" y="3533705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0" name="Bitmap Image" r:id="rId19" imgW="406440" imgH="361800" progId="Paint.Picture">
                  <p:embed/>
                </p:oleObj>
              </mc:Choice>
              <mc:Fallback>
                <p:oleObj name="Bitmap Image" r:id="rId19" imgW="406440" imgH="361800" progId="Paint.Picture">
                  <p:embed/>
                  <p:pic>
                    <p:nvPicPr>
                      <p:cNvPr id="32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1655" y="3533705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665467"/>
              </p:ext>
            </p:extLst>
          </p:nvPr>
        </p:nvGraphicFramePr>
        <p:xfrm>
          <a:off x="7039212" y="3517663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" name="Bitmap Image" r:id="rId20" imgW="406440" imgH="361800" progId="Paint.Picture">
                  <p:embed/>
                </p:oleObj>
              </mc:Choice>
              <mc:Fallback>
                <p:oleObj name="Bitmap Image" r:id="rId20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9212" y="3517663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292925"/>
              </p:ext>
            </p:extLst>
          </p:nvPr>
        </p:nvGraphicFramePr>
        <p:xfrm>
          <a:off x="7791357" y="3516073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" name="Bitmap Image" r:id="rId21" imgW="406440" imgH="361800" progId="Paint.Picture">
                  <p:embed/>
                </p:oleObj>
              </mc:Choice>
              <mc:Fallback>
                <p:oleObj name="Bitmap Image" r:id="rId21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1357" y="3516073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130218"/>
              </p:ext>
            </p:extLst>
          </p:nvPr>
        </p:nvGraphicFramePr>
        <p:xfrm>
          <a:off x="9566877" y="3479564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" name="Bitmap Image" r:id="rId22" imgW="406440" imgH="361800" progId="Paint.Picture">
                  <p:embed/>
                </p:oleObj>
              </mc:Choice>
              <mc:Fallback>
                <p:oleObj name="Bitmap Image" r:id="rId22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66877" y="3479564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293479"/>
              </p:ext>
            </p:extLst>
          </p:nvPr>
        </p:nvGraphicFramePr>
        <p:xfrm>
          <a:off x="963509" y="5217745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" name="Bitmap Image" r:id="rId23" imgW="406440" imgH="361800" progId="Paint.Picture">
                  <p:embed/>
                </p:oleObj>
              </mc:Choice>
              <mc:Fallback>
                <p:oleObj name="Bitmap Image" r:id="rId23" imgW="406440" imgH="361800" progId="Paint.Picture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3509" y="5217745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517549"/>
              </p:ext>
            </p:extLst>
          </p:nvPr>
        </p:nvGraphicFramePr>
        <p:xfrm>
          <a:off x="2219015" y="5207526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5" name="Bitmap Image" r:id="rId24" imgW="406440" imgH="361800" progId="Paint.Picture">
                  <p:embed/>
                </p:oleObj>
              </mc:Choice>
              <mc:Fallback>
                <p:oleObj name="Bitmap Image" r:id="rId24" imgW="406440" imgH="361800" progId="Paint.Picture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9015" y="5207526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561982"/>
              </p:ext>
            </p:extLst>
          </p:nvPr>
        </p:nvGraphicFramePr>
        <p:xfrm>
          <a:off x="2939095" y="5223567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6" name="Bitmap Image" r:id="rId25" imgW="406440" imgH="361800" progId="Paint.Picture">
                  <p:embed/>
                </p:oleObj>
              </mc:Choice>
              <mc:Fallback>
                <p:oleObj name="Bitmap Image" r:id="rId25" imgW="406440" imgH="361800" progId="Paint.Picture">
                  <p:embed/>
                  <p:pic>
                    <p:nvPicPr>
                      <p:cNvPr id="3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9095" y="5223567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558449"/>
              </p:ext>
            </p:extLst>
          </p:nvPr>
        </p:nvGraphicFramePr>
        <p:xfrm>
          <a:off x="4163231" y="5205062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7" name="Bitmap Image" r:id="rId26" imgW="406440" imgH="361800" progId="Paint.Picture">
                  <p:embed/>
                </p:oleObj>
              </mc:Choice>
              <mc:Fallback>
                <p:oleObj name="Bitmap Image" r:id="rId26" imgW="406440" imgH="361800" progId="Paint.Picture">
                  <p:embed/>
                  <p:pic>
                    <p:nvPicPr>
                      <p:cNvPr id="31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3231" y="5205062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35442"/>
              </p:ext>
            </p:extLst>
          </p:nvPr>
        </p:nvGraphicFramePr>
        <p:xfrm>
          <a:off x="8360341" y="5264589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8" name="Bitmap Image" r:id="rId27" imgW="406440" imgH="361800" progId="Paint.Picture">
                  <p:embed/>
                </p:oleObj>
              </mc:Choice>
              <mc:Fallback>
                <p:oleObj name="Bitmap Image" r:id="rId27" imgW="406440" imgH="361800" progId="Paint.Picture">
                  <p:embed/>
                  <p:pic>
                    <p:nvPicPr>
                      <p:cNvPr id="32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0341" y="5264589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963355"/>
              </p:ext>
            </p:extLst>
          </p:nvPr>
        </p:nvGraphicFramePr>
        <p:xfrm>
          <a:off x="6224593" y="5289753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9" name="Bitmap Image" r:id="rId28" imgW="406440" imgH="361800" progId="Paint.Picture">
                  <p:embed/>
                </p:oleObj>
              </mc:Choice>
              <mc:Fallback>
                <p:oleObj name="Bitmap Image" r:id="rId28" imgW="406440" imgH="361800" progId="Paint.Picture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4593" y="5289753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739702"/>
              </p:ext>
            </p:extLst>
          </p:nvPr>
        </p:nvGraphicFramePr>
        <p:xfrm>
          <a:off x="6892150" y="5273711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0" name="Bitmap Image" r:id="rId29" imgW="406440" imgH="361800" progId="Paint.Picture">
                  <p:embed/>
                </p:oleObj>
              </mc:Choice>
              <mc:Fallback>
                <p:oleObj name="Bitmap Image" r:id="rId29" imgW="406440" imgH="361800" progId="Paint.Picture">
                  <p:embed/>
                  <p:pic>
                    <p:nvPicPr>
                      <p:cNvPr id="34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2150" y="5273711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364769"/>
              </p:ext>
            </p:extLst>
          </p:nvPr>
        </p:nvGraphicFramePr>
        <p:xfrm>
          <a:off x="7644295" y="5272121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" name="Bitmap Image" r:id="rId30" imgW="406440" imgH="361800" progId="Paint.Picture">
                  <p:embed/>
                </p:oleObj>
              </mc:Choice>
              <mc:Fallback>
                <p:oleObj name="Bitmap Image" r:id="rId30" imgW="406440" imgH="361800" progId="Paint.Picture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4295" y="5272121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112634"/>
              </p:ext>
            </p:extLst>
          </p:nvPr>
        </p:nvGraphicFramePr>
        <p:xfrm>
          <a:off x="9419815" y="5235612"/>
          <a:ext cx="852649" cy="75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" name="Bitmap Image" r:id="rId31" imgW="406440" imgH="361800" progId="Paint.Picture">
                  <p:embed/>
                </p:oleObj>
              </mc:Choice>
              <mc:Fallback>
                <p:oleObj name="Bitmap Image" r:id="rId31" imgW="406440" imgH="361800" progId="Paint.Picture">
                  <p:embed/>
                  <p:pic>
                    <p:nvPicPr>
                      <p:cNvPr id="36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9815" y="5235612"/>
                        <a:ext cx="852649" cy="759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8575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8733</TotalTime>
  <Words>403</Words>
  <Application>Microsoft Office PowerPoint</Application>
  <PresentationFormat>Widescreen</PresentationFormat>
  <Paragraphs>73</Paragraphs>
  <Slides>31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Administrator</cp:lastModifiedBy>
  <cp:revision>661</cp:revision>
  <dcterms:created xsi:type="dcterms:W3CDTF">2010-04-30T18:19:48Z</dcterms:created>
  <dcterms:modified xsi:type="dcterms:W3CDTF">2023-09-26T12:46:52Z</dcterms:modified>
</cp:coreProperties>
</file>