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592" r:id="rId2"/>
    <p:sldId id="543" r:id="rId3"/>
    <p:sldId id="563" r:id="rId4"/>
    <p:sldId id="542" r:id="rId5"/>
    <p:sldId id="496" r:id="rId6"/>
    <p:sldId id="609" r:id="rId7"/>
    <p:sldId id="593" r:id="rId8"/>
    <p:sldId id="610" r:id="rId9"/>
    <p:sldId id="601" r:id="rId10"/>
    <p:sldId id="607" r:id="rId11"/>
    <p:sldId id="608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59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760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6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5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3.wdp"/><Relationship Id="rId7" Type="http://schemas.microsoft.com/office/2007/relationships/hdphoto" Target="../media/hdphoto7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6.wdp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11.wdp"/><Relationship Id="rId3" Type="http://schemas.microsoft.com/office/2007/relationships/hdphoto" Target="../media/hdphoto3.wdp"/><Relationship Id="rId7" Type="http://schemas.microsoft.com/office/2007/relationships/hdphoto" Target="../media/hdphoto8.wdp"/><Relationship Id="rId12" Type="http://schemas.openxmlformats.org/officeDocument/2006/relationships/image" Target="../media/image20.png"/><Relationship Id="rId17" Type="http://schemas.microsoft.com/office/2007/relationships/hdphoto" Target="../media/hdphoto13.wdp"/><Relationship Id="rId2" Type="http://schemas.openxmlformats.org/officeDocument/2006/relationships/image" Target="../media/image5.png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microsoft.com/office/2007/relationships/hdphoto" Target="../media/hdphoto10.wdp"/><Relationship Id="rId5" Type="http://schemas.microsoft.com/office/2007/relationships/hdphoto" Target="../media/hdphoto6.wdp"/><Relationship Id="rId15" Type="http://schemas.microsoft.com/office/2007/relationships/hdphoto" Target="../media/hdphoto12.wdp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microsoft.com/office/2007/relationships/hdphoto" Target="../media/hdphoto9.wdp"/><Relationship Id="rId1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13" Type="http://schemas.microsoft.com/office/2007/relationships/hdphoto" Target="../media/hdphoto17.wdp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12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0" Type="http://schemas.microsoft.com/office/2007/relationships/hdphoto" Target="../media/hdphoto16.wdp"/><Relationship Id="rId4" Type="http://schemas.microsoft.com/office/2007/relationships/hdphoto" Target="../media/hdphoto3.wdp"/><Relationship Id="rId9" Type="http://schemas.openxmlformats.org/officeDocument/2006/relationships/image" Target="../media/image25.png"/><Relationship Id="rId1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image" Target="../media/image32.png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microsoft.com/office/2007/relationships/hdphoto" Target="../media/hdphoto20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image" Target="../media/image31.png"/><Relationship Id="rId5" Type="http://schemas.openxmlformats.org/officeDocument/2006/relationships/image" Target="../media/image12.png"/><Relationship Id="rId10" Type="http://schemas.microsoft.com/office/2007/relationships/hdphoto" Target="../media/hdphoto19.wdp"/><Relationship Id="rId4" Type="http://schemas.microsoft.com/office/2007/relationships/hdphoto" Target="../media/hdphoto3.wdp"/><Relationship Id="rId9" Type="http://schemas.openxmlformats.org/officeDocument/2006/relationships/image" Target="../media/image30.png"/><Relationship Id="rId14" Type="http://schemas.microsoft.com/office/2007/relationships/hdphoto" Target="../media/hdphoto2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5.png"/><Relationship Id="rId7" Type="http://schemas.microsoft.com/office/2007/relationships/hdphoto" Target="../media/hdphoto16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10" Type="http://schemas.openxmlformats.org/officeDocument/2006/relationships/image" Target="../media/image34.png"/><Relationship Id="rId4" Type="http://schemas.microsoft.com/office/2007/relationships/hdphoto" Target="../media/hdphoto3.wdp"/><Relationship Id="rId9" Type="http://schemas.microsoft.com/office/2007/relationships/hdphoto" Target="../media/hdphoto2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965" y="-10264"/>
            <a:ext cx="6816079" cy="2166962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3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C9FA4A-99E9-794E-B134-31FC60BAAC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271359"/>
            <a:ext cx="3600400" cy="11539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D2B94F-269D-33A2-2EAA-4C891B107943}"/>
              </a:ext>
            </a:extLst>
          </p:cNvPr>
          <p:cNvSpPr/>
          <p:nvPr/>
        </p:nvSpPr>
        <p:spPr>
          <a:xfrm>
            <a:off x="731404" y="4691827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" y="308872"/>
            <a:ext cx="11305366" cy="285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959ECFB-037E-48E7-8C7F-073AC13FF3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265" y="2436"/>
            <a:ext cx="6816079" cy="2166962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5F08CCD-2A40-C0D9-9447-77530584EA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836" y="3198725"/>
            <a:ext cx="6489208" cy="35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2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600" y="1433376"/>
            <a:ext cx="8805625" cy="4629561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Dance Monkey - BODY PERCUSSION per bambini e ragazzi - TONES AND 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629784" y="1628800"/>
            <a:ext cx="8529624" cy="42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68760"/>
            <a:ext cx="11233248" cy="498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3">
            <a:extLst>
              <a:ext uri="{FF2B5EF4-FFF2-40B4-BE49-F238E27FC236}">
                <a16:creationId xmlns:a16="http://schemas.microsoft.com/office/drawing/2014/main" id="{F2ABE2B6-D11B-99AB-9ECA-8097EC1A56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45086" y="351595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18E78A-3F1B-67B5-D0B1-35413E4C03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0968"/>
            <a:ext cx="3600400" cy="10819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678D4D2-8FF0-7562-E055-5F82EA7F901E}"/>
              </a:ext>
            </a:extLst>
          </p:cNvPr>
          <p:cNvSpPr/>
          <p:nvPr/>
        </p:nvSpPr>
        <p:spPr>
          <a:xfrm>
            <a:off x="695400" y="4509120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1F4D3A5-A323-F35C-FF41-FE49EDB8D3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368" y="427524"/>
            <a:ext cx="11233247" cy="1015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8C1913-BE11-F065-08DB-3F18EC07CD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5400" y="2013672"/>
            <a:ext cx="10801200" cy="13433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816231C-6C6A-DE5B-BA0E-9249666DD45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416" y="4003764"/>
            <a:ext cx="4881304" cy="12663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6BD3C7E-EEC8-3B1F-65CC-C73185A23A9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28048" y="3987881"/>
            <a:ext cx="4881304" cy="127037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5BF0B6-E7FC-9E6E-F4FC-75553C23E1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8798" y="548680"/>
            <a:ext cx="11305256" cy="9057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B5CE05-8E5F-5FE9-19AA-85EC9817355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-1279"/>
          <a:stretch/>
        </p:blipFill>
        <p:spPr>
          <a:xfrm>
            <a:off x="1559496" y="1628800"/>
            <a:ext cx="4594747" cy="27769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4DB533-F55D-5645-2777-F59494A4C96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1549"/>
          <a:stretch/>
        </p:blipFill>
        <p:spPr>
          <a:xfrm>
            <a:off x="6384032" y="1551041"/>
            <a:ext cx="5029927" cy="25980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9F1AC43-90D4-03D2-FF7F-8E7320B4BEE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984708"/>
            <a:ext cx="3606515" cy="28608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F80779A-ECBC-3516-65F3-F82CF3CDF1C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620" y="3249060"/>
            <a:ext cx="2778007" cy="25920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60FEB49-EF50-D15F-1F9B-C4B808031F4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64351" y="3071850"/>
            <a:ext cx="2109819" cy="276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4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C57F8D-E101-7C13-840E-433A689071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5821" y="1754945"/>
            <a:ext cx="11100358" cy="31167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85A28F-937C-61EC-3EF8-553C40E675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806" y="4854698"/>
            <a:ext cx="3718595" cy="21630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69719F-5702-9364-6B4A-62526BC8C43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44272" y="440744"/>
            <a:ext cx="3268489" cy="10323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BE0D2F2-698E-9479-1111-3797A9DFABA0}"/>
              </a:ext>
            </a:extLst>
          </p:cNvPr>
          <p:cNvSpPr/>
          <p:nvPr/>
        </p:nvSpPr>
        <p:spPr>
          <a:xfrm>
            <a:off x="9176095" y="674070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1F3FC4-BC8D-A9F1-DEC3-2DFE078E00D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0418">
            <a:off x="9564564" y="1172807"/>
            <a:ext cx="2357749" cy="1446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E87C610-C6A9-DEDE-DA34-D3664417DD4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400505" y="330573"/>
            <a:ext cx="2404393" cy="19992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CA448-522B-16F8-2835-58EBEE490D6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45" y="826079"/>
            <a:ext cx="2214735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52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ĐỌC NHẠC SỐ 1 LỚP 4 KNTTVCS_C_major__bpm_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FC1D5A-4535-AC85-FAF0-228280B2DF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086" y="376296"/>
            <a:ext cx="11267538" cy="11658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5F13A3-21F5-46B5-3089-0A0496B002C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760" y="2497981"/>
            <a:ext cx="3565332" cy="34224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60CABD-B04B-0194-CAAC-ACCC07396A2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76" y="2230374"/>
            <a:ext cx="4010122" cy="35637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E8B1CF-BCCC-82C3-691C-A6F86713B5C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94577"/>
            <a:ext cx="4183236" cy="383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23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A39AA-4D2A-976B-5106-3F5E3D08F4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60" flipH="1">
            <a:off x="228372" y="1522042"/>
            <a:ext cx="4561123" cy="31865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C10CC27-8808-E8CB-C4D8-0C4B0BDE1A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9904" y="404664"/>
            <a:ext cx="3268489" cy="103230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3514CBC-93CB-D064-EF34-42CF6DF5BFC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865" y="345356"/>
            <a:ext cx="7414795" cy="590465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2957C6-FC1A-4754-F0AE-AAC71719E6EE}"/>
              </a:ext>
            </a:extLst>
          </p:cNvPr>
          <p:cNvSpPr/>
          <p:nvPr/>
        </p:nvSpPr>
        <p:spPr>
          <a:xfrm>
            <a:off x="1090059" y="6790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8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4D863C-6A83-63B4-FCAD-6FB2E51DF42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68" y="300814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229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CHUÔNG GIÓ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8544</TotalTime>
  <Words>33</Words>
  <Application>Microsoft Office PowerPoint</Application>
  <PresentationFormat>Widescreen</PresentationFormat>
  <Paragraphs>12</Paragraphs>
  <Slides>11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673</cp:revision>
  <dcterms:created xsi:type="dcterms:W3CDTF">2010-04-30T18:19:48Z</dcterms:created>
  <dcterms:modified xsi:type="dcterms:W3CDTF">2023-09-26T12:47:21Z</dcterms:modified>
</cp:coreProperties>
</file>