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9"/>
  </p:notesMasterIdLst>
  <p:sldIdLst>
    <p:sldId id="575" r:id="rId2"/>
    <p:sldId id="610" r:id="rId3"/>
    <p:sldId id="611" r:id="rId4"/>
    <p:sldId id="635" r:id="rId5"/>
    <p:sldId id="628" r:id="rId6"/>
    <p:sldId id="629" r:id="rId7"/>
    <p:sldId id="630" r:id="rId8"/>
    <p:sldId id="631" r:id="rId9"/>
    <p:sldId id="632" r:id="rId10"/>
    <p:sldId id="633" r:id="rId11"/>
    <p:sldId id="634" r:id="rId12"/>
    <p:sldId id="636" r:id="rId13"/>
    <p:sldId id="637" r:id="rId14"/>
    <p:sldId id="542" r:id="rId15"/>
    <p:sldId id="593" r:id="rId16"/>
    <p:sldId id="619" r:id="rId17"/>
    <p:sldId id="620" r:id="rId18"/>
    <p:sldId id="621" r:id="rId19"/>
    <p:sldId id="577" r:id="rId20"/>
    <p:sldId id="622" r:id="rId21"/>
    <p:sldId id="623" r:id="rId22"/>
    <p:sldId id="624" r:id="rId23"/>
    <p:sldId id="625" r:id="rId24"/>
    <p:sldId id="626" r:id="rId25"/>
    <p:sldId id="627" r:id="rId26"/>
    <p:sldId id="607" r:id="rId27"/>
    <p:sldId id="618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12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microsoft.com/office/2007/relationships/hdphoto" Target="../media/hdphoto11.wdp"/><Relationship Id="rId10" Type="http://schemas.microsoft.com/office/2007/relationships/hdphoto" Target="../media/hdphoto13.wdp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1.wdp"/><Relationship Id="rId4" Type="http://schemas.openxmlformats.org/officeDocument/2006/relationships/image" Target="../media/image14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5.wdp"/><Relationship Id="rId7" Type="http://schemas.microsoft.com/office/2007/relationships/hdphoto" Target="../media/hdphoto1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microsoft.com/office/2007/relationships/hdphoto" Target="../media/hdphoto16.wdp"/><Relationship Id="rId5" Type="http://schemas.microsoft.com/office/2007/relationships/hdphoto" Target="../media/hdphoto8.wdp"/><Relationship Id="rId10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microsoft.com/office/2007/relationships/hdphoto" Target="../media/hdphoto17.wdp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microsoft.com/office/2007/relationships/hdphoto" Target="../media/hdphoto19.wdp"/><Relationship Id="rId5" Type="http://schemas.openxmlformats.org/officeDocument/2006/relationships/image" Target="../media/image7.png"/><Relationship Id="rId15" Type="http://schemas.microsoft.com/office/2007/relationships/hdphoto" Target="../media/hdphoto11.wdp"/><Relationship Id="rId10" Type="http://schemas.openxmlformats.org/officeDocument/2006/relationships/image" Target="../media/image29.png"/><Relationship Id="rId4" Type="http://schemas.microsoft.com/office/2007/relationships/hdphoto" Target="../media/hdphoto5.wdp"/><Relationship Id="rId9" Type="http://schemas.microsoft.com/office/2007/relationships/hdphoto" Target="../media/hdphoto18.wdp"/><Relationship Id="rId1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microsoft.com/office/2007/relationships/hdphoto" Target="../media/hdphoto17.wdp"/><Relationship Id="rId12" Type="http://schemas.openxmlformats.org/officeDocument/2006/relationships/image" Target="../media/image3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3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microsoft.com/office/2007/relationships/hdphoto" Target="../media/hdphoto5.wdp"/><Relationship Id="rId9" Type="http://schemas.microsoft.com/office/2007/relationships/hdphoto" Target="../media/hdphoto21.wdp"/><Relationship Id="rId14" Type="http://schemas.microsoft.com/office/2007/relationships/hdphoto" Target="../media/hdphoto11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microsoft.com/office/2007/relationships/hdphoto" Target="../media/hdphoto5.wdp"/><Relationship Id="rId7" Type="http://schemas.openxmlformats.org/officeDocument/2006/relationships/image" Target="../media/image36.png"/><Relationship Id="rId12" Type="http://schemas.microsoft.com/office/2007/relationships/hdphoto" Target="../media/hdphoto2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microsoft.com/office/2007/relationships/hdphoto" Target="../media/hdphoto24.wdp"/><Relationship Id="rId4" Type="http://schemas.openxmlformats.org/officeDocument/2006/relationships/image" Target="../media/image7.pn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28.wdp"/><Relationship Id="rId3" Type="http://schemas.microsoft.com/office/2007/relationships/hdphoto" Target="../media/hdphoto5.wdp"/><Relationship Id="rId7" Type="http://schemas.microsoft.com/office/2007/relationships/hdphoto" Target="../media/hdphoto26.wdp"/><Relationship Id="rId12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23.wdp"/><Relationship Id="rId5" Type="http://schemas.microsoft.com/office/2007/relationships/hdphoto" Target="../media/hdphoto22.wdp"/><Relationship Id="rId15" Type="http://schemas.microsoft.com/office/2007/relationships/hdphoto" Target="../media/hdphoto29.wdp"/><Relationship Id="rId10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microsoft.com/office/2007/relationships/hdphoto" Target="../media/hdphoto27.wdp"/><Relationship Id="rId1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41.png"/><Relationship Id="rId3" Type="http://schemas.microsoft.com/office/2007/relationships/hdphoto" Target="../media/hdphoto5.wdp"/><Relationship Id="rId7" Type="http://schemas.microsoft.com/office/2007/relationships/hdphoto" Target="../media/hdphoto23.wdp"/><Relationship Id="rId12" Type="http://schemas.microsoft.com/office/2007/relationships/hdphoto" Target="../media/hdphoto3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4.png"/><Relationship Id="rId5" Type="http://schemas.microsoft.com/office/2007/relationships/hdphoto" Target="../media/hdphoto22.wdp"/><Relationship Id="rId10" Type="http://schemas.microsoft.com/office/2007/relationships/hdphoto" Target="../media/hdphoto30.wdp"/><Relationship Id="rId4" Type="http://schemas.openxmlformats.org/officeDocument/2006/relationships/image" Target="../media/image35.png"/><Relationship Id="rId9" Type="http://schemas.openxmlformats.org/officeDocument/2006/relationships/image" Target="../media/image43.png"/><Relationship Id="rId14" Type="http://schemas.microsoft.com/office/2007/relationships/hdphoto" Target="../media/hdphoto28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microsoft.com/office/2007/relationships/hdphoto" Target="../media/hdphoto32.wdp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12" Type="http://schemas.openxmlformats.org/officeDocument/2006/relationships/image" Target="../media/image45.png"/><Relationship Id="rId17" Type="http://schemas.microsoft.com/office/2007/relationships/hdphoto" Target="../media/hdphoto11.wdp"/><Relationship Id="rId2" Type="http://schemas.openxmlformats.org/officeDocument/2006/relationships/audio" Target="../media/audio4.wav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microsoft.com/office/2007/relationships/hdphoto" Target="../media/hdphoto28.wdp"/><Relationship Id="rId5" Type="http://schemas.openxmlformats.org/officeDocument/2006/relationships/image" Target="../media/image35.png"/><Relationship Id="rId15" Type="http://schemas.microsoft.com/office/2007/relationships/hdphoto" Target="../media/hdphoto33.wdp"/><Relationship Id="rId10" Type="http://schemas.openxmlformats.org/officeDocument/2006/relationships/image" Target="../media/image41.png"/><Relationship Id="rId4" Type="http://schemas.microsoft.com/office/2007/relationships/hdphoto" Target="../media/hdphoto5.wdp"/><Relationship Id="rId9" Type="http://schemas.openxmlformats.org/officeDocument/2006/relationships/image" Target="../media/image7.png"/><Relationship Id="rId1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41.png"/><Relationship Id="rId3" Type="http://schemas.microsoft.com/office/2007/relationships/hdphoto" Target="../media/hdphoto5.wdp"/><Relationship Id="rId7" Type="http://schemas.openxmlformats.org/officeDocument/2006/relationships/image" Target="../media/image36.png"/><Relationship Id="rId12" Type="http://schemas.microsoft.com/office/2007/relationships/hdphoto" Target="../media/hdphoto3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47.png"/><Relationship Id="rId5" Type="http://schemas.openxmlformats.org/officeDocument/2006/relationships/image" Target="../media/image35.png"/><Relationship Id="rId10" Type="http://schemas.microsoft.com/office/2007/relationships/hdphoto" Target="../media/hdphoto25.wdp"/><Relationship Id="rId4" Type="http://schemas.openxmlformats.org/officeDocument/2006/relationships/image" Target="../media/image7.png"/><Relationship Id="rId9" Type="http://schemas.openxmlformats.org/officeDocument/2006/relationships/image" Target="../media/image38.png"/><Relationship Id="rId14" Type="http://schemas.microsoft.com/office/2007/relationships/hdphoto" Target="../media/hdphoto28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3" Type="http://schemas.microsoft.com/office/2007/relationships/hdphoto" Target="../media/hdphoto5.wdp"/><Relationship Id="rId7" Type="http://schemas.openxmlformats.org/officeDocument/2006/relationships/image" Target="../media/image48.png"/><Relationship Id="rId12" Type="http://schemas.microsoft.com/office/2007/relationships/hdphoto" Target="../media/hdphoto3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50.png"/><Relationship Id="rId5" Type="http://schemas.openxmlformats.org/officeDocument/2006/relationships/image" Target="../media/image35.png"/><Relationship Id="rId10" Type="http://schemas.microsoft.com/office/2007/relationships/hdphoto" Target="../media/hdphoto36.wdp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29.wdp"/><Relationship Id="rId3" Type="http://schemas.microsoft.com/office/2007/relationships/hdphoto" Target="../media/hdphoto5.wdp"/><Relationship Id="rId7" Type="http://schemas.microsoft.com/office/2007/relationships/hdphoto" Target="../media/hdphoto39.wdp"/><Relationship Id="rId12" Type="http://schemas.openxmlformats.org/officeDocument/2006/relationships/image" Target="../media/image42.png"/><Relationship Id="rId2" Type="http://schemas.openxmlformats.org/officeDocument/2006/relationships/image" Target="../media/image5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microsoft.com/office/2007/relationships/hdphoto" Target="../media/hdphoto26.wdp"/><Relationship Id="rId5" Type="http://schemas.microsoft.com/office/2007/relationships/hdphoto" Target="../media/hdphoto38.wdp"/><Relationship Id="rId15" Type="http://schemas.microsoft.com/office/2007/relationships/hdphoto" Target="../media/hdphoto22.wdp"/><Relationship Id="rId10" Type="http://schemas.openxmlformats.org/officeDocument/2006/relationships/image" Target="../media/image39.png"/><Relationship Id="rId4" Type="http://schemas.openxmlformats.org/officeDocument/2006/relationships/image" Target="../media/image51.png"/><Relationship Id="rId9" Type="http://schemas.microsoft.com/office/2007/relationships/hdphoto" Target="../media/hdphoto35.wdp"/><Relationship Id="rId1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55.png"/><Relationship Id="rId3" Type="http://schemas.microsoft.com/office/2007/relationships/hdphoto" Target="../media/hdphoto5.wdp"/><Relationship Id="rId7" Type="http://schemas.microsoft.com/office/2007/relationships/hdphoto" Target="../media/hdphoto35.wdp"/><Relationship Id="rId12" Type="http://schemas.microsoft.com/office/2007/relationships/hdphoto" Target="../media/hdphoto4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4.png"/><Relationship Id="rId5" Type="http://schemas.microsoft.com/office/2007/relationships/hdphoto" Target="../media/hdphoto38.wdp"/><Relationship Id="rId10" Type="http://schemas.openxmlformats.org/officeDocument/2006/relationships/image" Target="../media/image53.png"/><Relationship Id="rId4" Type="http://schemas.openxmlformats.org/officeDocument/2006/relationships/image" Target="../media/image51.png"/><Relationship Id="rId9" Type="http://schemas.microsoft.com/office/2007/relationships/hdphoto" Target="../media/hdphoto22.wdp"/><Relationship Id="rId14" Type="http://schemas.microsoft.com/office/2007/relationships/hdphoto" Target="../media/hdphoto41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13" Type="http://schemas.openxmlformats.org/officeDocument/2006/relationships/image" Target="../media/image53.png"/><Relationship Id="rId3" Type="http://schemas.microsoft.com/office/2007/relationships/hdphoto" Target="../media/hdphoto5.wdp"/><Relationship Id="rId7" Type="http://schemas.openxmlformats.org/officeDocument/2006/relationships/image" Target="../media/image48.png"/><Relationship Id="rId12" Type="http://schemas.microsoft.com/office/2007/relationships/hdphoto" Target="../media/hdphoto4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56.png"/><Relationship Id="rId5" Type="http://schemas.openxmlformats.org/officeDocument/2006/relationships/image" Target="../media/image35.png"/><Relationship Id="rId10" Type="http://schemas.microsoft.com/office/2007/relationships/hdphoto" Target="../media/hdphoto37.wdp"/><Relationship Id="rId4" Type="http://schemas.openxmlformats.org/officeDocument/2006/relationships/image" Target="../media/image7.png"/><Relationship Id="rId9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9.wdp"/><Relationship Id="rId3" Type="http://schemas.microsoft.com/office/2007/relationships/hdphoto" Target="../media/hdphoto5.wdp"/><Relationship Id="rId7" Type="http://schemas.openxmlformats.org/officeDocument/2006/relationships/image" Target="../media/image25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57.png"/><Relationship Id="rId5" Type="http://schemas.openxmlformats.org/officeDocument/2006/relationships/image" Target="../media/image1.png"/><Relationship Id="rId10" Type="http://schemas.microsoft.com/office/2007/relationships/hdphoto" Target="../media/hdphoto16.wdp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1.wdp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12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microsoft.com/office/2007/relationships/hdphoto" Target="../media/hdphoto11.wdp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23616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736672"/>
            <a:ext cx="2714200" cy="25156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A3525D-F2FC-1D6E-8D4E-FC744E222B3F}"/>
              </a:ext>
            </a:extLst>
          </p:cNvPr>
          <p:cNvGrpSpPr/>
          <p:nvPr/>
        </p:nvGrpSpPr>
        <p:grpSpPr>
          <a:xfrm>
            <a:off x="407368" y="2385047"/>
            <a:ext cx="4313214" cy="1002792"/>
            <a:chOff x="407368" y="2385047"/>
            <a:chExt cx="4313214" cy="100279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5A56087-27FE-B9E0-5408-0AA61087306D}"/>
                </a:ext>
              </a:extLst>
            </p:cNvPr>
            <p:cNvGrpSpPr/>
            <p:nvPr/>
          </p:nvGrpSpPr>
          <p:grpSpPr>
            <a:xfrm>
              <a:off x="407368" y="2385047"/>
              <a:ext cx="4313214" cy="975614"/>
              <a:chOff x="476140" y="2419917"/>
              <a:chExt cx="4179700" cy="83473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0F39A5C-FD11-776D-62AC-4F8F69435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660" t="5375"/>
              <a:stretch/>
            </p:blipFill>
            <p:spPr>
              <a:xfrm>
                <a:off x="476140" y="2419917"/>
                <a:ext cx="4179700" cy="62996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B774253-1402-D408-374D-FA7B49BBB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1915" y="2995518"/>
                <a:ext cx="274686" cy="25913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4E5ACCF-B57D-3A9E-CF53-34B0908C2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4081" y="2995518"/>
                <a:ext cx="274686" cy="259137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D5404BE-723D-A9AD-A31F-90539F258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2491" y="3075468"/>
              <a:ext cx="331454" cy="2940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3E78130-9E42-C03B-AFFC-2965231AF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984" y="3066629"/>
              <a:ext cx="331454" cy="29403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5FDBBDB-5EF3-100B-6C6F-582F47AF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506" y="3093807"/>
              <a:ext cx="331454" cy="294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28A35BB-D81A-D27B-F232-1F25F02C4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3341" y="3091528"/>
              <a:ext cx="331454" cy="294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8225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2780928"/>
            <a:ext cx="52565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</a:t>
            </a:r>
            <a:r>
              <a:rPr lang="en-US" sz="4400" b="1" dirty="0" smtClean="0">
                <a:latin typeface="Cambria" pitchFamily="18" charset="0"/>
              </a:rPr>
              <a:t>ĐỘNG</a:t>
            </a:r>
          </a:p>
          <a:p>
            <a:pPr algn="ctr"/>
            <a:r>
              <a:rPr lang="en-US" sz="4400" b="1" dirty="0" smtClean="0">
                <a:latin typeface="Cambria" pitchFamily="18" charset="0"/>
              </a:rPr>
              <a:t>CÙNG GÁO DỪA</a:t>
            </a:r>
            <a:endParaRPr lang="vi-VN" sz="44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23280C-00B4-4906-D5D8-6075B1C71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37" y="404664"/>
            <a:ext cx="43967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026" name="Picture 2" descr="image-removebg-preview (88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97" y="1486301"/>
            <a:ext cx="4042120" cy="442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4243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9F3314-5AFA-424B-870C-14065E5E2C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416" y="4355433"/>
            <a:ext cx="10513168" cy="897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E08F83-86C1-0652-19F7-FC958202D1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40968"/>
            <a:ext cx="2520280" cy="100145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CC9D6B-3421-30A5-A59F-CDB1A3A27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472" y="395587"/>
            <a:ext cx="3504685" cy="9809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209D4F-0D8C-0B3B-3263-993E94A202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3472" y="1383847"/>
            <a:ext cx="5760640" cy="5246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B98BA2-CDB3-AC59-0F1E-05CAD1323E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2996952"/>
            <a:ext cx="10632504" cy="8761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182899-3109-38C7-B5EF-FF15AB5257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4509120"/>
            <a:ext cx="10632504" cy="920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8832304" y="646393"/>
            <a:ext cx="266429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CC9D6B-3421-30A5-A59F-CDB1A3A27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472" y="395587"/>
            <a:ext cx="3504685" cy="9809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872646-8C70-42E1-5559-6F81E2B563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277" y="1376490"/>
            <a:ext cx="6336704" cy="562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99EBEB-4926-A9C2-F99B-70F0B502BE0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985"/>
          <a:stretch/>
        </p:blipFill>
        <p:spPr>
          <a:xfrm>
            <a:off x="1055440" y="2381440"/>
            <a:ext cx="10020564" cy="34716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40037B-B2D3-FD9C-897A-30175EA6A85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137128"/>
            <a:ext cx="446929" cy="2918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16A5D5-CEEC-F8A9-E0F4-B8F23B85B87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1" y="3137128"/>
            <a:ext cx="446929" cy="2918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BC4DA9-6069-429B-FCB7-782F4C0DA81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417" y="3137128"/>
            <a:ext cx="446929" cy="2918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B28F4B-33F0-D4A7-71F7-5884AB1C3C8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10" y="3137128"/>
            <a:ext cx="446929" cy="2918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0AE6450-BC22-0A62-ADD9-CFF2B251755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250" y="3137128"/>
            <a:ext cx="446929" cy="2918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8C7818E-00E2-5730-AB38-D0F38EF099C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198" y="3137128"/>
            <a:ext cx="446929" cy="2918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38AA7E1-BF72-D0A6-78F5-32CEF3B8EBB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5114627"/>
            <a:ext cx="388981" cy="3180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64B5AB-E542-E211-794C-B5A1F26FCA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35" y="5114627"/>
            <a:ext cx="388981" cy="3180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98E759-A5C5-A2A6-A130-4B862C4366B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06" y="5114626"/>
            <a:ext cx="388981" cy="3180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A4DEA-8D67-E3FE-21DB-88A1E104D5E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293" y="5114625"/>
            <a:ext cx="388981" cy="3180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D1FE2F-267E-3D07-B1F6-3DE0FFBD563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59" y="5114624"/>
            <a:ext cx="388981" cy="3180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2EC7C88-9F89-F270-A471-CF62E7073C8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4" y="5114624"/>
            <a:ext cx="388981" cy="3180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243F02F-94C7-1B03-94CA-580B84461E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240" y="5114624"/>
            <a:ext cx="388981" cy="3180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22FC25A-51E9-7F26-E4FF-8BB60B543A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373" y="5114623"/>
            <a:ext cx="388981" cy="3180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D6AE041-1959-F70B-29F9-1F7BF1DFA9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131" y="5114622"/>
            <a:ext cx="388981" cy="31804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7D9A238-BD9A-5CF8-C819-C2045A4DB95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997" y="5114622"/>
            <a:ext cx="388981" cy="3180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9048871" y="646393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8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3429000"/>
            <a:ext cx="11233248" cy="26027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412776"/>
            <a:ext cx="5938066" cy="5298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28A512-3604-5BC6-2FF1-8D1F5CF11B4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076" y="4236957"/>
            <a:ext cx="10823848" cy="8640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000588-AAEA-F5A0-A2D2-131D911590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42616">
            <a:off x="7833580" y="-898739"/>
            <a:ext cx="1219501" cy="58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6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53D64D-E9C4-2BF5-750F-AEBF1F613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1656" y="1942614"/>
            <a:ext cx="1885950" cy="590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DDC152-6D6C-4B43-C1D9-0D611810B9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2254" y="402980"/>
            <a:ext cx="5153025" cy="57626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5" y="1352064"/>
            <a:ext cx="6618485" cy="5905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BFA4605-D22C-0136-6BD8-6CC98952A8F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741336" y="3182452"/>
            <a:ext cx="1747746" cy="31129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5D557A-1DFD-9799-7D7A-4E8D835682F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48"/>
          <a:stretch/>
        </p:blipFill>
        <p:spPr>
          <a:xfrm>
            <a:off x="4231406" y="3212976"/>
            <a:ext cx="1512169" cy="311298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5DA3C3-E34C-4042-5759-79A370222E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3256" y="2577399"/>
            <a:ext cx="2893079" cy="51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433F9-9DE5-93B6-5659-BB8D28CBE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118000-2B85-43CD-AD11-5D7DAEAE9FF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340768"/>
            <a:ext cx="5938066" cy="529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FDC7D6-DCD9-A0C6-E5E5-3FF7665B287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97"/>
          <a:stretch/>
        </p:blipFill>
        <p:spPr>
          <a:xfrm>
            <a:off x="479376" y="2420888"/>
            <a:ext cx="7232596" cy="36109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3EBD79-AFDE-A96F-1F30-A36B792388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3472" y="1921186"/>
            <a:ext cx="3209925" cy="38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AE5D55-DC16-BE01-ED23-7E88162263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1504" y="2660179"/>
            <a:ext cx="4104456" cy="30930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233AD-6D41-9A0C-2FAF-FFBE42F8049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7958431" y="116632"/>
            <a:ext cx="3466161" cy="617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433F9-9DE5-93B6-5659-BB8D28CBEB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118000-2B85-43CD-AD11-5D7DAEAE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340768"/>
            <a:ext cx="5938066" cy="529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FDC7D6-DCD9-A0C6-E5E5-3FF7665B287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97"/>
          <a:stretch/>
        </p:blipFill>
        <p:spPr>
          <a:xfrm>
            <a:off x="479376" y="2420888"/>
            <a:ext cx="7232596" cy="36109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233AD-6D41-9A0C-2FAF-FFBE42F8049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8336979" y="1319411"/>
            <a:ext cx="3087614" cy="49709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43DB8B-5E9E-F9ED-B82D-9C9839A354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5199" y="1891963"/>
            <a:ext cx="4981575" cy="438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AF963A-7AAF-72C8-B3F6-8E8E487C73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819" y="3562272"/>
            <a:ext cx="6663808" cy="13281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9048871" y="646393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8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NỀN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26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ỀN THỔI NỐT SI (múa vui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4509120"/>
            <a:ext cx="11233248" cy="15226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412776"/>
            <a:ext cx="5938066" cy="5298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000588-AAEA-F5A0-A2D2-131D911590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42616">
            <a:off x="3329725" y="510365"/>
            <a:ext cx="1119762" cy="54097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11B03E-E588-0A96-D530-2711597881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5314" y="4752475"/>
            <a:ext cx="10687050" cy="9087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39F754-23B7-B6A7-04CB-F3FD2B8763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9563643" y="1196752"/>
            <a:ext cx="1747746" cy="31129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93571C-A11C-76B6-A1BA-7A1A0C5EAD0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48"/>
          <a:stretch/>
        </p:blipFill>
        <p:spPr>
          <a:xfrm>
            <a:off x="7779214" y="1180113"/>
            <a:ext cx="1512169" cy="311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3429000"/>
            <a:ext cx="11233248" cy="26027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319108"/>
            <a:ext cx="3347634" cy="554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38E644-317C-99BB-9DB8-CF35A2AF32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187" y="4343718"/>
            <a:ext cx="10715625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FE1672-5F4E-167A-30B3-2D3A957CAD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96" y="616283"/>
            <a:ext cx="6519988" cy="28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66177A-0793-E0CC-A469-86509C711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708920"/>
            <a:ext cx="7644489" cy="33259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C17EB2-3D5C-7018-04AA-75141222CB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2381"/>
          <a:stretch/>
        </p:blipFill>
        <p:spPr>
          <a:xfrm>
            <a:off x="760695" y="2924945"/>
            <a:ext cx="7063497" cy="29523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154712"/>
            <a:ext cx="3347634" cy="5543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56256F-35F8-7E9E-0C91-BBBFA257D9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1464" y="1658768"/>
            <a:ext cx="1705992" cy="534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8BCB4E-4184-A51A-C621-1E1A318B36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4269" y="2132856"/>
            <a:ext cx="2639484" cy="471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371511"/>
            <a:ext cx="4448175" cy="895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31D401-5B70-0050-6CC5-66289B333E2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7946860" y="2664302"/>
            <a:ext cx="2685644" cy="37240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A597F9-5138-BFDF-0C11-CA121BB6C0D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9214105" y="188640"/>
            <a:ext cx="2371673" cy="340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8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66177A-0793-E0CC-A469-86509C711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194696"/>
            <a:ext cx="7644489" cy="38402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154712"/>
            <a:ext cx="3347634" cy="554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371511"/>
            <a:ext cx="4448175" cy="895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31D401-5B70-0050-6CC5-66289B333E2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7946860" y="2664302"/>
            <a:ext cx="2685644" cy="37240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A597F9-5138-BFDF-0C11-CA121BB6C0D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9214105" y="188640"/>
            <a:ext cx="2371673" cy="34016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31E2A9-A3E6-E0AC-7435-D795A30B65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7894" y="1758629"/>
            <a:ext cx="6267450" cy="3619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C06EA7-72BE-FB4E-FF50-EDD2ABD8D6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418" y="2418130"/>
            <a:ext cx="6909766" cy="339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1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4221088"/>
            <a:ext cx="11233248" cy="18107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319108"/>
            <a:ext cx="3347634" cy="5543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FE1672-5F4E-167A-30B3-2D3A957CAD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21" y="1662346"/>
            <a:ext cx="5040560" cy="2199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A155AA-F6DD-0DE0-8769-050443C331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862" y="4721078"/>
            <a:ext cx="10582275" cy="857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388EA7-FA41-F650-F640-BFE936D4723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838480" y="313521"/>
            <a:ext cx="2921816" cy="4051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F2AD67-FA24-511C-78CB-1336075E0F0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8900135" y="457537"/>
            <a:ext cx="2685643" cy="385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4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64305"/>
            <a:ext cx="11233248" cy="30378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088071-E902-DFDE-90F2-4246605DD6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5480" y="5315570"/>
            <a:ext cx="9773139" cy="7666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D47059-0469-3062-97FB-41894FDCA1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9" y="4594738"/>
            <a:ext cx="1800200" cy="720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9" y="3327120"/>
            <a:ext cx="1649405" cy="993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7848" y="3857763"/>
            <a:ext cx="2448272" cy="7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87488" y="1393736"/>
            <a:ext cx="6157455" cy="610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“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 (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xì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1713CB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67808" y="2758276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*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đầu tiên đưa ra một từ ghép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hai âm tiết,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tiếp theo sẽ lấy âm tiết thứ 2 làm âm tiết thứ nhất cho từ mới. Nhóm nào trong 5 giây ko nghĩ ra từ tiếp theo sẽ bị loại.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còn lại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cuối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thắng cuộc.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C2EF23-6BE7-281F-2F3F-8EB039510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154" y="2062198"/>
            <a:ext cx="2759566" cy="417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3812" y="3800826"/>
            <a:ext cx="3384376" cy="1084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465EFF-B967-5CF6-98BC-5BE35861F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448" y="4841467"/>
            <a:ext cx="4791075" cy="1143000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342488"/>
            <a:ext cx="2865206" cy="88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8357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8B8BC0-08DE-D92A-6386-A9F98C4B7D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F978F9-EACA-C82A-F074-174FF7D798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D3C4717-53A6-6BB6-9EF5-7F85B372A162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6098C7-1979-A297-3F47-DC5385A18843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3970A3-A4DA-B883-06BB-FC4D3E7A44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565588"/>
            <a:ext cx="1389535" cy="830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4A7E2B-13EB-7523-8AEB-4951F71A67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73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196262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893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1902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5A56087-27FE-B9E0-5408-0AA61087306D}"/>
              </a:ext>
            </a:extLst>
          </p:cNvPr>
          <p:cNvGrpSpPr/>
          <p:nvPr/>
        </p:nvGrpSpPr>
        <p:grpSpPr>
          <a:xfrm>
            <a:off x="407368" y="2385048"/>
            <a:ext cx="4313214" cy="1039151"/>
            <a:chOff x="476140" y="2419917"/>
            <a:chExt cx="4179700" cy="8891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F39A5C-FD11-776D-62AC-4F8F69435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60" t="5375"/>
            <a:stretch/>
          </p:blipFill>
          <p:spPr>
            <a:xfrm>
              <a:off x="476140" y="2419917"/>
              <a:ext cx="4179700" cy="6299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361B37F-E25F-84F2-26AE-278A55432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528" y="3049880"/>
              <a:ext cx="274686" cy="25913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774253-1402-D408-374D-FA7B49BBB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351584" y="3049880"/>
              <a:ext cx="274686" cy="25913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F3684B-6926-2B6C-0C72-5BD78107D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3028" y="3049880"/>
              <a:ext cx="274686" cy="259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4E5ACCF-B57D-3A9E-CF53-34B0908C2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13750" y="3049880"/>
              <a:ext cx="274686" cy="259137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131962"/>
            <a:ext cx="2714200" cy="312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90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8975</TotalTime>
  <Words>123</Words>
  <Application>Microsoft Office PowerPoint</Application>
  <PresentationFormat>Widescreen</PresentationFormat>
  <Paragraphs>25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688</cp:revision>
  <dcterms:created xsi:type="dcterms:W3CDTF">2010-04-30T18:19:48Z</dcterms:created>
  <dcterms:modified xsi:type="dcterms:W3CDTF">2023-09-26T12:47:58Z</dcterms:modified>
</cp:coreProperties>
</file>