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ppt/ink/ink2.xml" ContentType="application/inkml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7"/>
  </p:notesMasterIdLst>
  <p:sldIdLst>
    <p:sldId id="575" r:id="rId2"/>
    <p:sldId id="543" r:id="rId3"/>
    <p:sldId id="563" r:id="rId4"/>
    <p:sldId id="542" r:id="rId5"/>
    <p:sldId id="496" r:id="rId6"/>
    <p:sldId id="577" r:id="rId7"/>
    <p:sldId id="582" r:id="rId8"/>
    <p:sldId id="578" r:id="rId9"/>
    <p:sldId id="579" r:id="rId10"/>
    <p:sldId id="583" r:id="rId11"/>
    <p:sldId id="580" r:id="rId12"/>
    <p:sldId id="585" r:id="rId13"/>
    <p:sldId id="586" r:id="rId14"/>
    <p:sldId id="587" r:id="rId15"/>
    <p:sldId id="588" r:id="rId16"/>
    <p:sldId id="589" r:id="rId17"/>
    <p:sldId id="590" r:id="rId18"/>
    <p:sldId id="591" r:id="rId19"/>
    <p:sldId id="592" r:id="rId20"/>
    <p:sldId id="593" r:id="rId21"/>
    <p:sldId id="594" r:id="rId22"/>
    <p:sldId id="595" r:id="rId23"/>
    <p:sldId id="596" r:id="rId24"/>
    <p:sldId id="574" r:id="rId25"/>
    <p:sldId id="584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FFCC"/>
    <a:srgbClr val="FF0000"/>
    <a:srgbClr val="66FF66"/>
    <a:srgbClr val="CCFFFF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45" d="100"/>
          <a:sy n="45" d="100"/>
        </p:scale>
        <p:origin x="54" y="5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19T05:28:19.90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2-19T05:28:21.612"/>
    </inkml:context>
    <inkml:brush xml:id="br0">
      <inkml:brushProperty name="width" value="0.1" units="cm"/>
      <inkml:brushProperty name="height" value="0.6" units="cm"/>
      <inkml:brushProperty name="color" value="#849398"/>
      <inkml:brushProperty name="ignorePressure" value="1"/>
      <inkml:brushProperty name="inkEffects" value="pencil"/>
    </inkml:brush>
  </inkml:definitions>
  <inkml:trace contextRef="#ctx0" brushRef="#br0">0 0,'0'0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2-19T05:28:22.23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13" Type="http://schemas.openxmlformats.org/officeDocument/2006/relationships/image" Target="../media/image31.png"/><Relationship Id="rId3" Type="http://schemas.openxmlformats.org/officeDocument/2006/relationships/image" Target="../media/image5.png"/><Relationship Id="rId7" Type="http://schemas.openxmlformats.org/officeDocument/2006/relationships/image" Target="../media/image26.png"/><Relationship Id="rId12" Type="http://schemas.microsoft.com/office/2007/relationships/hdphoto" Target="../media/hdphoto27.wdp"/><Relationship Id="rId2" Type="http://schemas.openxmlformats.org/officeDocument/2006/relationships/audio" Target="../media/audio1.wav"/><Relationship Id="rId16" Type="http://schemas.microsoft.com/office/2007/relationships/hdphoto" Target="../media/hdphoto26.wdp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11" Type="http://schemas.openxmlformats.org/officeDocument/2006/relationships/image" Target="../media/image30.png"/><Relationship Id="rId5" Type="http://schemas.openxmlformats.org/officeDocument/2006/relationships/image" Target="../media/image14.png"/><Relationship Id="rId15" Type="http://schemas.openxmlformats.org/officeDocument/2006/relationships/image" Target="../media/image29.png"/><Relationship Id="rId10" Type="http://schemas.microsoft.com/office/2007/relationships/hdphoto" Target="../media/hdphoto21.wdp"/><Relationship Id="rId4" Type="http://schemas.microsoft.com/office/2007/relationships/hdphoto" Target="../media/hdphoto4.wdp"/><Relationship Id="rId9" Type="http://schemas.openxmlformats.org/officeDocument/2006/relationships/image" Target="../media/image23.png"/><Relationship Id="rId14" Type="http://schemas.microsoft.com/office/2007/relationships/hdphoto" Target="../media/hdphoto28.wdp"/></Relationships>
</file>

<file path=ppt/slides/_rels/slide11.xml.rels><?xml version="1.0" encoding="UTF-8" standalone="yes"?>
<Relationships xmlns="http://schemas.openxmlformats.org/package/2006/relationships"><Relationship Id="rId18" Type="http://schemas.openxmlformats.org/officeDocument/2006/relationships/image" Target="../media/image33.png"/><Relationship Id="rId3" Type="http://schemas.microsoft.com/office/2007/relationships/hdphoto" Target="../media/hdphoto4.wdp"/><Relationship Id="rId21" Type="http://schemas.microsoft.com/office/2007/relationships/hdphoto" Target="../media/hdphoto13.wdp"/><Relationship Id="rId17" Type="http://schemas.openxmlformats.org/officeDocument/2006/relationships/customXml" Target="../ink/ink3.xml"/><Relationship Id="rId2" Type="http://schemas.openxmlformats.org/officeDocument/2006/relationships/image" Target="../media/image5.png"/><Relationship Id="rId16" Type="http://schemas.openxmlformats.org/officeDocument/2006/relationships/image" Target="../media/image32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.xml"/><Relationship Id="rId24" Type="http://schemas.openxmlformats.org/officeDocument/2006/relationships/image" Target="../media/image34.png"/><Relationship Id="rId5" Type="http://schemas.microsoft.com/office/2007/relationships/hdphoto" Target="../media/hdphoto12.wdp"/><Relationship Id="rId15" Type="http://schemas.openxmlformats.org/officeDocument/2006/relationships/customXml" Target="../ink/ink2.xml"/><Relationship Id="rId23" Type="http://schemas.microsoft.com/office/2007/relationships/hdphoto" Target="../media/hdphoto11.wdp"/><Relationship Id="rId19" Type="http://schemas.microsoft.com/office/2007/relationships/hdphoto" Target="../media/hdphoto29.wdp"/><Relationship Id="rId4" Type="http://schemas.openxmlformats.org/officeDocument/2006/relationships/image" Target="../media/image14.png"/><Relationship Id="rId14" Type="http://schemas.openxmlformats.org/officeDocument/2006/relationships/image" Target="../media/image280.png"/><Relationship Id="rId22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30.wdp"/><Relationship Id="rId3" Type="http://schemas.openxmlformats.org/officeDocument/2006/relationships/image" Target="../media/image10.png"/><Relationship Id="rId7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11.png"/><Relationship Id="rId4" Type="http://schemas.microsoft.com/office/2007/relationships/hdphoto" Target="../media/hdphoto8.wdp"/><Relationship Id="rId9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5.png"/><Relationship Id="rId7" Type="http://schemas.microsoft.com/office/2007/relationships/hdphoto" Target="../media/hdphoto31.wdp"/><Relationship Id="rId12" Type="http://schemas.openxmlformats.org/officeDocument/2006/relationships/image" Target="../media/image4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microsoft.com/office/2007/relationships/hdphoto" Target="../media/hdphoto33.wdp"/><Relationship Id="rId5" Type="http://schemas.microsoft.com/office/2007/relationships/hdphoto" Target="../media/hdphoto26.wdp"/><Relationship Id="rId10" Type="http://schemas.openxmlformats.org/officeDocument/2006/relationships/image" Target="../media/image39.png"/><Relationship Id="rId4" Type="http://schemas.openxmlformats.org/officeDocument/2006/relationships/image" Target="../media/image29.png"/><Relationship Id="rId9" Type="http://schemas.microsoft.com/office/2007/relationships/hdphoto" Target="../media/hdphoto32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4.wdp"/><Relationship Id="rId13" Type="http://schemas.openxmlformats.org/officeDocument/2006/relationships/image" Target="../media/image42.png"/><Relationship Id="rId3" Type="http://schemas.openxmlformats.org/officeDocument/2006/relationships/image" Target="../media/image5.png"/><Relationship Id="rId7" Type="http://schemas.openxmlformats.org/officeDocument/2006/relationships/image" Target="../media/image41.png"/><Relationship Id="rId12" Type="http://schemas.microsoft.com/office/2007/relationships/hdphoto" Target="../media/hdphoto33.wdp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39.png"/><Relationship Id="rId5" Type="http://schemas.microsoft.com/office/2007/relationships/hdphoto" Target="../media/hdphoto31.wdp"/><Relationship Id="rId10" Type="http://schemas.microsoft.com/office/2007/relationships/hdphoto" Target="../media/hdphoto26.wdp"/><Relationship Id="rId4" Type="http://schemas.openxmlformats.org/officeDocument/2006/relationships/image" Target="../media/image37.png"/><Relationship Id="rId9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13" Type="http://schemas.microsoft.com/office/2007/relationships/hdphoto" Target="../media/hdphoto35.wdp"/><Relationship Id="rId3" Type="http://schemas.openxmlformats.org/officeDocument/2006/relationships/image" Target="../media/image5.png"/><Relationship Id="rId7" Type="http://schemas.openxmlformats.org/officeDocument/2006/relationships/image" Target="../media/image29.png"/><Relationship Id="rId12" Type="http://schemas.openxmlformats.org/officeDocument/2006/relationships/image" Target="../media/image43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42.png"/><Relationship Id="rId5" Type="http://schemas.microsoft.com/office/2007/relationships/hdphoto" Target="../media/hdphoto31.wdp"/><Relationship Id="rId10" Type="http://schemas.microsoft.com/office/2007/relationships/hdphoto" Target="../media/hdphoto33.wdp"/><Relationship Id="rId4" Type="http://schemas.openxmlformats.org/officeDocument/2006/relationships/image" Target="../media/image37.png"/><Relationship Id="rId9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13" Type="http://schemas.microsoft.com/office/2007/relationships/hdphoto" Target="../media/hdphoto32.wdp"/><Relationship Id="rId3" Type="http://schemas.openxmlformats.org/officeDocument/2006/relationships/image" Target="../media/image5.png"/><Relationship Id="rId7" Type="http://schemas.openxmlformats.org/officeDocument/2006/relationships/image" Target="../media/image29.png"/><Relationship Id="rId12" Type="http://schemas.openxmlformats.org/officeDocument/2006/relationships/image" Target="../media/image38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microsoft.com/office/2007/relationships/hdphoto" Target="../media/hdphoto31.wdp"/><Relationship Id="rId5" Type="http://schemas.microsoft.com/office/2007/relationships/hdphoto" Target="../media/hdphoto33.wdp"/><Relationship Id="rId10" Type="http://schemas.openxmlformats.org/officeDocument/2006/relationships/image" Target="../media/image37.png"/><Relationship Id="rId4" Type="http://schemas.openxmlformats.org/officeDocument/2006/relationships/image" Target="../media/image39.png"/><Relationship Id="rId9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13" Type="http://schemas.microsoft.com/office/2007/relationships/hdphoto" Target="../media/hdphoto31.wdp"/><Relationship Id="rId3" Type="http://schemas.openxmlformats.org/officeDocument/2006/relationships/image" Target="../media/image5.png"/><Relationship Id="rId7" Type="http://schemas.openxmlformats.org/officeDocument/2006/relationships/image" Target="../media/image29.png"/><Relationship Id="rId12" Type="http://schemas.openxmlformats.org/officeDocument/2006/relationships/image" Target="../media/image37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microsoft.com/office/2007/relationships/hdphoto" Target="../media/hdphoto33.wdp"/><Relationship Id="rId11" Type="http://schemas.microsoft.com/office/2007/relationships/hdphoto" Target="../media/hdphoto32.wdp"/><Relationship Id="rId5" Type="http://schemas.openxmlformats.org/officeDocument/2006/relationships/image" Target="../media/image39.png"/><Relationship Id="rId10" Type="http://schemas.openxmlformats.org/officeDocument/2006/relationships/image" Target="../media/image38.png"/><Relationship Id="rId4" Type="http://schemas.openxmlformats.org/officeDocument/2006/relationships/image" Target="../media/image14.png"/><Relationship Id="rId9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13" Type="http://schemas.microsoft.com/office/2007/relationships/hdphoto" Target="../media/hdphoto31.wdp"/><Relationship Id="rId3" Type="http://schemas.openxmlformats.org/officeDocument/2006/relationships/image" Target="../media/image5.png"/><Relationship Id="rId7" Type="http://schemas.openxmlformats.org/officeDocument/2006/relationships/image" Target="../media/image29.png"/><Relationship Id="rId12" Type="http://schemas.openxmlformats.org/officeDocument/2006/relationships/image" Target="../media/image37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microsoft.com/office/2007/relationships/hdphoto" Target="../media/hdphoto33.wdp"/><Relationship Id="rId11" Type="http://schemas.microsoft.com/office/2007/relationships/hdphoto" Target="../media/hdphoto32.wdp"/><Relationship Id="rId5" Type="http://schemas.openxmlformats.org/officeDocument/2006/relationships/image" Target="../media/image39.png"/><Relationship Id="rId10" Type="http://schemas.openxmlformats.org/officeDocument/2006/relationships/image" Target="../media/image38.png"/><Relationship Id="rId4" Type="http://schemas.openxmlformats.org/officeDocument/2006/relationships/image" Target="../media/image14.png"/><Relationship Id="rId9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5.png"/><Relationship Id="rId7" Type="http://schemas.microsoft.com/office/2007/relationships/hdphoto" Target="../media/hdphoto32.wdp"/><Relationship Id="rId12" Type="http://schemas.openxmlformats.org/officeDocument/2006/relationships/image" Target="../media/image4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microsoft.com/office/2007/relationships/hdphoto" Target="../media/hdphoto33.wdp"/><Relationship Id="rId5" Type="http://schemas.microsoft.com/office/2007/relationships/hdphoto" Target="../media/hdphoto31.wdp"/><Relationship Id="rId10" Type="http://schemas.openxmlformats.org/officeDocument/2006/relationships/image" Target="../media/image39.png"/><Relationship Id="rId4" Type="http://schemas.openxmlformats.org/officeDocument/2006/relationships/image" Target="../media/image37.png"/><Relationship Id="rId9" Type="http://schemas.microsoft.com/office/2007/relationships/hdphoto" Target="../media/hdphoto26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3" Type="http://schemas.openxmlformats.org/officeDocument/2006/relationships/image" Target="../media/image5.png"/><Relationship Id="rId7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11" Type="http://schemas.openxmlformats.org/officeDocument/2006/relationships/image" Target="../media/image46.png"/><Relationship Id="rId5" Type="http://schemas.microsoft.com/office/2007/relationships/hdphoto" Target="../media/hdphoto31.wdp"/><Relationship Id="rId10" Type="http://schemas.microsoft.com/office/2007/relationships/hdphoto" Target="../media/hdphoto33.wdp"/><Relationship Id="rId4" Type="http://schemas.openxmlformats.org/officeDocument/2006/relationships/image" Target="../media/image37.png"/><Relationship Id="rId9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microsoft.com/office/2007/relationships/hdphoto" Target="../media/hdphoto37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microsoft.com/office/2007/relationships/hdphoto" Target="../media/hdphoto36.wdp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4.wdp"/><Relationship Id="rId7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12.png"/><Relationship Id="rId10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microsoft.com/office/2007/relationships/hdphoto" Target="../media/hdphoto11.wdp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microsoft.com/office/2007/relationships/hdphoto" Target="../media/hdphoto4.wdp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4.wdp"/><Relationship Id="rId7" Type="http://schemas.microsoft.com/office/2007/relationships/hdphoto" Target="../media/hdphoto9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microsoft.com/office/2007/relationships/hdphoto" Target="../media/hdphoto11.wdp"/><Relationship Id="rId5" Type="http://schemas.microsoft.com/office/2007/relationships/hdphoto" Target="../media/hdphoto8.wdp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microsoft.com/office/2007/relationships/hdphoto" Target="../media/hdphoto10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hdphoto" Target="../media/hdphoto15.wdp"/><Relationship Id="rId3" Type="http://schemas.microsoft.com/office/2007/relationships/hdphoto" Target="../media/hdphoto4.wdp"/><Relationship Id="rId7" Type="http://schemas.microsoft.com/office/2007/relationships/hdphoto" Target="../media/hdphoto13.wdp"/><Relationship Id="rId12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microsoft.com/office/2007/relationships/hdphoto" Target="../media/hdphoto14.wdp"/><Relationship Id="rId5" Type="http://schemas.microsoft.com/office/2007/relationships/hdphoto" Target="../media/hdphoto12.wdp"/><Relationship Id="rId10" Type="http://schemas.openxmlformats.org/officeDocument/2006/relationships/image" Target="../media/image16.png"/><Relationship Id="rId4" Type="http://schemas.openxmlformats.org/officeDocument/2006/relationships/image" Target="../media/image14.png"/><Relationship Id="rId9" Type="http://schemas.microsoft.com/office/2007/relationships/hdphoto" Target="../media/hdphoto1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microsoft.com/office/2007/relationships/hdphoto" Target="../media/hdphoto17.wdp"/><Relationship Id="rId3" Type="http://schemas.microsoft.com/office/2007/relationships/hdphoto" Target="../media/hdphoto4.wdp"/><Relationship Id="rId7" Type="http://schemas.microsoft.com/office/2007/relationships/hdphoto" Target="../media/hdphoto13.wdp"/><Relationship Id="rId12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microsoft.com/office/2007/relationships/hdphoto" Target="../media/hdphoto11.wdp"/><Relationship Id="rId5" Type="http://schemas.microsoft.com/office/2007/relationships/hdphoto" Target="../media/hdphoto12.wdp"/><Relationship Id="rId15" Type="http://schemas.microsoft.com/office/2007/relationships/hdphoto" Target="../media/hdphoto18.wdp"/><Relationship Id="rId10" Type="http://schemas.openxmlformats.org/officeDocument/2006/relationships/image" Target="../media/image13.png"/><Relationship Id="rId4" Type="http://schemas.openxmlformats.org/officeDocument/2006/relationships/image" Target="../media/image14.png"/><Relationship Id="rId9" Type="http://schemas.microsoft.com/office/2007/relationships/hdphoto" Target="../media/hdphoto16.wdp"/><Relationship Id="rId1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4.wdp"/><Relationship Id="rId7" Type="http://schemas.microsoft.com/office/2007/relationships/hdphoto" Target="../media/hdphoto16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microsoft.com/office/2007/relationships/hdphoto" Target="../media/hdphoto20.wdp"/><Relationship Id="rId5" Type="http://schemas.microsoft.com/office/2007/relationships/hdphoto" Target="../media/hdphoto12.wdp"/><Relationship Id="rId10" Type="http://schemas.openxmlformats.org/officeDocument/2006/relationships/image" Target="../media/image22.png"/><Relationship Id="rId4" Type="http://schemas.openxmlformats.org/officeDocument/2006/relationships/image" Target="../media/image14.png"/><Relationship Id="rId9" Type="http://schemas.microsoft.com/office/2007/relationships/hdphoto" Target="../media/hdphoto19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hdphoto" Target="../media/hdphoto22.wdp"/><Relationship Id="rId3" Type="http://schemas.microsoft.com/office/2007/relationships/hdphoto" Target="../media/hdphoto4.wdp"/><Relationship Id="rId7" Type="http://schemas.microsoft.com/office/2007/relationships/hdphoto" Target="../media/hdphoto13.wdp"/><Relationship Id="rId12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microsoft.com/office/2007/relationships/hdphoto" Target="../media/hdphoto21.wdp"/><Relationship Id="rId5" Type="http://schemas.microsoft.com/office/2007/relationships/hdphoto" Target="../media/hdphoto12.wdp"/><Relationship Id="rId10" Type="http://schemas.openxmlformats.org/officeDocument/2006/relationships/image" Target="../media/image23.png"/><Relationship Id="rId4" Type="http://schemas.openxmlformats.org/officeDocument/2006/relationships/image" Target="../media/image14.png"/><Relationship Id="rId9" Type="http://schemas.microsoft.com/office/2007/relationships/hdphoto" Target="../media/hdphoto11.wdp"/><Relationship Id="rId1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13" Type="http://schemas.openxmlformats.org/officeDocument/2006/relationships/image" Target="../media/image28.png"/><Relationship Id="rId3" Type="http://schemas.openxmlformats.org/officeDocument/2006/relationships/image" Target="../media/image5.png"/><Relationship Id="rId7" Type="http://schemas.openxmlformats.org/officeDocument/2006/relationships/image" Target="../media/image26.png"/><Relationship Id="rId12" Type="http://schemas.microsoft.com/office/2007/relationships/hdphoto" Target="../media/hdphoto24.wdp"/><Relationship Id="rId2" Type="http://schemas.openxmlformats.org/officeDocument/2006/relationships/audio" Target="../media/audio1.wav"/><Relationship Id="rId16" Type="http://schemas.microsoft.com/office/2007/relationships/hdphoto" Target="../media/hdphoto26.wdp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11" Type="http://schemas.openxmlformats.org/officeDocument/2006/relationships/image" Target="../media/image27.png"/><Relationship Id="rId5" Type="http://schemas.openxmlformats.org/officeDocument/2006/relationships/image" Target="../media/image14.png"/><Relationship Id="rId15" Type="http://schemas.openxmlformats.org/officeDocument/2006/relationships/image" Target="../media/image29.png"/><Relationship Id="rId10" Type="http://schemas.microsoft.com/office/2007/relationships/hdphoto" Target="../media/hdphoto21.wdp"/><Relationship Id="rId4" Type="http://schemas.microsoft.com/office/2007/relationships/hdphoto" Target="../media/hdphoto4.wdp"/><Relationship Id="rId9" Type="http://schemas.openxmlformats.org/officeDocument/2006/relationships/image" Target="../media/image23.png"/><Relationship Id="rId14" Type="http://schemas.microsoft.com/office/2007/relationships/hdphoto" Target="../media/hdphoto2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7FA9117-AF76-7F3F-2748-982FE6C87F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79" cy="2107753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225453B-E6E2-A8BC-5D04-1385FD0A85B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185"/>
          <a:stretch/>
        </p:blipFill>
        <p:spPr>
          <a:xfrm>
            <a:off x="7919060" y="4039354"/>
            <a:ext cx="4104456" cy="288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6" y="1700808"/>
            <a:ext cx="11233248" cy="45798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ACBC44-C8DC-5B92-2AE1-A9EB28A07CA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7448" y="1084944"/>
            <a:ext cx="4608512" cy="5013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5FA64A-89DC-92DC-4DCB-A9308349BD7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7368" y="388115"/>
            <a:ext cx="4104456" cy="7893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F27942-DD30-94AF-9981-0FBC4DA7B16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5752" y="1954550"/>
            <a:ext cx="10536832" cy="20716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1B32DC-F121-A943-C67F-AC997062891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408" y="4068718"/>
            <a:ext cx="10591208" cy="19525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869719F-5702-9364-6B4A-62526BC8C43A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BE0D2F2-698E-9479-1111-3797A9DFABA0}"/>
              </a:ext>
            </a:extLst>
          </p:cNvPr>
          <p:cNvSpPr/>
          <p:nvPr/>
        </p:nvSpPr>
        <p:spPr>
          <a:xfrm>
            <a:off x="8976747" y="692670"/>
            <a:ext cx="2403538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MÁY ĐẾM NHỊP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4381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ÁY ĐẾM NHỊ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6" y="2727209"/>
            <a:ext cx="11233248" cy="354200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E4743961-15E6-491C-1697-9BDBACBF213D}"/>
                  </a:ext>
                </a:extLst>
              </p14:cNvPr>
              <p14:cNvContentPartPr/>
              <p14:nvPr/>
            </p14:nvContentPartPr>
            <p14:xfrm>
              <a:off x="-723834" y="1987962"/>
              <a:ext cx="360" cy="36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E4743961-15E6-491C-1697-9BDBACBF213D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-732474" y="1978962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="" xmlns:aink="http://schemas.microsoft.com/office/drawing/2016/ink" xmlns:p14="http://schemas.microsoft.com/office/powerpoint/2010/main" Requires="p14 aink">
          <p:contentPart p14:bwMode="auto" r:id="rId15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46548C38-676E-9862-3CB4-B3366A1D83AA}"/>
                  </a:ext>
                </a:extLst>
              </p14:cNvPr>
              <p14:cNvContentPartPr/>
              <p14:nvPr/>
            </p14:nvContentPartPr>
            <p14:xfrm>
              <a:off x="-659754" y="1243482"/>
              <a:ext cx="360" cy="360"/>
            </p14:xfrm>
          </p:contentPart>
        </mc:Choice>
        <mc:Fallback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46548C38-676E-9862-3CB4-B3366A1D83AA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-677754" y="1135482"/>
                <a:ext cx="36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C9497BBE-83FF-3AB2-A5FC-0ED8843B0D9D}"/>
                  </a:ext>
                </a:extLst>
              </p14:cNvPr>
              <p14:cNvContentPartPr/>
              <p14:nvPr/>
            </p14:nvContentPartPr>
            <p14:xfrm>
              <a:off x="-627714" y="764682"/>
              <a:ext cx="360" cy="36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C9497BBE-83FF-3AB2-A5FC-0ED8843B0D9D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-636714" y="756042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0872C35E-2DE8-3BD3-9255-1F891D4553A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9376" y="1769117"/>
            <a:ext cx="6477005" cy="7386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0ABB1BB-C472-9489-AF24-568FD29E8272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21" y="354245"/>
            <a:ext cx="2952327" cy="6679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8D01F2C-7FB2-365F-6F7E-DC02B0043A1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9178" y="826363"/>
            <a:ext cx="6283925" cy="7875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500C4B3-2B9E-CA9F-BCF1-33160BBEA18E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13401" y="3750526"/>
            <a:ext cx="10765198" cy="139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7664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0">
            <a:extLst>
              <a:ext uri="{FF2B5EF4-FFF2-40B4-BE49-F238E27FC236}">
                <a16:creationId xmlns:a16="http://schemas.microsoft.com/office/drawing/2014/main" id="{489CBCBB-86D4-0F6A-39DC-263BFD27E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1704" y="4077072"/>
            <a:ext cx="5119466" cy="1204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7200" b="1" dirty="0">
                <a:solidFill>
                  <a:srgbClr val="FF0000"/>
                </a:solidFill>
                <a:latin typeface="Cambria" pitchFamily="18" charset="0"/>
              </a:rPr>
              <a:t>BÀI SỐ 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071694-E18D-F233-2063-798CBF7CF4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050" y="3724946"/>
            <a:ext cx="3505012" cy="23540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53E5F2-6493-E1F2-CA8D-6745824F66A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58" y="3068960"/>
            <a:ext cx="2371129" cy="120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74333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69719F-5702-9364-6B4A-62526BC8C4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BE0D2F2-698E-9479-1111-3797A9DFABA0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GIAI ĐIỆU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19E660-5B80-1385-E4EB-A412DF73EE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4015" y="1484784"/>
            <a:ext cx="11111019" cy="33871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A36E82-12A4-700F-5775-EE3654716F7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4749189"/>
            <a:ext cx="3948484" cy="205116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D465ABB-F000-4542-08ED-F6D76BACF2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050139-684E-98DE-702B-621E77094F7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5268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SỐ 2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6BD0ABB-A695-748F-36CC-9917F74FE4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8292" y="827355"/>
            <a:ext cx="8739532" cy="266421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/>
          </a:blip>
          <a:srcRect b="1051"/>
          <a:stretch/>
        </p:blipFill>
        <p:spPr>
          <a:xfrm>
            <a:off x="479376" y="3761094"/>
            <a:ext cx="11233248" cy="23641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1A1DBB0-DED5-BC6C-E2F4-FF33D0F09D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7800" y="4006505"/>
            <a:ext cx="10856400" cy="19119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70F8E9-67EE-9498-4D70-8C70A21EAC3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5D2E47-26C1-951A-4DE3-7E8ECE3E2120}"/>
              </a:ext>
            </a:extLst>
          </p:cNvPr>
          <p:cNvSpPr/>
          <p:nvPr/>
        </p:nvSpPr>
        <p:spPr>
          <a:xfrm>
            <a:off x="9176095" y="705969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CAO ĐỘ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26C7EE4-DCF6-200F-805E-2CFFC2A1B78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1879071" cy="15624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0A702AC-E871-6DAF-1DB7-10CD0421007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498" y="772347"/>
            <a:ext cx="1465538" cy="74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0338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AM C ĐỆ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29F5D4-03CA-A269-2394-25C13DCD92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9064" y="847651"/>
            <a:ext cx="8739532" cy="266421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/>
          </a:blip>
          <a:srcRect b="1051"/>
          <a:stretch/>
        </p:blipFill>
        <p:spPr>
          <a:xfrm>
            <a:off x="479376" y="3761094"/>
            <a:ext cx="11233248" cy="23641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64CF7BC-C663-6D4E-1CE4-799B296E7DD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C9B0D64-55C8-F67F-8806-FB274BDF75A5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TIẾT TẤU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7B37FB9-5AB2-F0EE-DB05-B25A7A36317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1879071" cy="15624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58BFE1F-A021-40BF-1B23-D2C501EF8E8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498" y="772347"/>
            <a:ext cx="1465538" cy="7442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EA17178-D1ED-6D61-B8EF-DBFF99641B1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9064" y="4113287"/>
            <a:ext cx="10705528" cy="157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2363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ẾT TẤ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EDE8DA9-EC34-42E5-1947-76EC193AB9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/>
          </a:blip>
          <a:srcRect b="1051"/>
          <a:stretch/>
        </p:blipFill>
        <p:spPr>
          <a:xfrm>
            <a:off x="480425" y="2489919"/>
            <a:ext cx="11233248" cy="35420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62F61A3-932B-FAF6-90CD-12EF94D8B23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09B56BB-51BE-E17A-5A6D-6F6837C50B66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1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C02B2B4-8478-BD35-FD50-11BCC0C114B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EBDB30D-8E84-0384-4FF3-42E789A8B68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3666" t="28388" b="40976"/>
          <a:stretch/>
        </p:blipFill>
        <p:spPr>
          <a:xfrm>
            <a:off x="744195" y="3782037"/>
            <a:ext cx="10703610" cy="10376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1AF0BA-5373-82DC-5B25-B6BA026FCA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459" y="451377"/>
            <a:ext cx="3948484" cy="2051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3991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/>
          </a:blip>
          <a:srcRect b="1051"/>
          <a:stretch/>
        </p:blipFill>
        <p:spPr>
          <a:xfrm>
            <a:off x="479376" y="2492896"/>
            <a:ext cx="11233248" cy="35420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5AB1D4A-BDAA-093B-4A54-5DF3F6211F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24643EF-F7CB-3B0D-BC42-9ED9D6ED4BD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0C7CD11-9F7B-97B1-14DB-54D62C57140A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2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9C2575F-5EB7-1F96-3E86-605DB0E0879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6F332AE-69AF-1626-9034-A300CBB7662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459" y="451377"/>
            <a:ext cx="3948484" cy="20511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8CEE69-B91A-77AF-9C17-E4CBD9B53F0A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573" t="66860" b="702"/>
          <a:stretch/>
        </p:blipFill>
        <p:spPr>
          <a:xfrm>
            <a:off x="875420" y="3751930"/>
            <a:ext cx="10441160" cy="1098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8711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/>
          </a:blip>
          <a:srcRect b="1051"/>
          <a:stretch/>
        </p:blipFill>
        <p:spPr>
          <a:xfrm>
            <a:off x="479376" y="2492896"/>
            <a:ext cx="11233248" cy="35420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1DA108-AF31-C179-D209-02E4C66442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7BE67FB-0B93-FC71-7868-DEB29ACB488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6BB8D16-C23A-23BA-8E5E-EBB9AF4092A1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CẢ BÀI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5B28FF4-DEB4-3EFB-E433-C2B390C6A7F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6840085-2F6B-57D3-B967-5023305311F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459" y="451377"/>
            <a:ext cx="3948484" cy="20511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EDE5F9D-E259-0963-D22A-CBB9699CD225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573" t="28387" b="286"/>
          <a:stretch/>
        </p:blipFill>
        <p:spPr>
          <a:xfrm>
            <a:off x="746142" y="3165967"/>
            <a:ext cx="10756068" cy="241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4142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Ả BÀ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5720" y="2967335"/>
            <a:ext cx="51125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atin typeface="Cambria" pitchFamily="18" charset="0"/>
              </a:rPr>
              <a:t>ĐỌC NHẠC</a:t>
            </a:r>
          </a:p>
          <a:p>
            <a:pPr algn="ctr"/>
            <a:r>
              <a:rPr lang="en-US" sz="4800" b="1" dirty="0">
                <a:latin typeface="Cambria" pitchFamily="18" charset="0"/>
              </a:rPr>
              <a:t>THEO NHẠC ĐỆM</a:t>
            </a:r>
            <a:endParaRPr lang="vi-VN" sz="4800" b="1" dirty="0"/>
          </a:p>
        </p:txBody>
      </p:sp>
    </p:spTree>
    <p:extLst>
      <p:ext uri="{BB962C8B-B14F-4D97-AF65-F5344CB8AC3E}">
        <p14:creationId xmlns:p14="http://schemas.microsoft.com/office/powerpoint/2010/main" val="195501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6BE69E-533C-A8AC-83B1-AB379D87D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-235634"/>
            <a:ext cx="7344816" cy="7099025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E6A93F7D-3019-A40B-5554-1A30A63B0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2034685"/>
            <a:ext cx="9361040" cy="25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</a:p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4F63C2-2E00-3B4A-DF74-55D333817D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4015" y="1484784"/>
            <a:ext cx="11111019" cy="33871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037CDFE-B24F-9555-C164-D192D323AD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196" y="4806186"/>
            <a:ext cx="3948484" cy="205116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69719F-5702-9364-6B4A-62526BC8C43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BE0D2F2-698E-9479-1111-3797A9DFABA0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87C610-C6A9-DEDE-DA34-D3664417DD4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BCA448-522B-16F8-2835-58EBEE490D6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871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SỐ 2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068960"/>
            <a:ext cx="52565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ĐỌC NHẠC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KẾT HỢP GÕ ĐỆM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46723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26A9023-9750-B89D-FAE6-0AF2541252E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b="40976"/>
          <a:stretch/>
        </p:blipFill>
        <p:spPr>
          <a:xfrm>
            <a:off x="415922" y="1268760"/>
            <a:ext cx="11111019" cy="19992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0C1DDAD-9CAA-19E1-842A-B2F91DEEA933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508" y="3152159"/>
            <a:ext cx="754702" cy="7484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4090AB8-7CC2-216E-3496-F398469552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3269778"/>
            <a:ext cx="607137" cy="6021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1322A1E-068A-275E-6F05-39428EFA84BD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162" y="3152159"/>
            <a:ext cx="754702" cy="74848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A6BA468-06AA-31A7-DA6A-2A290D818607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162" y="3152159"/>
            <a:ext cx="754702" cy="7484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CA1C27D-5F8C-4B4F-C564-2AC6987951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89" y="3298509"/>
            <a:ext cx="607137" cy="60213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A95ABEB-1395-FDD6-0477-3C94F12C66CC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20" y="3160176"/>
            <a:ext cx="754702" cy="74848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EB9898A-758B-DA6D-9665-94BE398C21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267994"/>
            <a:ext cx="607137" cy="60213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9F193E6-7BAD-C0D6-10E5-25A7A1827E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3319" y="3298509"/>
            <a:ext cx="607137" cy="60213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885D441-BB93-32D7-B988-1A4564E4B493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233" y="4868386"/>
            <a:ext cx="754702" cy="74848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8E7F4C8-634C-CEC5-74A4-E8858791D4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196" y="4941950"/>
            <a:ext cx="607137" cy="60213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B32F027-93F9-4C97-F908-3B82E35327BE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4857194"/>
            <a:ext cx="754702" cy="74848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D773C0D-CF3D-6A44-CAF9-44754B539473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436" y="4860545"/>
            <a:ext cx="754702" cy="74848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5E8DAB1-A187-864D-783A-228ABF2C14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963" y="4972119"/>
            <a:ext cx="607137" cy="60213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93B908B-7652-827C-E144-0859BC76A8A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3982" y="4880163"/>
            <a:ext cx="754702" cy="74848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CDD5051-DD80-D1A8-57EF-F7CEE5B37E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4953339"/>
            <a:ext cx="607137" cy="6021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4ABDDD8-71C2-293A-E5A9-BE271A36FA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870" y="4964501"/>
            <a:ext cx="607137" cy="6021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007F047-1B87-F5E4-E7FC-6E2AE7568A9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332656"/>
            <a:ext cx="3268489" cy="103230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C40E511-B99C-EC67-8EC2-83BB70433F70}"/>
              </a:ext>
            </a:extLst>
          </p:cNvPr>
          <p:cNvSpPr/>
          <p:nvPr/>
        </p:nvSpPr>
        <p:spPr>
          <a:xfrm>
            <a:off x="9176095" y="565982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480D6013-2081-02C0-4FE5-22334FF5AE0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AB33F65-9F3D-FC8F-31C3-FDFD996EE5F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6" y="826079"/>
            <a:ext cx="1875980" cy="9527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B7DB55-AAF7-4936-2532-AB1EE53248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t="69523"/>
          <a:stretch/>
        </p:blipFill>
        <p:spPr>
          <a:xfrm>
            <a:off x="415922" y="3914850"/>
            <a:ext cx="11111019" cy="103230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E5B6B461-139A-5629-BF2D-EE848826A3F7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5968" y="3121644"/>
            <a:ext cx="754702" cy="74848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A41FFED-BF89-022E-0B2D-54FF59142A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1101" y="3226501"/>
            <a:ext cx="607137" cy="60213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0AABCFE-8B04-9E9F-A00A-AFA5BF3552F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289" y="4865448"/>
            <a:ext cx="754702" cy="74848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077AD41-AC05-A531-58EE-8FAA996B3C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8957" y="4991869"/>
            <a:ext cx="607137" cy="60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0957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SỐ 2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1565FB6-84B3-C571-8A99-E89DF5EFA1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446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884638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Có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những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hình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nốt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nào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trong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đọc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số</a:t>
            </a:r>
            <a:r>
              <a:rPr lang="en-US" sz="3200" dirty="0">
                <a:latin typeface="Cambria" pitchFamily="18" charset="0"/>
              </a:rPr>
              <a:t> 2?</a:t>
            </a:r>
            <a:endParaRPr lang="vi-VN" sz="3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837906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918026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989296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itchFamily="18" charset="0"/>
              </a:rPr>
              <a:t>Đọc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nhạc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Bài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số</a:t>
            </a:r>
            <a:r>
              <a:rPr lang="en-US" sz="3200" dirty="0">
                <a:latin typeface="Cambria" pitchFamily="18" charset="0"/>
              </a:rPr>
              <a:t> 2 </a:t>
            </a:r>
            <a:r>
              <a:rPr lang="en-US" sz="3200" dirty="0" err="1">
                <a:latin typeface="Cambria" pitchFamily="18" charset="0"/>
              </a:rPr>
              <a:t>kết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hợp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gõ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đệm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theo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tiết</a:t>
            </a:r>
            <a:r>
              <a:rPr lang="en-US" sz="3200" dirty="0">
                <a:latin typeface="Cambria" pitchFamily="18" charset="0"/>
              </a:rPr>
              <a:t> </a:t>
            </a:r>
            <a:r>
              <a:rPr lang="en-US" sz="3200" dirty="0" err="1">
                <a:latin typeface="Cambria" pitchFamily="18" charset="0"/>
              </a:rPr>
              <a:t>tấu</a:t>
            </a:r>
            <a:r>
              <a:rPr lang="en-US" sz="3200" dirty="0">
                <a:latin typeface="Cambria" pitchFamily="18" charset="0"/>
              </a:rPr>
              <a:t>?</a:t>
            </a:r>
            <a:endParaRPr lang="vi-VN" sz="3200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80175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19762010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F94326-9E48-D222-618F-F95CC0225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B3738A-9969-0054-F626-892F76ECE2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420864"/>
            <a:ext cx="3024336" cy="69721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0C1EAA7-8C89-E883-24C3-F23A86142A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59" y="328073"/>
            <a:ext cx="11098841" cy="2740887"/>
          </a:xfrm>
          <a:prstGeom prst="rect">
            <a:avLst/>
          </a:prstGeom>
        </p:spPr>
      </p:pic>
      <p:sp>
        <p:nvSpPr>
          <p:cNvPr id="8" name="Text Box 10">
            <a:extLst>
              <a:ext uri="{FF2B5EF4-FFF2-40B4-BE49-F238E27FC236}">
                <a16:creationId xmlns:a16="http://schemas.microsoft.com/office/drawing/2014/main" id="{489CBCBB-86D4-0F6A-39DC-263BFD27E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3692" y="5120823"/>
            <a:ext cx="5119466" cy="71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 i="1" dirty="0">
                <a:solidFill>
                  <a:srgbClr val="FF0000"/>
                </a:solidFill>
                <a:latin typeface="Cambria" pitchFamily="18" charset="0"/>
              </a:rPr>
              <a:t>BÀI SỐ 2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35A65749-76E2-E0C5-A57E-F634FBD2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6160" y="2245318"/>
            <a:ext cx="1835418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85F922-5080-3204-DCED-F2C86984CF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23692" y="4056253"/>
            <a:ext cx="5544616" cy="6949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53E5F2-6493-E1F2-CA8D-6745824F66A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282" y="4554778"/>
            <a:ext cx="1676235" cy="85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97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FA9117-AF76-7F3F-2748-982FE6C87F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79" cy="21077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225453B-E6E2-A8BC-5D04-1385FD0A85B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185"/>
          <a:stretch/>
        </p:blipFill>
        <p:spPr>
          <a:xfrm>
            <a:off x="7919060" y="4039354"/>
            <a:ext cx="4104456" cy="288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38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91D9A5-B4E6-FF93-17A8-8EB1BD922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430228" y="366946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038CDED-0055-DC48-86B0-8C330665F7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7568" y="1522502"/>
            <a:ext cx="9585428" cy="474164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884A63C-1225-D443-7DF7-B0C223D163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75720" y="675541"/>
            <a:ext cx="798195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E50A5DA-D68F-3123-ECE4-F1A56F71FF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277145"/>
            <a:ext cx="3960441" cy="91301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19E7765-20BC-2BA5-71EF-189890EDE5C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95600" y="4292473"/>
            <a:ext cx="7416824" cy="929575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r="201" b="1051"/>
          <a:stretch/>
        </p:blipFill>
        <p:spPr>
          <a:xfrm>
            <a:off x="479376" y="2738639"/>
            <a:ext cx="11233248" cy="354200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B573424-10A4-C30D-C9FD-A889D34A5E1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384789"/>
            <a:ext cx="2664295" cy="63211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A1515A8-E65E-7C23-C943-835064DE6D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71664" y="719489"/>
            <a:ext cx="6283925" cy="7875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6863FA-7951-C5F8-6D1F-98EEB704C22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1384" y="1620176"/>
            <a:ext cx="11017224" cy="9848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3DF68FE-33B6-EC94-59C1-A59E520F8686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794"/>
          <a:stretch/>
        </p:blipFill>
        <p:spPr>
          <a:xfrm>
            <a:off x="695400" y="3315512"/>
            <a:ext cx="10858350" cy="241194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6" y="2727209"/>
            <a:ext cx="11233248" cy="354200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B573424-10A4-C30D-C9FD-A889D34A5E1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384790"/>
            <a:ext cx="2952327" cy="66794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B3C11B-E336-DC2B-FA10-6AE27E6C28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9375" y="1644494"/>
            <a:ext cx="7269477" cy="9043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9D89431-2C7D-7257-FDFB-AE99876E557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29226" y="856908"/>
            <a:ext cx="6283925" cy="7875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9AF753B-D2D3-86DE-9B8F-D63F48A15BBD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7768" y="3088281"/>
            <a:ext cx="10721114" cy="4847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454BFAB-80EB-AC45-21C4-7C814A4DF425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t="8995"/>
          <a:stretch/>
        </p:blipFill>
        <p:spPr>
          <a:xfrm>
            <a:off x="737768" y="4214157"/>
            <a:ext cx="10721114" cy="1368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2734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6" y="1484784"/>
            <a:ext cx="11233248" cy="47844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B3C11B-E336-DC2B-FA10-6AE27E6C28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7368" y="459227"/>
            <a:ext cx="7269477" cy="9043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B61870E-D1B0-9658-1D82-29E8D7BF5B8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15780" y="2402461"/>
            <a:ext cx="3960440" cy="36993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3F4A547-65A3-1EB8-4F8C-0A7C79C9AE3E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408" y="1790948"/>
            <a:ext cx="7915275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8597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6" y="2727209"/>
            <a:ext cx="11233248" cy="35420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D5DF0A6-A2E1-C9BE-2F2F-DBE3A9A55B1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384790"/>
            <a:ext cx="2952327" cy="6679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20E6502-253B-F1A2-02AC-31B4A6F8327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29226" y="856908"/>
            <a:ext cx="6283925" cy="7875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F3E29B3-B160-D3AE-B863-A0CC927AEC3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9376" y="1644493"/>
            <a:ext cx="4104456" cy="78931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197289A-9E04-1967-65A6-0166D258513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5400" y="3025569"/>
            <a:ext cx="6286500" cy="5905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15B6639-6971-3F38-8724-8E2D8125BE2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59100" y="3862037"/>
            <a:ext cx="2924732" cy="151216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EE16AEB-1526-5A02-987F-BA358DC9ECFF}"/>
              </a:ext>
            </a:extLst>
          </p:cNvPr>
          <p:cNvSpPr txBox="1"/>
          <p:nvPr/>
        </p:nvSpPr>
        <p:spPr>
          <a:xfrm>
            <a:off x="4889280" y="3915721"/>
            <a:ext cx="1533972" cy="461665"/>
          </a:xfrm>
          <a:prstGeom prst="rect">
            <a:avLst/>
          </a:prstGeom>
          <a:solidFill>
            <a:srgbClr val="FFFFCC"/>
          </a:solidFill>
          <a:ln>
            <a:solidFill>
              <a:srgbClr val="1713CB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</a:rPr>
              <a:t>Tên</a:t>
            </a:r>
            <a:r>
              <a:rPr lang="en-US" sz="24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</a:rPr>
              <a:t>nốt</a:t>
            </a:r>
            <a:r>
              <a:rPr lang="en-US" sz="2400" b="1" dirty="0">
                <a:solidFill>
                  <a:srgbClr val="1713CB"/>
                </a:solidFill>
                <a:latin typeface="Cambria" pitchFamily="18" charset="0"/>
              </a:rPr>
              <a:t>:  </a:t>
            </a:r>
            <a:endParaRPr lang="vi-VN" sz="2400" b="1" dirty="0">
              <a:solidFill>
                <a:srgbClr val="1713CB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F580B5-0CC9-68A4-4420-EAB0D4C4F5B7}"/>
              </a:ext>
            </a:extLst>
          </p:cNvPr>
          <p:cNvSpPr txBox="1"/>
          <p:nvPr/>
        </p:nvSpPr>
        <p:spPr>
          <a:xfrm>
            <a:off x="4889280" y="4983559"/>
            <a:ext cx="1533972" cy="461665"/>
          </a:xfrm>
          <a:prstGeom prst="rect">
            <a:avLst/>
          </a:prstGeom>
          <a:solidFill>
            <a:srgbClr val="FFFFCC"/>
          </a:solidFill>
          <a:ln>
            <a:solidFill>
              <a:srgbClr val="1713CB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</a:rPr>
              <a:t>Hình</a:t>
            </a:r>
            <a:r>
              <a:rPr lang="en-US" sz="2400" b="1" dirty="0">
                <a:solidFill>
                  <a:srgbClr val="1713CB"/>
                </a:solidFill>
                <a:latin typeface="Cambria" pitchFamily="18" charset="0"/>
              </a:rPr>
              <a:t> </a:t>
            </a:r>
            <a:r>
              <a:rPr lang="en-US" sz="2400" b="1" dirty="0" err="1">
                <a:solidFill>
                  <a:srgbClr val="1713CB"/>
                </a:solidFill>
                <a:latin typeface="Cambria" pitchFamily="18" charset="0"/>
              </a:rPr>
              <a:t>nốt</a:t>
            </a:r>
            <a:r>
              <a:rPr lang="en-US" sz="2400" b="1" dirty="0">
                <a:solidFill>
                  <a:srgbClr val="1713CB"/>
                </a:solidFill>
                <a:latin typeface="Cambria" pitchFamily="18" charset="0"/>
              </a:rPr>
              <a:t>:</a:t>
            </a:r>
            <a:endParaRPr lang="vi-VN" sz="2400" b="1" dirty="0">
              <a:solidFill>
                <a:srgbClr val="1713CB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C5D3EBF-6CA8-6DE0-6EB0-D3CCEED1438D}"/>
              </a:ext>
            </a:extLst>
          </p:cNvPr>
          <p:cNvSpPr txBox="1"/>
          <p:nvPr/>
        </p:nvSpPr>
        <p:spPr>
          <a:xfrm>
            <a:off x="6433898" y="3917655"/>
            <a:ext cx="1158810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1713CB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Cambria" pitchFamily="18" charset="0"/>
              </a:rPr>
              <a:t>Đô</a:t>
            </a:r>
            <a:endParaRPr lang="vi-VN" sz="2400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76D0F7D-5774-81C4-594E-322B000B3310}"/>
              </a:ext>
            </a:extLst>
          </p:cNvPr>
          <p:cNvSpPr txBox="1"/>
          <p:nvPr/>
        </p:nvSpPr>
        <p:spPr>
          <a:xfrm>
            <a:off x="6433898" y="4979539"/>
            <a:ext cx="1158810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1713CB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Cambria" pitchFamily="18" charset="0"/>
              </a:rPr>
              <a:t>Tròn</a:t>
            </a:r>
            <a:endParaRPr lang="vi-VN" sz="2400" b="1" dirty="0"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E13F2F8E-FFEB-4935-30ED-5768A953FDF4}"/>
              </a:ext>
            </a:extLst>
          </p:cNvPr>
          <p:cNvSpPr/>
          <p:nvPr/>
        </p:nvSpPr>
        <p:spPr>
          <a:xfrm>
            <a:off x="7878756" y="4450671"/>
            <a:ext cx="903330" cy="434040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27AE806-3D46-8AE9-92E4-93102DE3C273}"/>
              </a:ext>
            </a:extLst>
          </p:cNvPr>
          <p:cNvSpPr txBox="1"/>
          <p:nvPr/>
        </p:nvSpPr>
        <p:spPr>
          <a:xfrm>
            <a:off x="9083756" y="4436858"/>
            <a:ext cx="1404732" cy="46166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Cambria" pitchFamily="18" charset="0"/>
              </a:rPr>
              <a:t>Đô</a:t>
            </a:r>
            <a:r>
              <a:rPr lang="en-US" sz="2400" b="1" dirty="0">
                <a:latin typeface="Cambria" pitchFamily="18" charset="0"/>
              </a:rPr>
              <a:t> </a:t>
            </a:r>
            <a:r>
              <a:rPr lang="en-US" sz="2400" b="1" dirty="0" err="1">
                <a:latin typeface="Cambria" pitchFamily="18" charset="0"/>
              </a:rPr>
              <a:t>tròn</a:t>
            </a:r>
            <a:endParaRPr lang="vi-VN" sz="2400" b="1" dirty="0"/>
          </a:p>
        </p:txBody>
      </p:sp>
    </p:spTree>
    <p:extLst>
      <p:ext uri="{BB962C8B-B14F-4D97-AF65-F5344CB8AC3E}">
        <p14:creationId xmlns:p14="http://schemas.microsoft.com/office/powerpoint/2010/main" val="3572307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6" y="1700808"/>
            <a:ext cx="11233248" cy="45798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ACBC44-C8DC-5B92-2AE1-A9EB28A07CA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7448" y="1084944"/>
            <a:ext cx="4608512" cy="5013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5FA64A-89DC-92DC-4DCB-A9308349BD7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7368" y="388115"/>
            <a:ext cx="4104456" cy="7893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9708F84-B7DF-2355-71DC-4C55DD4FFFB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4076" y="1943121"/>
            <a:ext cx="10823848" cy="21339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8EAD5DF-A03F-E06C-8422-999D3889465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3302" y="4077073"/>
            <a:ext cx="10823848" cy="20048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869719F-5702-9364-6B4A-62526BC8C43A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BE0D2F2-698E-9479-1111-3797A9DFABA0}"/>
              </a:ext>
            </a:extLst>
          </p:cNvPr>
          <p:cNvSpPr/>
          <p:nvPr/>
        </p:nvSpPr>
        <p:spPr>
          <a:xfrm>
            <a:off x="8976747" y="692670"/>
            <a:ext cx="2403538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MÁY ĐẾM NHỊP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751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ÁY ĐẾM NHỊ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8696</TotalTime>
  <Words>85</Words>
  <Application>Microsoft Office PowerPoint</Application>
  <PresentationFormat>Widescreen</PresentationFormat>
  <Paragraphs>29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Calibri Light</vt:lpstr>
      <vt:lpstr>Cambria</vt:lpstr>
      <vt:lpstr>Times New Roman</vt:lpstr>
      <vt:lpstr>ZapfChancery-Medium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Administrator</cp:lastModifiedBy>
  <cp:revision>664</cp:revision>
  <dcterms:created xsi:type="dcterms:W3CDTF">2010-04-30T18:19:48Z</dcterms:created>
  <dcterms:modified xsi:type="dcterms:W3CDTF">2023-09-26T12:48:50Z</dcterms:modified>
</cp:coreProperties>
</file>