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617" r:id="rId2"/>
    <p:sldId id="543" r:id="rId3"/>
    <p:sldId id="563" r:id="rId4"/>
    <p:sldId id="542" r:id="rId5"/>
    <p:sldId id="496" r:id="rId6"/>
    <p:sldId id="609" r:id="rId7"/>
    <p:sldId id="618" r:id="rId8"/>
    <p:sldId id="614" r:id="rId9"/>
    <p:sldId id="619" r:id="rId10"/>
    <p:sldId id="607" r:id="rId11"/>
    <p:sldId id="620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45" d="100"/>
          <a:sy n="45" d="100"/>
        </p:scale>
        <p:origin x="54" y="5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microsoft.com/office/2007/relationships/hdphoto" Target="../media/hdphoto8.wdp"/><Relationship Id="rId5" Type="http://schemas.openxmlformats.org/officeDocument/2006/relationships/image" Target="../media/image12.png"/><Relationship Id="rId10" Type="http://schemas.openxmlformats.org/officeDocument/2006/relationships/image" Target="../media/image18.png"/><Relationship Id="rId4" Type="http://schemas.microsoft.com/office/2007/relationships/hdphoto" Target="../media/hdphoto4.wdp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11" Type="http://schemas.microsoft.com/office/2007/relationships/hdphoto" Target="../media/hdphoto8.wdp"/><Relationship Id="rId5" Type="http://schemas.openxmlformats.org/officeDocument/2006/relationships/image" Target="../media/image12.png"/><Relationship Id="rId10" Type="http://schemas.openxmlformats.org/officeDocument/2006/relationships/image" Target="../media/image18.png"/><Relationship Id="rId4" Type="http://schemas.microsoft.com/office/2007/relationships/hdphoto" Target="../media/hdphoto4.wdp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microsoft.com/office/2007/relationships/hdphoto" Target="../media/hdphoto4.wdp"/><Relationship Id="rId7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8.wdp"/><Relationship Id="rId4" Type="http://schemas.openxmlformats.org/officeDocument/2006/relationships/image" Target="../media/image18.png"/><Relationship Id="rId9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ED2B21-1171-78DC-7100-D1F9B0B78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79" cy="2107753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2800" b="1" dirty="0" smtClean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8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C6D6F-E0DD-119D-DFEB-C70462486B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00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C9FA4A-99E9-794E-B134-31FC60BAAC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271359"/>
            <a:ext cx="3600400" cy="115392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3D2B94F-269D-33A2-2EAA-4C891B107943}"/>
              </a:ext>
            </a:extLst>
          </p:cNvPr>
          <p:cNvSpPr/>
          <p:nvPr/>
        </p:nvSpPr>
        <p:spPr>
          <a:xfrm>
            <a:off x="731404" y="4691827"/>
            <a:ext cx="1072919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TỔ CHỨC CÁC HOẠT ĐỘNG VẬN DỤNG SÁNG TẠO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816B9C-80B0-B96E-E4B9-62637F7FA9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9" y="328073"/>
            <a:ext cx="11314865" cy="284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ED2B21-1171-78DC-7100-D1F9B0B78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124" y="0"/>
            <a:ext cx="6816079" cy="2107753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2800" b="1" dirty="0" smtClean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8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C6D6F-E0DD-119D-DFEB-C70462486B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7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5600" y="1433376"/>
            <a:ext cx="8805625" cy="4629561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Dance Monkey - BODY PERCUSSION per bambini e ragazzi - TONES AND 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629784" y="1628800"/>
            <a:ext cx="8529624" cy="42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68760"/>
            <a:ext cx="11233248" cy="498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3">
            <a:extLst>
              <a:ext uri="{FF2B5EF4-FFF2-40B4-BE49-F238E27FC236}">
                <a16:creationId xmlns:a16="http://schemas.microsoft.com/office/drawing/2014/main" id="{F2ABE2B6-D11B-99AB-9ECA-8097EC1A56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45086" y="351595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18E78A-3F1B-67B5-D0B1-35413E4C03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40968"/>
            <a:ext cx="3600400" cy="108191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678D4D2-8FF0-7562-E055-5F82EA7F901E}"/>
              </a:ext>
            </a:extLst>
          </p:cNvPr>
          <p:cNvSpPr/>
          <p:nvPr/>
        </p:nvSpPr>
        <p:spPr>
          <a:xfrm>
            <a:off x="695400" y="4509120"/>
            <a:ext cx="1072919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TỔ CHỨC CÁC HOẠT ĐỘNG VẬN DỤNG SÁNG TẠO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476672"/>
            <a:ext cx="7172325" cy="952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r="54009" b="48951"/>
          <a:stretch/>
        </p:blipFill>
        <p:spPr>
          <a:xfrm>
            <a:off x="897186" y="1953970"/>
            <a:ext cx="3240360" cy="18831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53146" b="51301"/>
          <a:stretch/>
        </p:blipFill>
        <p:spPr>
          <a:xfrm>
            <a:off x="8040216" y="1893599"/>
            <a:ext cx="3301151" cy="17965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l="54400" t="51554"/>
          <a:stretch/>
        </p:blipFill>
        <p:spPr>
          <a:xfrm>
            <a:off x="6339615" y="3995854"/>
            <a:ext cx="3212769" cy="178717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t="50702" r="53181"/>
          <a:stretch/>
        </p:blipFill>
        <p:spPr>
          <a:xfrm>
            <a:off x="2135560" y="3995854"/>
            <a:ext cx="3298669" cy="18186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2348880"/>
            <a:ext cx="11233248" cy="36830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b="11027"/>
          <a:stretch/>
        </p:blipFill>
        <p:spPr>
          <a:xfrm>
            <a:off x="479376" y="437155"/>
            <a:ext cx="6057900" cy="8728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5440" y="1480197"/>
            <a:ext cx="7239000" cy="4857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7408" y="3571902"/>
            <a:ext cx="10729192" cy="1485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596499"/>
            <a:ext cx="3268489" cy="103230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8976320" y="848426"/>
            <a:ext cx="2347958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MÁY ĐẾM NHỊP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54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ÁY ĐẾM NHỊ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2348880"/>
            <a:ext cx="11233248" cy="36830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b="11027"/>
          <a:stretch/>
        </p:blipFill>
        <p:spPr>
          <a:xfrm>
            <a:off x="479376" y="437155"/>
            <a:ext cx="6057900" cy="8728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7448" y="1456384"/>
            <a:ext cx="4552950" cy="533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400" y="3295050"/>
            <a:ext cx="10813182" cy="1790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596499"/>
            <a:ext cx="3268489" cy="10323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8904312" y="848426"/>
            <a:ext cx="2520280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MÁY ĐẾM NHỊP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7180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ÁY ĐẾM NHỊ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560" y="404664"/>
            <a:ext cx="11103159" cy="1160748"/>
          </a:xfrm>
          <a:prstGeom prst="rect">
            <a:avLst/>
          </a:prstGeom>
        </p:spPr>
      </p:pic>
      <p:pic>
        <p:nvPicPr>
          <p:cNvPr id="1026" name="Picture 2" descr="image-removebg-preview - 2023-02-18T21324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51" y="1565412"/>
            <a:ext cx="10585176" cy="42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3728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D82598-3E55-3EAA-0885-2B9C3627698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345" y="351117"/>
            <a:ext cx="1389535" cy="8302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0056" y="361318"/>
            <a:ext cx="4950038" cy="5885727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19100" y="1916832"/>
            <a:ext cx="5639050" cy="4357509"/>
            <a:chOff x="319100" y="1916832"/>
            <a:chExt cx="5639050" cy="4357509"/>
          </a:xfrm>
        </p:grpSpPr>
        <p:grpSp>
          <p:nvGrpSpPr>
            <p:cNvPr id="11" name="Group 10"/>
            <p:cNvGrpSpPr/>
            <p:nvPr/>
          </p:nvGrpSpPr>
          <p:grpSpPr>
            <a:xfrm>
              <a:off x="319100" y="1916832"/>
              <a:ext cx="5639050" cy="4357509"/>
              <a:chOff x="319100" y="1916832"/>
              <a:chExt cx="5639050" cy="4357509"/>
            </a:xfrm>
          </p:grpSpPr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aturation sat="2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19100" y="2047541"/>
                <a:ext cx="5639050" cy="4226800"/>
              </a:xfrm>
              <a:prstGeom prst="rect">
                <a:avLst/>
              </a:prstGeom>
            </p:spPr>
          </p:pic>
          <p:sp>
            <p:nvSpPr>
              <p:cNvPr id="14" name="Rectangle 13"/>
              <p:cNvSpPr/>
              <p:nvPr/>
            </p:nvSpPr>
            <p:spPr>
              <a:xfrm>
                <a:off x="3863752" y="1916832"/>
                <a:ext cx="432048" cy="14401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407528" y="1954986"/>
              <a:ext cx="873768" cy="82594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4385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8574</TotalTime>
  <Words>34</Words>
  <Application>Microsoft Office PowerPoint</Application>
  <PresentationFormat>Widescreen</PresentationFormat>
  <Paragraphs>10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682</cp:revision>
  <dcterms:created xsi:type="dcterms:W3CDTF">2010-04-30T18:19:48Z</dcterms:created>
  <dcterms:modified xsi:type="dcterms:W3CDTF">2023-09-26T12:49:45Z</dcterms:modified>
</cp:coreProperties>
</file>