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06" r:id="rId3"/>
    <p:sldId id="320" r:id="rId4"/>
    <p:sldId id="258" r:id="rId5"/>
    <p:sldId id="284" r:id="rId6"/>
    <p:sldId id="262" r:id="rId7"/>
    <p:sldId id="322" r:id="rId8"/>
    <p:sldId id="318" r:id="rId9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/>
        </p14:section>
        <p14:section name="Tiết 1" id="{50E1AC05-E808-47C5-ACCE-5BE89D6A3B62}">
          <p14:sldIdLst>
            <p14:sldId id="320"/>
            <p14:sldId id="258"/>
            <p14:sldId id="284"/>
            <p14:sldId id="262"/>
            <p14:sldId id="322"/>
            <p14:sldId id="318"/>
            <p14:sldId id="306"/>
          </p14:sldIdLst>
        </p14:section>
        <p14:section name="Tiết 2" id="{296681D4-24D5-4E6B-BA02-9A1D8E4D5F1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-732" y="-84"/>
      </p:cViewPr>
      <p:guideLst>
        <p:guide orient="horz" pos="1582"/>
        <p:guide pos="28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2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/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wmf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Picture7"/>
          <p:cNvPicPr>
            <a:picLocks noChangeAspect="1"/>
          </p:cNvPicPr>
          <p:nvPr/>
        </p:nvPicPr>
        <p:blipFill>
          <a:blip r:embed="rId1">
            <a:lum bright="-17999" contrast="42000"/>
          </a:blip>
          <a:stretch>
            <a:fillRect/>
          </a:stretch>
        </p:blipFill>
        <p:spPr>
          <a:xfrm>
            <a:off x="-234315" y="-57150"/>
            <a:ext cx="978408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WordArt 3"/>
          <p:cNvSpPr>
            <a:spLocks noTextEdit="1"/>
          </p:cNvSpPr>
          <p:nvPr/>
        </p:nvSpPr>
        <p:spPr>
          <a:xfrm>
            <a:off x="2172335" y="1143000"/>
            <a:ext cx="5911215" cy="12001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/>
          </a:bodyPr>
          <a:p>
            <a:pPr algn="ctr"/>
            <a:r>
              <a:rPr lang="en-US" sz="3000" b="1">
                <a:ln w="6350" cap="flat" cmpd="sng">
                  <a:solidFill>
                    <a:srgbClr val="3333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D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LIỆTCHÀO MỪNG</a:t>
            </a:r>
            <a:endParaRPr lang="en-US" sz="3000" b="1">
              <a:ln w="6350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D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000" b="1">
              <a:ln w="6350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D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8" name="WordArt 4"/>
          <p:cNvSpPr>
            <a:spLocks noTextEdit="1"/>
          </p:cNvSpPr>
          <p:nvPr/>
        </p:nvSpPr>
        <p:spPr>
          <a:xfrm>
            <a:off x="2171700" y="2111375"/>
            <a:ext cx="566674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700" b="1">
                <a:ln w="9525" cap="flat" cmpd="sng">
                  <a:solidFill>
                    <a:srgbClr val="2A09F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2A09F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THẦY CÔ GIÁO VỀ DỰ GIỜ LỚP 1B</a:t>
            </a:r>
            <a:endParaRPr lang="en-US" sz="2700" b="1">
              <a:ln w="9525" cap="flat" cmpd="sng">
                <a:solidFill>
                  <a:srgbClr val="2A09F1"/>
                </a:solidFill>
                <a:prstDash val="solid"/>
                <a:headEnd type="none" w="med" len="med"/>
                <a:tailEnd type="none" w="med" len="med"/>
              </a:ln>
              <a:solidFill>
                <a:srgbClr val="2A09F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149" name="Group 6"/>
          <p:cNvGrpSpPr/>
          <p:nvPr/>
        </p:nvGrpSpPr>
        <p:grpSpPr>
          <a:xfrm>
            <a:off x="1143000" y="4418410"/>
            <a:ext cx="3657600" cy="725090"/>
            <a:chOff x="-192" y="3264"/>
            <a:chExt cx="1680" cy="609"/>
          </a:xfrm>
        </p:grpSpPr>
        <p:pic>
          <p:nvPicPr>
            <p:cNvPr id="6168" name="Picture 7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" y="3312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9" name="Picture 8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" y="3360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0" name="Picture 9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" y="3360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1" name="Picture 10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2" y="3264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2" name="Picture 11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" y="3312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3" name="Picture 12" descr="Picture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" y="3312"/>
              <a:ext cx="384" cy="51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50" name="Picture 1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1" name="WordArt 14"/>
          <p:cNvSpPr>
            <a:spLocks noTextEdit="1"/>
          </p:cNvSpPr>
          <p:nvPr/>
        </p:nvSpPr>
        <p:spPr>
          <a:xfrm>
            <a:off x="2743200" y="3143250"/>
            <a:ext cx="3829050" cy="8750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25000"/>
          </a:bodyPr>
          <a:p>
            <a:pPr algn="ctr"/>
            <a:endParaRPr lang="en-US" sz="10665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0665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0665">
                <a:ln w="952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MÔN TIẾNG VIỆT</a:t>
            </a:r>
            <a:endParaRPr lang="en-US" sz="10665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600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>
                <a:ln w="952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VIÊN : ĐOÀN THỊ LÝ</a:t>
            </a:r>
            <a:endParaRPr lang="en-US" sz="4000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4000">
              <a:ln w="952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52" name="Picture 15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6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7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5" name="Picture 18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Picture 19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20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21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Picture 22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Picture 23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24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25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1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3" name="Picture 26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4" name="Picture 27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8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9" descr="H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4629150"/>
            <a:ext cx="752475" cy="51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7" name="TextBox 1"/>
          <p:cNvSpPr txBox="1"/>
          <p:nvPr/>
        </p:nvSpPr>
        <p:spPr>
          <a:xfrm>
            <a:off x="3829050" y="42863"/>
            <a:ext cx="3940969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vi-VN" altLang="x-none" sz="135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61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899448" y="1707264"/>
            <a:ext cx="7965056" cy="20111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vi-V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vi-V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 gửi thư cho Hà kể về quê Lan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đó, có nhà sàn nằm ven đồi. Mùa này, chim ca rộn rã, sim nở rộ tím cả núi đồi. Lan mời Hà lên thăm quê Lan.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/>
          <p:cNvCxnSpPr/>
          <p:nvPr/>
        </p:nvCxnSpPr>
        <p:spPr>
          <a:xfrm>
            <a:off x="4695826" y="306706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>
            <a:off x="2370621" y="2204348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409_20200522030637_p9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630" y="5060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673603" y="4332454"/>
            <a:ext cx="6417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 thu lạnh lẽo nước trong veo</a:t>
            </a:r>
            <a:r>
              <a:rPr lang="en-US" sz="33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675194" y="4330039"/>
            <a:ext cx="742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</a:t>
            </a:r>
            <a:endParaRPr lang="vi-VN" sz="33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182986" y="4332454"/>
            <a:ext cx="7420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eo</a:t>
            </a:r>
            <a:endParaRPr lang="vi-VN" sz="33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2" y="686937"/>
            <a:ext cx="7694762" cy="3642341"/>
          </a:xfrm>
          <a:prstGeom prst="rect">
            <a:avLst/>
          </a:prstGeom>
        </p:spPr>
      </p:pic>
      <p:sp>
        <p:nvSpPr>
          <p:cNvPr id="9" name="Hộp Văn bản 6"/>
          <p:cNvSpPr txBox="1"/>
          <p:nvPr/>
        </p:nvSpPr>
        <p:spPr>
          <a:xfrm>
            <a:off x="7288530" y="4329430"/>
            <a:ext cx="74231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eo</a:t>
            </a:r>
            <a:endParaRPr lang="vi-VN" sz="33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72" y="254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5" y="383544"/>
            <a:ext cx="1732912" cy="90466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842770" y="740410"/>
            <a:ext cx="7011035" cy="39541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3864">
        <p:split orient="vert"/>
      </p:transition>
    </mc:Choice>
    <mc:Fallback>
      <p:transition spd="slow" advTm="3438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240" y="933450"/>
            <a:ext cx="4820285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79980" y="1369060"/>
            <a:ext cx="438277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1" descr="shutterstock_9464440-[Converted]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-635"/>
            <a:ext cx="9069705" cy="5055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WordArt 5"/>
          <p:cNvSpPr>
            <a:spLocks noTextEdit="1"/>
          </p:cNvSpPr>
          <p:nvPr/>
        </p:nvSpPr>
        <p:spPr>
          <a:xfrm>
            <a:off x="2184400" y="1445895"/>
            <a:ext cx="4757738" cy="16287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l" eaLnBrk="0" hangingPunct="0"/>
            <a:r>
              <a:rPr lang="en-US" sz="2025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.VnCooperH" panose="020B7200000000000000" charset="0"/>
                <a:ea typeface=".VnCooperH" panose="020B7200000000000000" charset="0"/>
              </a:rPr>
              <a:t>giê häc ®· kÕt thóc</a:t>
            </a:r>
            <a:endParaRPr lang="en-US" sz="2025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2699999" algn="ctr" rotWithShape="0">
                  <a:srgbClr val="868686">
                    <a:alpha val="50000"/>
                  </a:srgbClr>
                </a:outerShdw>
              </a:effectLst>
              <a:latin typeface=".VnCooperH" panose="020B7200000000000000" charset="0"/>
              <a:ea typeface=".VnCooperH" panose="020B7200000000000000" charset="0"/>
            </a:endParaRPr>
          </a:p>
        </p:txBody>
      </p:sp>
      <p:sp>
        <p:nvSpPr>
          <p:cNvPr id="25604" name="WordArt 6"/>
          <p:cNvSpPr>
            <a:spLocks noTextEdit="1"/>
          </p:cNvSpPr>
          <p:nvPr/>
        </p:nvSpPr>
        <p:spPr>
          <a:xfrm>
            <a:off x="1992749" y="3581876"/>
            <a:ext cx="5082064" cy="70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 eaLnBrk="0" hangingPunct="0"/>
            <a:r>
              <a:rPr lang="en-US" sz="2025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ea typeface=".VnBahamasBH" panose="020BE200000000000000" charset="0"/>
                <a:cs typeface="Times New Roman" panose="02020603050405020304" pitchFamily="18" charset="0"/>
              </a:rPr>
              <a:t>xin cảm ơn các thầy cô giáo và các em</a:t>
            </a:r>
            <a:endParaRPr lang="en-US" sz="2025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/>
              </a:solidFill>
              <a:effectLst>
                <a:outerShdw dist="107763" dir="2699999" algn="ctr" rotWithShape="0">
                  <a:srgbClr val="868686">
                    <a:alpha val="50000"/>
                  </a:srgbClr>
                </a:outerShdw>
              </a:effectLst>
              <a:ea typeface=".VnBahamasBH" panose="020BE20000000000000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1.7|38.6|12.4|26.3|9.9|14.5|27.6|10.5|11.6|42.6|55.7|24.4|2.2"/>
</p:tagLst>
</file>

<file path=ppt/tags/tag2.xml><?xml version="1.0" encoding="utf-8"?>
<p:tagLst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331</Words>
  <Application>WPS Presentation</Application>
  <PresentationFormat>On-screen Show (16:9)</PresentationFormat>
  <Paragraphs>25</Paragraphs>
  <Slides>7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Garamond</vt:lpstr>
      <vt:lpstr>Arial-Rounded</vt:lpstr>
      <vt:lpstr>Sitka Text</vt:lpstr>
      <vt:lpstr>.VnCooperH</vt:lpstr>
      <vt:lpstr>.VnBahamasBH</vt:lpstr>
      <vt:lpstr>Microsoft YaHei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cuong</cp:lastModifiedBy>
  <cp:revision>407</cp:revision>
  <dcterms:created xsi:type="dcterms:W3CDTF">2017-07-29T07:38:00Z</dcterms:created>
  <dcterms:modified xsi:type="dcterms:W3CDTF">2023-03-28T15:44:01Z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9BC0DC2BAA544341A769630B365C8652</vt:lpwstr>
  </property>
  <property fmtid="{D5CDD505-2E9C-101B-9397-08002B2CF9AE}" pid="3" name="KSOProductBuildVer">
    <vt:lpwstr>1033-11.2.0.11513</vt:lpwstr>
  </property>
</Properties>
</file>