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99" r:id="rId3"/>
    <p:sldId id="285" r:id="rId4"/>
    <p:sldId id="261" r:id="rId5"/>
    <p:sldId id="263" r:id="rId6"/>
    <p:sldId id="267" r:id="rId7"/>
    <p:sldId id="296" r:id="rId8"/>
    <p:sldId id="278" r:id="rId9"/>
    <p:sldId id="272" r:id="rId10"/>
    <p:sldId id="276" r:id="rId11"/>
    <p:sldId id="274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CC1EC-5778-41D7-A181-52EDC2D19678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5CD7-E67D-4145-8C18-CF79B9D07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5CD7-E67D-4145-8C18-CF79B9D07D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3A26D-4D76-4858-8EC2-91F815A017C8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FAD1-4FBC-4740-9EA1-C2D027E6B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755164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vi-VN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Lớp 5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697FFE-7068-441C-8512-8A894BBED597}"/>
              </a:ext>
            </a:extLst>
          </p:cNvPr>
          <p:cNvSpPr txBox="1"/>
          <p:nvPr/>
        </p:nvSpPr>
        <p:spPr>
          <a:xfrm>
            <a:off x="381000" y="1979275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12: Thử nghiệm và sáng tạo với các chất liệu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B1955B-1298-4EB0-B120-40D2531A79AE}"/>
              </a:ext>
            </a:extLst>
          </p:cNvPr>
          <p:cNvSpPr txBox="1"/>
          <p:nvPr/>
        </p:nvSpPr>
        <p:spPr>
          <a:xfrm>
            <a:off x="2895600" y="452257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vi-VN"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Ngà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min\Desktop\Untitled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4468"/>
            <a:ext cx="9144000" cy="454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785225" cy="6264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95400"/>
            <a:ext cx="83232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Em hãy chọn chất liệu để tạo hình, sắp đặt sản phẩm theo ý thích.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Lưu ý: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- Sản phẩm mỹ thuật có thể được tạo bởi một loại chất liệu hoặc nhiều loại chất liệu khác nhau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Có thể tạo hình sản phẩm dựa trên những vật liệu tìm được hoặc có ý tưởng rồi tìm vật liệu để tạo hình, sắp đặt sản phẩm.</a:t>
            </a:r>
            <a:endParaRPr lang="en-GB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217" y="381000"/>
            <a:ext cx="67201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 dẫn thực hành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1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4217" y="381000"/>
            <a:ext cx="66557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Trưng bày sản phẩm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KhÃ´ng cÃ³ mÃ´ táº£.">
            <a:extLst>
              <a:ext uri="{FF2B5EF4-FFF2-40B4-BE49-F238E27FC236}">
                <a16:creationId xmlns:a16="http://schemas.microsoft.com/office/drawing/2014/main" xmlns="" id="{6D9ABA01-90BF-43F7-B6C0-5F416D2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28322"/>
            <a:ext cx="38862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Ã´ng cÃ³ mÃ´ táº£.">
            <a:extLst>
              <a:ext uri="{FF2B5EF4-FFF2-40B4-BE49-F238E27FC236}">
                <a16:creationId xmlns:a16="http://schemas.microsoft.com/office/drawing/2014/main" xmlns="" id="{87E2B717-6AA2-4E63-B8C1-1CCFFB84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6416"/>
            <a:ext cx="4114800" cy="28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Ã´ng cÃ³ mÃ´ táº£.">
            <a:extLst>
              <a:ext uri="{FF2B5EF4-FFF2-40B4-BE49-F238E27FC236}">
                <a16:creationId xmlns:a16="http://schemas.microsoft.com/office/drawing/2014/main" xmlns="" id="{CE7B134D-FF18-4216-A3FE-2797A0E5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7647"/>
            <a:ext cx="3962401" cy="28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Ã´ng cÃ³ mÃ´ táº£.">
            <a:extLst>
              <a:ext uri="{FF2B5EF4-FFF2-40B4-BE49-F238E27FC236}">
                <a16:creationId xmlns:a16="http://schemas.microsoft.com/office/drawing/2014/main" xmlns="" id="{7304CFA7-D832-422C-BB06-0F874D48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10" y="4228321"/>
            <a:ext cx="411169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8E8954-5EBF-40A4-892C-C4DBFCD0D789}"/>
              </a:ext>
            </a:extLst>
          </p:cNvPr>
          <p:cNvSpPr/>
          <p:nvPr/>
        </p:nvSpPr>
        <p:spPr>
          <a:xfrm>
            <a:off x="1046035" y="914400"/>
            <a:ext cx="7051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Chuẩn bị đồ dùng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F87FA2-38BD-4487-9B5C-8579894E78C5}"/>
              </a:ext>
            </a:extLst>
          </p:cNvPr>
          <p:cNvSpPr/>
          <p:nvPr/>
        </p:nvSpPr>
        <p:spPr>
          <a:xfrm>
            <a:off x="762000" y="2133600"/>
            <a:ext cx="79248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vi-VN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 giáo khoa, giấy vẽ, giấy màu, màu vẽ, kéo, hồ dán.</a:t>
            </a:r>
          </a:p>
          <a:p>
            <a:pPr marL="457200" indent="-457200" algn="just">
              <a:buAutoNum type="arabicPeriod"/>
            </a:pPr>
            <a:r>
              <a:rPr lang="vi-VN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vật liệu tìm được ( Lá cây, vải vụn, len sợi, đá sỏi, hạt, vỏ sò...)</a:t>
            </a:r>
            <a:endParaRPr lang="en-GB" sz="2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en-GB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9" y="794998"/>
            <a:ext cx="2810256" cy="21214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24" y="790691"/>
            <a:ext cx="2755392" cy="215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Pictur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576" y="814810"/>
            <a:ext cx="2859024" cy="21579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Pictur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44" y="3048000"/>
            <a:ext cx="2857161" cy="205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Picture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048000"/>
            <a:ext cx="2819400" cy="204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Picture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3048000"/>
            <a:ext cx="2819400" cy="204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000" y="5181600"/>
            <a:ext cx="8534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GB" sz="2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en-GB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D406FF-4A89-4F70-A831-DCDFE3104F64}"/>
              </a:ext>
            </a:extLst>
          </p:cNvPr>
          <p:cNvSpPr/>
          <p:nvPr/>
        </p:nvSpPr>
        <p:spPr>
          <a:xfrm>
            <a:off x="304800" y="168146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HIỂU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50384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 THỰC HIỆN TẠO HÌNH SẢN PHẨM</a:t>
            </a:r>
          </a:p>
        </p:txBody>
      </p:sp>
      <p:pic>
        <p:nvPicPr>
          <p:cNvPr id="8" name="Picture 7" descr="Pictur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79" y="3937597"/>
            <a:ext cx="3604931" cy="24462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21714"/>
            <a:ext cx="3796076" cy="253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7210" y="833126"/>
            <a:ext cx="3657600" cy="25424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D16139-7B3D-4D0C-8E25-D6ADED3CCD5F}"/>
              </a:ext>
            </a:extLst>
          </p:cNvPr>
          <p:cNvSpPr/>
          <p:nvPr/>
        </p:nvSpPr>
        <p:spPr>
          <a:xfrm>
            <a:off x="1219199" y="3452851"/>
            <a:ext cx="2514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B1: Phác thảo hình ảnh</a:t>
            </a:r>
            <a:endParaRPr lang="en-GB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AE831B-4D5A-430B-B027-F7EE212DFEE3}"/>
              </a:ext>
            </a:extLst>
          </p:cNvPr>
          <p:cNvSpPr/>
          <p:nvPr/>
        </p:nvSpPr>
        <p:spPr>
          <a:xfrm>
            <a:off x="5410200" y="3482398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B2: Sử dụng chất liệu</a:t>
            </a:r>
            <a:endParaRPr lang="en-GB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E23945-DA34-4AF9-BF53-8BE446509717}"/>
              </a:ext>
            </a:extLst>
          </p:cNvPr>
          <p:cNvSpPr/>
          <p:nvPr/>
        </p:nvSpPr>
        <p:spPr>
          <a:xfrm>
            <a:off x="3256624" y="6330901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B3: Hoàn thiện sản phẩm</a:t>
            </a:r>
            <a:endParaRPr lang="en-GB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95400"/>
            <a:ext cx="832326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GB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381000"/>
            <a:ext cx="2247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nhớ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27" y="228600"/>
            <a:ext cx="852784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</a:t>
            </a:r>
            <a:r>
              <a:rPr lang="vi-VN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HÌNH ẢNH THAM KHẢO </a:t>
            </a:r>
            <a:endParaRPr lang="en-US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248" y="1020846"/>
            <a:ext cx="3429000" cy="24962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2572748" cy="3009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135" y="1020846"/>
            <a:ext cx="3684639" cy="25383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657600"/>
            <a:ext cx="25146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657600"/>
            <a:ext cx="268244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Káº¿t quáº£ hÃ¬nh áº£nh cho sang táº¡o tranh tá»« sá»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14800" cy="3122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0896" t="8784" r="5821" b="11880"/>
          <a:stretch>
            <a:fillRect/>
          </a:stretch>
        </p:blipFill>
        <p:spPr bwMode="auto">
          <a:xfrm>
            <a:off x="4800600" y="256238"/>
            <a:ext cx="4114800" cy="306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http://fn.thainguyen.edu.vn/UploadImages/thtanduong/20170509_161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96640"/>
            <a:ext cx="4038600" cy="29527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4327" r="6119" b="6432"/>
          <a:stretch>
            <a:fillRect/>
          </a:stretch>
        </p:blipFill>
        <p:spPr bwMode="auto">
          <a:xfrm>
            <a:off x="4800600" y="3581400"/>
            <a:ext cx="4038600" cy="28876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Káº¿t quáº£ hÃ¬nh áº£nh cho táº¡o hÃ¬nh báº±ng sá»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114800" cy="579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765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0"/>
            <a:ext cx="3962400" cy="576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2056" t="7959" r="10464" b="9254"/>
          <a:stretch>
            <a:fillRect/>
          </a:stretch>
        </p:blipFill>
        <p:spPr bwMode="auto">
          <a:xfrm>
            <a:off x="228600" y="813042"/>
            <a:ext cx="3962400" cy="561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601" t="3799" r="5954" b="6950"/>
          <a:stretch>
            <a:fillRect/>
          </a:stretch>
        </p:blipFill>
        <p:spPr bwMode="auto">
          <a:xfrm>
            <a:off x="4652963" y="787572"/>
            <a:ext cx="4110037" cy="55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319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</dc:creator>
  <cp:lastModifiedBy>ADMIN</cp:lastModifiedBy>
  <cp:revision>51</cp:revision>
  <dcterms:created xsi:type="dcterms:W3CDTF">2018-05-02T03:59:11Z</dcterms:created>
  <dcterms:modified xsi:type="dcterms:W3CDTF">2023-03-25T02:13:26Z</dcterms:modified>
</cp:coreProperties>
</file>