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7" r:id="rId2"/>
    <p:sldId id="294" r:id="rId3"/>
    <p:sldId id="290" r:id="rId4"/>
    <p:sldId id="291" r:id="rId5"/>
    <p:sldId id="292" r:id="rId6"/>
    <p:sldId id="273" r:id="rId7"/>
    <p:sldId id="283" r:id="rId8"/>
    <p:sldId id="284" r:id="rId9"/>
    <p:sldId id="293" r:id="rId10"/>
    <p:sldId id="285" r:id="rId1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P00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57" autoAdjust="0"/>
    <p:restoredTop sz="94660"/>
  </p:normalViewPr>
  <p:slideViewPr>
    <p:cSldViewPr snapToGrid="0">
      <p:cViewPr varScale="1">
        <p:scale>
          <a:sx n="97" d="100"/>
          <a:sy n="97" d="100"/>
        </p:scale>
        <p:origin x="40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3-13T14:05:13.229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FE9BC-8053-4395-A28E-84B360137EC8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FECB7-4798-479A-B91E-5B7159313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FECB7-4798-479A-B91E-5B71593138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2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9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1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3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8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5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42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5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5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4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8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71B17-9C44-4E55-8081-616E2CD28949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9494-FC53-4D28-A5DB-67EE732E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6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176" y="1414462"/>
            <a:ext cx="8548007" cy="514756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THẦY CÔ GIÁO VỀ DỰ GIỜ </a:t>
            </a:r>
          </a:p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HỌC NGÀY HÔM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NAY  </a:t>
            </a:r>
          </a:p>
          <a:p>
            <a:pPr algn="ctr"/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/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9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47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HOẠT TRONG GIA ĐÌNH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" t="3317" r="3423" b="20688"/>
          <a:stretch/>
        </p:blipFill>
        <p:spPr bwMode="auto">
          <a:xfrm>
            <a:off x="0" y="-1"/>
            <a:ext cx="9144000" cy="512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52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t="5292" r="2799" b="21208"/>
          <a:stretch/>
        </p:blipFill>
        <p:spPr bwMode="auto">
          <a:xfrm>
            <a:off x="0" y="0"/>
            <a:ext cx="91634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99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" t="4375" r="5028" b="18535"/>
          <a:stretch/>
        </p:blipFill>
        <p:spPr bwMode="auto">
          <a:xfrm>
            <a:off x="0" y="0"/>
            <a:ext cx="913244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42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1" y="3484997"/>
            <a:ext cx="3545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Các bức ảnh trên thể hiện những hoạt động nào?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1924" y="179492"/>
            <a:ext cx="4360067" cy="2398666"/>
            <a:chOff x="161924" y="179492"/>
            <a:chExt cx="4360067" cy="23986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9" t="3185" r="3682" b="20693"/>
            <a:stretch/>
          </p:blipFill>
          <p:spPr>
            <a:xfrm>
              <a:off x="161924" y="179492"/>
              <a:ext cx="4360067" cy="2398666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222648" y="266700"/>
              <a:ext cx="464344" cy="50006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 b="1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39866" y="198991"/>
            <a:ext cx="4360067" cy="2379167"/>
            <a:chOff x="4639866" y="198991"/>
            <a:chExt cx="4360067" cy="23791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2" t="5090" r="2631" b="21295"/>
            <a:stretch/>
          </p:blipFill>
          <p:spPr>
            <a:xfrm>
              <a:off x="4639866" y="198991"/>
              <a:ext cx="4360067" cy="2379167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4757738" y="371473"/>
              <a:ext cx="464344" cy="50006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 b="1" smtClean="0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</a:t>
              </a:r>
              <a:endParaRPr lang="en-US" sz="3300" b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707607" y="2675490"/>
            <a:ext cx="4360067" cy="2379167"/>
            <a:chOff x="3707607" y="2675490"/>
            <a:chExt cx="4360067" cy="237916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7" t="4176" r="5222" b="18964"/>
            <a:stretch/>
          </p:blipFill>
          <p:spPr>
            <a:xfrm>
              <a:off x="3707607" y="2675490"/>
              <a:ext cx="4360067" cy="2379167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7481888" y="2743199"/>
              <a:ext cx="464344" cy="50006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 b="1" smtClean="0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3</a:t>
              </a:r>
              <a:endParaRPr lang="en-US" sz="3300" b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27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563336" y="-1861457"/>
            <a:ext cx="7886700" cy="491558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-554691"/>
            <a:ext cx="8044704" cy="56981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2038" r="2923" b="24122"/>
          <a:stretch/>
        </p:blipFill>
        <p:spPr>
          <a:xfrm>
            <a:off x="6215064" y="159203"/>
            <a:ext cx="2749324" cy="2205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6" t="8786" r="2090" b="7407"/>
          <a:stretch/>
        </p:blipFill>
        <p:spPr>
          <a:xfrm>
            <a:off x="250031" y="159203"/>
            <a:ext cx="2749324" cy="2205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3202" r="5488" b="12992"/>
          <a:stretch/>
        </p:blipFill>
        <p:spPr>
          <a:xfrm>
            <a:off x="3265860" y="159203"/>
            <a:ext cx="2749324" cy="22053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045" y="2927009"/>
            <a:ext cx="67784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mtClean="0"/>
              <a:t> </a:t>
            </a:r>
            <a:r>
              <a:rPr lang="en-US" sz="2100">
                <a:latin typeface="Times New Roman" pitchFamily="18" charset="0"/>
                <a:cs typeface="Times New Roman" pitchFamily="18" charset="0"/>
              </a:rPr>
              <a:t>Nêu nội dung mỗi bức tranh?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046" y="3863804"/>
            <a:ext cx="9006955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>
                <a:latin typeface="Times New Roman" pitchFamily="18" charset="0"/>
                <a:cs typeface="Times New Roman" pitchFamily="18" charset="0"/>
              </a:rPr>
              <a:t>+ Em hãy nêu cảm nhận về màu đậm,màu nhạt được sắp xếp trong các bức tranh?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045" y="3398969"/>
            <a:ext cx="67784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>
                <a:latin typeface="Times New Roman" pitchFamily="18" charset="0"/>
                <a:cs typeface="Times New Roman" pitchFamily="18" charset="0"/>
              </a:rPr>
              <a:t>+ Các hình ảnh trong tranh được sắp xếp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391615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563336" y="-1861457"/>
            <a:ext cx="7886700" cy="491558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057"/>
            <a:ext cx="7886700" cy="44476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9436" y="193302"/>
            <a:ext cx="4074701" cy="2208680"/>
            <a:chOff x="399248" y="257736"/>
            <a:chExt cx="5432934" cy="294490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248" y="257736"/>
              <a:ext cx="5432934" cy="2944906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590550" y="495300"/>
              <a:ext cx="619125" cy="6667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 b="1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4969" y="193302"/>
            <a:ext cx="4074701" cy="2208679"/>
            <a:chOff x="6273292" y="257736"/>
            <a:chExt cx="5432934" cy="29449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8"/>
            <a:stretch/>
          </p:blipFill>
          <p:spPr>
            <a:xfrm>
              <a:off x="6273292" y="257736"/>
              <a:ext cx="5432934" cy="2944905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10896600" y="305361"/>
              <a:ext cx="619125" cy="6667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 b="1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04969" y="2629400"/>
            <a:ext cx="4074700" cy="2188509"/>
            <a:chOff x="6273292" y="3505866"/>
            <a:chExt cx="5432933" cy="291801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9" b="2750"/>
            <a:stretch/>
          </p:blipFill>
          <p:spPr>
            <a:xfrm>
              <a:off x="6273292" y="3505866"/>
              <a:ext cx="5432933" cy="2918012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0896600" y="3609975"/>
              <a:ext cx="619125" cy="6667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 b="1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9436" y="2629400"/>
            <a:ext cx="4074701" cy="2188509"/>
            <a:chOff x="399248" y="3505866"/>
            <a:chExt cx="5432934" cy="29180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55"/>
            <a:stretch/>
          </p:blipFill>
          <p:spPr>
            <a:xfrm>
              <a:off x="399248" y="3505866"/>
              <a:ext cx="5432934" cy="2918012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590550" y="3686175"/>
              <a:ext cx="619125" cy="6667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 b="1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1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563336" y="-1861457"/>
            <a:ext cx="7886700" cy="491558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057"/>
            <a:ext cx="7886700" cy="44476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06215" y="150441"/>
            <a:ext cx="2460213" cy="1104340"/>
            <a:chOff x="399248" y="257736"/>
            <a:chExt cx="5432934" cy="294490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248" y="257736"/>
              <a:ext cx="5432934" cy="2944906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590550" y="495300"/>
              <a:ext cx="619125" cy="6667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11535" y="168300"/>
            <a:ext cx="2460213" cy="1104340"/>
            <a:chOff x="6273292" y="257736"/>
            <a:chExt cx="5432934" cy="29449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8"/>
            <a:stretch/>
          </p:blipFill>
          <p:spPr>
            <a:xfrm>
              <a:off x="6273292" y="257736"/>
              <a:ext cx="5432934" cy="2944905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10896600" y="305361"/>
              <a:ext cx="619125" cy="6667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11535" y="1429251"/>
            <a:ext cx="2460212" cy="1094255"/>
            <a:chOff x="6273292" y="3505866"/>
            <a:chExt cx="5432933" cy="291801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9" b="2750"/>
            <a:stretch/>
          </p:blipFill>
          <p:spPr>
            <a:xfrm>
              <a:off x="6273292" y="3505866"/>
              <a:ext cx="5432933" cy="2918012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0896600" y="3609975"/>
              <a:ext cx="619125" cy="6667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06215" y="1400675"/>
            <a:ext cx="2460213" cy="1094255"/>
            <a:chOff x="399248" y="3505866"/>
            <a:chExt cx="5432934" cy="29180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55"/>
            <a:stretch/>
          </p:blipFill>
          <p:spPr>
            <a:xfrm>
              <a:off x="399248" y="3505866"/>
              <a:ext cx="5432934" cy="2918012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590550" y="3686175"/>
              <a:ext cx="619125" cy="6667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3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99800" y="2778919"/>
            <a:ext cx="8546858" cy="17312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2700">
                <a:latin typeface="Times New Roman" pitchFamily="18" charset="0"/>
                <a:cs typeface="Times New Roman" pitchFamily="18" charset="0"/>
              </a:rPr>
              <a:t>Các sản phẩm trên thể hiện về các hoạt động nào?</a:t>
            </a:r>
          </a:p>
          <a:p>
            <a:pPr marL="214313" indent="-214313">
              <a:buFontTx/>
              <a:buChar char="-"/>
            </a:pPr>
            <a:r>
              <a:rPr lang="en-US" sz="2700">
                <a:latin typeface="Times New Roman" pitchFamily="18" charset="0"/>
                <a:cs typeface="Times New Roman" pitchFamily="18" charset="0"/>
              </a:rPr>
              <a:t>Em có nhận xét gì về hình vẽ, màu sắc, bố cục của tranh?</a:t>
            </a:r>
          </a:p>
          <a:p>
            <a:pPr marL="214313" indent="-214313">
              <a:buFontTx/>
              <a:buChar char="-"/>
            </a:pPr>
            <a:r>
              <a:rPr lang="en-US" sz="2700">
                <a:latin typeface="Times New Roman" pitchFamily="18" charset="0"/>
                <a:cs typeface="Times New Roman" pitchFamily="18" charset="0"/>
              </a:rPr>
              <a:t>Các sản phẩm trên thể hiện bằng hình thức và chất liệu gì?</a:t>
            </a: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214313" indent="-214313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2754</TotalTime>
  <Words>133</Words>
  <Application>Microsoft Office PowerPoint</Application>
  <PresentationFormat>On-screen Show (16:9)</PresentationFormat>
  <Paragraphs>29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          CHỦ ĐỀ: SINH HOẠT TRONG GIA ĐÌNH    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E7450</dc:creator>
  <cp:lastModifiedBy>Administrator</cp:lastModifiedBy>
  <cp:revision>128</cp:revision>
  <dcterms:created xsi:type="dcterms:W3CDTF">2020-08-08T04:52:30Z</dcterms:created>
  <dcterms:modified xsi:type="dcterms:W3CDTF">2023-04-06T13:34:06Z</dcterms:modified>
</cp:coreProperties>
</file>