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7" r:id="rId3"/>
  </p:sldMasterIdLst>
  <p:notesMasterIdLst>
    <p:notesMasterId r:id="rId13"/>
  </p:notesMasterIdLst>
  <p:sldIdLst>
    <p:sldId id="257" r:id="rId4"/>
    <p:sldId id="298" r:id="rId5"/>
    <p:sldId id="297" r:id="rId6"/>
    <p:sldId id="300" r:id="rId7"/>
    <p:sldId id="265" r:id="rId8"/>
    <p:sldId id="288" r:id="rId9"/>
    <p:sldId id="296" r:id="rId10"/>
    <p:sldId id="271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FB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59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56" y="-79131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8E072FF-705E-CEDB-C02C-1706688D5230}"/>
              </a:ext>
            </a:extLst>
          </p:cNvPr>
          <p:cNvSpPr txBox="1"/>
          <p:nvPr/>
        </p:nvSpPr>
        <p:spPr>
          <a:xfrm>
            <a:off x="120364" y="6224821"/>
            <a:ext cx="3268450" cy="737608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008000"/>
                </a:solidFill>
                <a:latin typeface="Nunito Black" pitchFamily="2" charset="0"/>
                <a:ea typeface="+mj-ea"/>
                <a:cs typeface="+mj-cs"/>
              </a:rPr>
              <a:t>GV: </a:t>
            </a:r>
            <a:r>
              <a:rPr lang="en-US" sz="2800" b="1" dirty="0" err="1" smtClean="0">
                <a:solidFill>
                  <a:srgbClr val="008000"/>
                </a:solidFill>
                <a:latin typeface="Nunito Black" pitchFamily="2" charset="0"/>
                <a:ea typeface="+mj-ea"/>
                <a:cs typeface="+mj-cs"/>
              </a:rPr>
              <a:t>Hà</a:t>
            </a:r>
            <a:r>
              <a:rPr lang="en-US" sz="2800" b="1" dirty="0" smtClean="0">
                <a:solidFill>
                  <a:srgbClr val="008000"/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Nunito Black" pitchFamily="2" charset="0"/>
                <a:ea typeface="+mj-ea"/>
                <a:cs typeface="+mj-cs"/>
              </a:rPr>
              <a:t>Thị</a:t>
            </a:r>
            <a:r>
              <a:rPr lang="en-US" sz="2800" b="1" dirty="0" smtClean="0">
                <a:solidFill>
                  <a:srgbClr val="008000"/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Nunito Black" pitchFamily="2" charset="0"/>
                <a:ea typeface="+mj-ea"/>
                <a:cs typeface="+mj-cs"/>
              </a:rPr>
              <a:t>Ngần</a:t>
            </a:r>
            <a:endParaRPr lang="en-US" sz="2800" b="1" dirty="0">
              <a:solidFill>
                <a:srgbClr val="008000"/>
              </a:solidFill>
              <a:latin typeface="Nunito Black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=""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=""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=""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=""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=""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=""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=""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=""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=""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=""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=""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=""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=""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=""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=""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=""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=""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=""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=""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258592" y="2358702"/>
            <a:ext cx="8651123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+mj-lt"/>
                <a:sym typeface="+mn-ea"/>
              </a:rPr>
              <a:t>Ai </a:t>
            </a: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+mj-lt"/>
                <a:sym typeface="+mn-ea"/>
              </a:rPr>
              <a:t>nhanh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+mj-lt"/>
                <a:sym typeface="+mn-ea"/>
              </a:rPr>
              <a:t>ai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+mj-lt"/>
                <a:sym typeface="+mn-ea"/>
              </a:rPr>
              <a:t>đúng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38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513773-183D-4336-9B04-C4B8DE7E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33" y="268798"/>
            <a:ext cx="3982006" cy="3753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1AB2C5-9DF3-4D11-A905-B9B91118D3DB}"/>
              </a:ext>
            </a:extLst>
          </p:cNvPr>
          <p:cNvSpPr/>
          <p:nvPr/>
        </p:nvSpPr>
        <p:spPr>
          <a:xfrm>
            <a:off x="731707" y="1812764"/>
            <a:ext cx="10926618" cy="193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699E13-F73F-41ED-B6FA-0AE1DD83A203}"/>
              </a:ext>
            </a:extLst>
          </p:cNvPr>
          <p:cNvSpPr/>
          <p:nvPr/>
        </p:nvSpPr>
        <p:spPr>
          <a:xfrm>
            <a:off x="1773653" y="415863"/>
            <a:ext cx="4336589" cy="1249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58D3877-8DF8-4E3B-9AF7-3FBC63DB1EF2}"/>
              </a:ext>
            </a:extLst>
          </p:cNvPr>
          <p:cNvSpPr/>
          <p:nvPr/>
        </p:nvSpPr>
        <p:spPr>
          <a:xfrm>
            <a:off x="732112" y="3168716"/>
            <a:ext cx="526472" cy="55725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513773-183D-4336-9B04-C4B8DE7E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33" y="268798"/>
            <a:ext cx="3982006" cy="37533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7A832CFA-34C5-43FA-98A3-E0E5A83C9041}"/>
              </a:ext>
            </a:extLst>
          </p:cNvPr>
          <p:cNvSpPr/>
          <p:nvPr/>
        </p:nvSpPr>
        <p:spPr>
          <a:xfrm>
            <a:off x="365895" y="449128"/>
            <a:ext cx="1293091" cy="11360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77448C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1AB2C5-9DF3-4D11-A905-B9B91118D3DB}"/>
              </a:ext>
            </a:extLst>
          </p:cNvPr>
          <p:cNvSpPr/>
          <p:nvPr/>
        </p:nvSpPr>
        <p:spPr>
          <a:xfrm>
            <a:off x="731707" y="1812764"/>
            <a:ext cx="10926618" cy="193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699E13-F73F-41ED-B6FA-0AE1DD83A203}"/>
              </a:ext>
            </a:extLst>
          </p:cNvPr>
          <p:cNvSpPr/>
          <p:nvPr/>
        </p:nvSpPr>
        <p:spPr>
          <a:xfrm>
            <a:off x="1773653" y="415863"/>
            <a:ext cx="4336589" cy="1249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58D3877-8DF8-4E3B-9AF7-3FBC63DB1EF2}"/>
              </a:ext>
            </a:extLst>
          </p:cNvPr>
          <p:cNvSpPr/>
          <p:nvPr/>
        </p:nvSpPr>
        <p:spPr>
          <a:xfrm>
            <a:off x="732112" y="3168716"/>
            <a:ext cx="526472" cy="55725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AC12056-64C3-4AB6-B125-096F07FD9A97}"/>
              </a:ext>
            </a:extLst>
          </p:cNvPr>
          <p:cNvSpPr/>
          <p:nvPr/>
        </p:nvSpPr>
        <p:spPr>
          <a:xfrm>
            <a:off x="731707" y="3940344"/>
            <a:ext cx="10926618" cy="193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là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thì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     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7DC4E35-5F9C-418B-BDCA-477E09654FF5}"/>
              </a:ext>
            </a:extLst>
          </p:cNvPr>
          <p:cNvSpPr/>
          <p:nvPr/>
        </p:nvSpPr>
        <p:spPr>
          <a:xfrm>
            <a:off x="3822247" y="4982369"/>
            <a:ext cx="526472" cy="61875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287238-0F94-4884-AB3F-2ADCB923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49" y="1409032"/>
            <a:ext cx="10850489" cy="48870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948F6F5E-9440-450E-A3B7-9A1D95DD150D}"/>
              </a:ext>
            </a:extLst>
          </p:cNvPr>
          <p:cNvCxnSpPr/>
          <p:nvPr/>
        </p:nvCxnSpPr>
        <p:spPr>
          <a:xfrm>
            <a:off x="3048000" y="3429000"/>
            <a:ext cx="1884218" cy="116147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5AC531A1-5985-41A8-9176-ECA76450C208}"/>
              </a:ext>
            </a:extLst>
          </p:cNvPr>
          <p:cNvCxnSpPr>
            <a:cxnSpLocks/>
          </p:cNvCxnSpPr>
          <p:nvPr/>
        </p:nvCxnSpPr>
        <p:spPr>
          <a:xfrm>
            <a:off x="5535652" y="3567863"/>
            <a:ext cx="5010003" cy="10226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0B9471F5-0BFB-4384-993D-F0E7EBB21EC8}"/>
              </a:ext>
            </a:extLst>
          </p:cNvPr>
          <p:cNvCxnSpPr>
            <a:cxnSpLocks/>
          </p:cNvCxnSpPr>
          <p:nvPr/>
        </p:nvCxnSpPr>
        <p:spPr>
          <a:xfrm flipH="1">
            <a:off x="2576946" y="3420668"/>
            <a:ext cx="4793308" cy="116980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35AC0E98-9C6B-4651-803A-4816C504FE68}"/>
              </a:ext>
            </a:extLst>
          </p:cNvPr>
          <p:cNvCxnSpPr>
            <a:cxnSpLocks/>
          </p:cNvCxnSpPr>
          <p:nvPr/>
        </p:nvCxnSpPr>
        <p:spPr>
          <a:xfrm flipH="1">
            <a:off x="8205545" y="3567863"/>
            <a:ext cx="2171637" cy="10226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839C0A8-CC47-48FF-B4AE-5B8DF91135C7}"/>
              </a:ext>
            </a:extLst>
          </p:cNvPr>
          <p:cNvSpPr/>
          <p:nvPr/>
        </p:nvSpPr>
        <p:spPr>
          <a:xfrm>
            <a:off x="1558319" y="376038"/>
            <a:ext cx="10926618" cy="786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chiều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FB82FF1-D1B3-44C3-A91C-CC6DEE3189F2}"/>
              </a:ext>
            </a:extLst>
          </p:cNvPr>
          <p:cNvSpPr/>
          <p:nvPr/>
        </p:nvSpPr>
        <p:spPr>
          <a:xfrm>
            <a:off x="265228" y="272959"/>
            <a:ext cx="1293091" cy="1136073"/>
          </a:xfrm>
          <a:prstGeom prst="ellipse">
            <a:avLst/>
          </a:prstGeom>
          <a:solidFill>
            <a:srgbClr val="77448C">
              <a:lumMod val="40000"/>
              <a:lumOff val="60000"/>
            </a:srgbClr>
          </a:solidFill>
          <a:ln w="25400" cap="flat" cmpd="sng" algn="ctr">
            <a:solidFill>
              <a:srgbClr val="77448C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80BF54-D3A2-43ED-A979-0788CB298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92" y="600364"/>
            <a:ext cx="7916380" cy="56434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4921422E-81F2-40A0-953F-C40975B72FB8}"/>
              </a:ext>
            </a:extLst>
          </p:cNvPr>
          <p:cNvSpPr/>
          <p:nvPr/>
        </p:nvSpPr>
        <p:spPr>
          <a:xfrm>
            <a:off x="364428" y="454890"/>
            <a:ext cx="1293091" cy="1136073"/>
          </a:xfrm>
          <a:prstGeom prst="ellipse">
            <a:avLst/>
          </a:prstGeom>
          <a:solidFill>
            <a:srgbClr val="77448C">
              <a:lumMod val="40000"/>
              <a:lumOff val="60000"/>
            </a:srgbClr>
          </a:solidFill>
          <a:ln w="25400" cap="flat" cmpd="sng" algn="ctr">
            <a:solidFill>
              <a:srgbClr val="77448C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A186BF9-CF8C-4F3F-838C-69A7E2AD925A}"/>
              </a:ext>
            </a:extLst>
          </p:cNvPr>
          <p:cNvSpPr/>
          <p:nvPr/>
        </p:nvSpPr>
        <p:spPr>
          <a:xfrm>
            <a:off x="364428" y="1997363"/>
            <a:ext cx="3546763" cy="3627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bạn!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3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5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Chỉ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lấy đ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1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ow: Circular 19">
            <a:extLst>
              <a:ext uri="{FF2B5EF4-FFF2-40B4-BE49-F238E27FC236}">
                <a16:creationId xmlns="" xmlns:a16="http://schemas.microsoft.com/office/drawing/2014/main" id="{37E85C2C-56EA-4B45-AF97-39D19169987C}"/>
              </a:ext>
            </a:extLst>
          </p:cNvPr>
          <p:cNvSpPr/>
          <p:nvPr/>
        </p:nvSpPr>
        <p:spPr>
          <a:xfrm rot="488212" flipH="1">
            <a:off x="3376913" y="581481"/>
            <a:ext cx="5870510" cy="3714444"/>
          </a:xfrm>
          <a:prstGeom prst="circularArrow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0D7D0D9-9E76-4956-B516-2C8529FE06BE}"/>
              </a:ext>
            </a:extLst>
          </p:cNvPr>
          <p:cNvSpPr/>
          <p:nvPr/>
        </p:nvSpPr>
        <p:spPr>
          <a:xfrm>
            <a:off x="1681017" y="2220798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1AEFF28-9F35-4BF3-9C5B-FE66E3F7BD1F}"/>
              </a:ext>
            </a:extLst>
          </p:cNvPr>
          <p:cNvSpPr/>
          <p:nvPr/>
        </p:nvSpPr>
        <p:spPr>
          <a:xfrm>
            <a:off x="1681017" y="2865338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3E4B9C4-6127-4DA4-800B-A9F208BECF9C}"/>
              </a:ext>
            </a:extLst>
          </p:cNvPr>
          <p:cNvSpPr/>
          <p:nvPr/>
        </p:nvSpPr>
        <p:spPr>
          <a:xfrm>
            <a:off x="1681017" y="3509878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CE5FDAF8-DD8C-4855-825A-EC1875741BDC}"/>
              </a:ext>
            </a:extLst>
          </p:cNvPr>
          <p:cNvSpPr/>
          <p:nvPr/>
        </p:nvSpPr>
        <p:spPr>
          <a:xfrm>
            <a:off x="1681017" y="4154418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5280991D-9413-48B1-8530-FD0C816E5DBD}"/>
              </a:ext>
            </a:extLst>
          </p:cNvPr>
          <p:cNvSpPr/>
          <p:nvPr/>
        </p:nvSpPr>
        <p:spPr>
          <a:xfrm>
            <a:off x="1681017" y="4798958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F165428F-F2CD-46E4-97C4-6D50CD45BF6F}"/>
              </a:ext>
            </a:extLst>
          </p:cNvPr>
          <p:cNvSpPr/>
          <p:nvPr/>
        </p:nvSpPr>
        <p:spPr>
          <a:xfrm>
            <a:off x="7762777" y="3317914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C1812EE-A0D7-451F-A626-1029D5D84BB7}"/>
              </a:ext>
            </a:extLst>
          </p:cNvPr>
          <p:cNvSpPr/>
          <p:nvPr/>
        </p:nvSpPr>
        <p:spPr>
          <a:xfrm>
            <a:off x="7762777" y="3962454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60859612-B005-4C37-8AA9-7116430EF012}"/>
              </a:ext>
            </a:extLst>
          </p:cNvPr>
          <p:cNvSpPr/>
          <p:nvPr/>
        </p:nvSpPr>
        <p:spPr>
          <a:xfrm>
            <a:off x="7762777" y="4606994"/>
            <a:ext cx="1754910" cy="6396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CA0308E-2E54-4D8A-ADFD-1D6BAB5BD7F2}"/>
              </a:ext>
            </a:extLst>
          </p:cNvPr>
          <p:cNvSpPr txBox="1"/>
          <p:nvPr/>
        </p:nvSpPr>
        <p:spPr>
          <a:xfrm>
            <a:off x="8365642" y="825219"/>
            <a:ext cx="126961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Lần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745C5A6-6417-4C7A-AEC3-F1A52EA220E3}"/>
              </a:ext>
            </a:extLst>
          </p:cNvPr>
          <p:cNvSpPr txBox="1"/>
          <p:nvPr/>
        </p:nvSpPr>
        <p:spPr>
          <a:xfrm>
            <a:off x="8211126" y="5524125"/>
            <a:ext cx="175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 3</a:t>
            </a:r>
            <a:r>
              <a:rPr lang="en-US" sz="3200" b="1" i="1" dirty="0"/>
              <a:t>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F62B841-3E28-4F2F-85A4-E9813FD4D427}"/>
              </a:ext>
            </a:extLst>
          </p:cNvPr>
          <p:cNvSpPr txBox="1"/>
          <p:nvPr/>
        </p:nvSpPr>
        <p:spPr>
          <a:xfrm>
            <a:off x="1810325" y="5620564"/>
            <a:ext cx="175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Can 5</a:t>
            </a:r>
            <a:r>
              <a:rPr lang="en-US" sz="3200" b="1" i="1" dirty="0"/>
              <a:t>l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B4112015-C662-4FB7-8232-5E71CC0ED919}"/>
              </a:ext>
            </a:extLst>
          </p:cNvPr>
          <p:cNvSpPr/>
          <p:nvPr/>
        </p:nvSpPr>
        <p:spPr>
          <a:xfrm>
            <a:off x="1673226" y="4796268"/>
            <a:ext cx="1754910" cy="6396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1EA3CBAC-089A-429F-83AC-D1D4BE96347E}"/>
              </a:ext>
            </a:extLst>
          </p:cNvPr>
          <p:cNvSpPr/>
          <p:nvPr/>
        </p:nvSpPr>
        <p:spPr>
          <a:xfrm>
            <a:off x="1671780" y="4149496"/>
            <a:ext cx="1754910" cy="6396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A38FA61-E0A1-4500-996E-8FA4F3766C58}"/>
              </a:ext>
            </a:extLst>
          </p:cNvPr>
          <p:cNvSpPr/>
          <p:nvPr/>
        </p:nvSpPr>
        <p:spPr>
          <a:xfrm>
            <a:off x="1681018" y="3505436"/>
            <a:ext cx="1754910" cy="6396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Circular 36">
            <a:extLst>
              <a:ext uri="{FF2B5EF4-FFF2-40B4-BE49-F238E27FC236}">
                <a16:creationId xmlns="" xmlns:a16="http://schemas.microsoft.com/office/drawing/2014/main" id="{5BA39F11-8482-4170-90FE-4523D10BE4F5}"/>
              </a:ext>
            </a:extLst>
          </p:cNvPr>
          <p:cNvSpPr/>
          <p:nvPr/>
        </p:nvSpPr>
        <p:spPr>
          <a:xfrm rot="488212" flipH="1">
            <a:off x="3339967" y="815604"/>
            <a:ext cx="5870510" cy="3714444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A813C7B-6FA1-454E-89F0-230C0767AC66}"/>
              </a:ext>
            </a:extLst>
          </p:cNvPr>
          <p:cNvSpPr txBox="1"/>
          <p:nvPr/>
        </p:nvSpPr>
        <p:spPr>
          <a:xfrm>
            <a:off x="9241368" y="2196121"/>
            <a:ext cx="126961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Lần 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449D4244-415B-4070-8BBA-54669B45D685}"/>
              </a:ext>
            </a:extLst>
          </p:cNvPr>
          <p:cNvSpPr/>
          <p:nvPr/>
        </p:nvSpPr>
        <p:spPr>
          <a:xfrm>
            <a:off x="1671780" y="2211434"/>
            <a:ext cx="1754910" cy="6396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9D5E16D9-B861-4477-A560-66DD6EAD0631}"/>
              </a:ext>
            </a:extLst>
          </p:cNvPr>
          <p:cNvSpPr/>
          <p:nvPr/>
        </p:nvSpPr>
        <p:spPr>
          <a:xfrm>
            <a:off x="1681016" y="2862241"/>
            <a:ext cx="1754910" cy="6396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439910D3-C451-4344-BC12-B46999C456E8}"/>
              </a:ext>
            </a:extLst>
          </p:cNvPr>
          <p:cNvSpPr/>
          <p:nvPr/>
        </p:nvSpPr>
        <p:spPr>
          <a:xfrm>
            <a:off x="7770568" y="4602072"/>
            <a:ext cx="1754910" cy="6396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69F608EB-6A50-4D3E-8ECF-4473707FB09B}"/>
              </a:ext>
            </a:extLst>
          </p:cNvPr>
          <p:cNvSpPr/>
          <p:nvPr/>
        </p:nvSpPr>
        <p:spPr>
          <a:xfrm>
            <a:off x="6898120" y="4309058"/>
            <a:ext cx="3731491" cy="12905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r>
              <a:rPr kumimoji="0" lang="en-US" sz="3600" b="1" i="1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!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em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!!!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=""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2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207</Words>
  <Application>Microsoft Office PowerPoint</Application>
  <PresentationFormat>Widescreen</PresentationFormat>
  <Paragraphs>31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Nunito Black</vt:lpstr>
      <vt:lpstr>黑体</vt:lpstr>
      <vt:lpstr>华文楷体</vt:lpstr>
      <vt:lpstr>Times New Roman</vt:lpstr>
      <vt:lpstr>字魂17号-萌趣果冻体</vt:lpstr>
      <vt:lpstr>方正卡通简体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Administrator</cp:lastModifiedBy>
  <cp:revision>34</cp:revision>
  <dcterms:created xsi:type="dcterms:W3CDTF">2021-05-21T09:12:05Z</dcterms:created>
  <dcterms:modified xsi:type="dcterms:W3CDTF">2023-04-05T13:36:21Z</dcterms:modified>
</cp:coreProperties>
</file>