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4" r:id="rId3"/>
    <p:sldId id="280" r:id="rId4"/>
    <p:sldId id="269" r:id="rId5"/>
    <p:sldId id="279" r:id="rId6"/>
    <p:sldId id="270" r:id="rId7"/>
    <p:sldId id="275" r:id="rId8"/>
    <p:sldId id="292" r:id="rId9"/>
    <p:sldId id="294" r:id="rId10"/>
    <p:sldId id="295" r:id="rId11"/>
    <p:sldId id="296" r:id="rId12"/>
    <p:sldId id="297" r:id="rId13"/>
    <p:sldId id="322" r:id="rId14"/>
    <p:sldId id="320" r:id="rId15"/>
    <p:sldId id="321" r:id="rId16"/>
    <p:sldId id="303" r:id="rId17"/>
    <p:sldId id="304"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5" name="Footer Placeholder 4">
            <a:extLst>
              <a:ext uri="{FF2B5EF4-FFF2-40B4-BE49-F238E27FC236}">
                <a16:creationId xmlns=""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5" name="Footer Placeholder 4">
            <a:extLst>
              <a:ext uri="{FF2B5EF4-FFF2-40B4-BE49-F238E27FC236}">
                <a16:creationId xmlns=""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5" name="Footer Placeholder 4">
            <a:extLst>
              <a:ext uri="{FF2B5EF4-FFF2-40B4-BE49-F238E27FC236}">
                <a16:creationId xmlns=""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5" name="Footer Placeholder 4">
            <a:extLst>
              <a:ext uri="{FF2B5EF4-FFF2-40B4-BE49-F238E27FC236}">
                <a16:creationId xmlns=""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5" name="Footer Placeholder 4">
            <a:extLst>
              <a:ext uri="{FF2B5EF4-FFF2-40B4-BE49-F238E27FC236}">
                <a16:creationId xmlns=""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6" name="Footer Placeholder 5">
            <a:extLst>
              <a:ext uri="{FF2B5EF4-FFF2-40B4-BE49-F238E27FC236}">
                <a16:creationId xmlns=""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8" name="Footer Placeholder 7">
            <a:extLst>
              <a:ext uri="{FF2B5EF4-FFF2-40B4-BE49-F238E27FC236}">
                <a16:creationId xmlns=""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4" name="Footer Placeholder 3">
            <a:extLst>
              <a:ext uri="{FF2B5EF4-FFF2-40B4-BE49-F238E27FC236}">
                <a16:creationId xmlns=""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3" name="Footer Placeholder 2">
            <a:extLst>
              <a:ext uri="{FF2B5EF4-FFF2-40B4-BE49-F238E27FC236}">
                <a16:creationId xmlns=""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6" name="Footer Placeholder 5">
            <a:extLst>
              <a:ext uri="{FF2B5EF4-FFF2-40B4-BE49-F238E27FC236}">
                <a16:creationId xmlns=""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4/5/2023</a:t>
            </a:fld>
            <a:endParaRPr lang="en-US"/>
          </a:p>
        </p:txBody>
      </p:sp>
      <p:sp>
        <p:nvSpPr>
          <p:cNvPr id="6" name="Footer Placeholder 5">
            <a:extLst>
              <a:ext uri="{FF2B5EF4-FFF2-40B4-BE49-F238E27FC236}">
                <a16:creationId xmlns=""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4/5/2023</a:t>
            </a:fld>
            <a:endParaRPr lang="en-US"/>
          </a:p>
        </p:txBody>
      </p:sp>
      <p:sp>
        <p:nvSpPr>
          <p:cNvPr id="5" name="Footer Placeholder 4">
            <a:extLst>
              <a:ext uri="{FF2B5EF4-FFF2-40B4-BE49-F238E27FC236}">
                <a16:creationId xmlns=""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36381" y="361531"/>
            <a:ext cx="7004546" cy="1567865"/>
          </a:xfrm>
          <a:prstGeom prst="rect">
            <a:avLst/>
          </a:prstGeom>
          <a:noFill/>
        </p:spPr>
        <p:txBody>
          <a:bodyPr wrap="none" rtlCol="0">
            <a:spAutoFit/>
          </a:bodyPr>
          <a:lstStyle/>
          <a:p>
            <a:pPr marL="456579" lvl="1" algn="ctr" defTabSz="456579">
              <a:defRPr/>
            </a:pP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Chào</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mừng</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các</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em</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p>
          <a:p>
            <a:pPr marL="456579" lvl="1" algn="ctr" defTabSz="456579">
              <a:defRPr/>
            </a:pP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đến</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với</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tiết</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Tiếng</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Việt</a:t>
            </a:r>
            <a:endPar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endParaRPr>
          </a:p>
        </p:txBody>
      </p:sp>
      <p:sp>
        <p:nvSpPr>
          <p:cNvPr id="3" name="TextBox 2">
            <a:extLst>
              <a:ext uri="{FF2B5EF4-FFF2-40B4-BE49-F238E27FC236}">
                <a16:creationId xmlns="" xmlns:a16="http://schemas.microsoft.com/office/drawing/2014/main" id="{78E072FF-705E-CEDB-C02C-1706688D5230}"/>
              </a:ext>
            </a:extLst>
          </p:cNvPr>
          <p:cNvSpPr txBox="1"/>
          <p:nvPr/>
        </p:nvSpPr>
        <p:spPr>
          <a:xfrm>
            <a:off x="6319931" y="5896599"/>
            <a:ext cx="3268450" cy="737608"/>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dirty="0" smtClean="0">
                <a:solidFill>
                  <a:srgbClr val="008000"/>
                </a:solidFill>
                <a:latin typeface="Nunito Black" pitchFamily="2" charset="0"/>
                <a:ea typeface="+mj-ea"/>
                <a:cs typeface="+mj-cs"/>
              </a:rPr>
              <a:t>GV: </a:t>
            </a:r>
            <a:r>
              <a:rPr lang="en-US" sz="2800" b="1" dirty="0" err="1" smtClean="0">
                <a:solidFill>
                  <a:srgbClr val="008000"/>
                </a:solidFill>
                <a:latin typeface="Nunito Black" pitchFamily="2" charset="0"/>
                <a:ea typeface="+mj-ea"/>
                <a:cs typeface="+mj-cs"/>
              </a:rPr>
              <a:t>Hà</a:t>
            </a:r>
            <a:r>
              <a:rPr lang="en-US" sz="2800" b="1" dirty="0" smtClean="0">
                <a:solidFill>
                  <a:srgbClr val="008000"/>
                </a:solidFill>
                <a:latin typeface="Nunito Black" pitchFamily="2" charset="0"/>
                <a:ea typeface="+mj-ea"/>
                <a:cs typeface="+mj-cs"/>
              </a:rPr>
              <a:t> </a:t>
            </a:r>
            <a:r>
              <a:rPr lang="en-US" sz="2800" b="1" dirty="0" err="1" smtClean="0">
                <a:solidFill>
                  <a:srgbClr val="008000"/>
                </a:solidFill>
                <a:latin typeface="Nunito Black" pitchFamily="2" charset="0"/>
                <a:ea typeface="+mj-ea"/>
                <a:cs typeface="+mj-cs"/>
              </a:rPr>
              <a:t>Thị</a:t>
            </a:r>
            <a:r>
              <a:rPr lang="en-US" sz="2800" b="1" dirty="0" smtClean="0">
                <a:solidFill>
                  <a:srgbClr val="008000"/>
                </a:solidFill>
                <a:latin typeface="Nunito Black" pitchFamily="2" charset="0"/>
                <a:ea typeface="+mj-ea"/>
                <a:cs typeface="+mj-cs"/>
              </a:rPr>
              <a:t> </a:t>
            </a:r>
            <a:r>
              <a:rPr lang="en-US" sz="2800" b="1" dirty="0" err="1" smtClean="0">
                <a:solidFill>
                  <a:srgbClr val="008000"/>
                </a:solidFill>
                <a:latin typeface="Nunito Black" pitchFamily="2" charset="0"/>
                <a:ea typeface="+mj-ea"/>
                <a:cs typeface="+mj-cs"/>
              </a:rPr>
              <a:t>Ngần</a:t>
            </a:r>
            <a:endParaRPr lang="en-US" sz="2800" b="1" dirty="0">
              <a:solidFill>
                <a:srgbClr val="008000"/>
              </a:solidFill>
              <a:latin typeface="Nunito Black" pitchFamily="2" charset="0"/>
              <a:ea typeface="+mj-ea"/>
              <a:cs typeface="+mj-cs"/>
            </a:endParaRPr>
          </a:p>
        </p:txBody>
      </p:sp>
    </p:spTree>
    <p:extLst>
      <p:ext uri="{BB962C8B-B14F-4D97-AF65-F5344CB8AC3E}">
        <p14:creationId xmlns:p14="http://schemas.microsoft.com/office/powerpoint/2010/main" val="8180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8FB4BDC-73C9-471F-E487-3EC6798712A9}"/>
              </a:ext>
            </a:extLst>
          </p:cNvPr>
          <p:cNvSpPr txBox="1"/>
          <p:nvPr/>
        </p:nvSpPr>
        <p:spPr>
          <a:xfrm>
            <a:off x="1128683" y="760561"/>
            <a:ext cx="9265506" cy="1508105"/>
          </a:xfrm>
          <a:prstGeom prst="rect">
            <a:avLst/>
          </a:prstGeom>
          <a:noFill/>
        </p:spPr>
        <p:txBody>
          <a:bodyPr wrap="square">
            <a:spAutoFit/>
          </a:bodyPr>
          <a:lstStyle/>
          <a:p>
            <a:r>
              <a:rPr lang="en-US" sz="2800" b="0" i="0" dirty="0">
                <a:solidFill>
                  <a:srgbClr val="00B050"/>
                </a:solidFill>
                <a:effectLst/>
                <a:latin typeface="Nunito Black" pitchFamily="2" charset="0"/>
              </a:rPr>
              <a:t>3 . </a:t>
            </a:r>
            <a:r>
              <a:rPr lang="en-US" sz="2800" b="0" i="0" dirty="0" err="1">
                <a:solidFill>
                  <a:srgbClr val="00B050"/>
                </a:solidFill>
                <a:effectLst/>
                <a:latin typeface="Nunito Black" pitchFamily="2" charset="0"/>
              </a:rPr>
              <a:t>Dương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đã</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thay</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đổi</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những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suy</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nghĩ</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về</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ông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như</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thế</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nào</a:t>
            </a:r>
            <a:r>
              <a:rPr lang="en-US" sz="2800" b="0" i="0" dirty="0">
                <a:solidFill>
                  <a:srgbClr val="00B050"/>
                </a:solidFill>
                <a:effectLst/>
                <a:latin typeface="Nunito Black" pitchFamily="2" charset="0"/>
              </a:rPr>
              <a:t>?</a:t>
            </a:r>
            <a:r>
              <a:rPr lang="en-US" b="0" i="0" dirty="0">
                <a:solidFill>
                  <a:srgbClr val="000000"/>
                </a:solidFill>
                <a:effectLst/>
                <a:latin typeface="OpenSans"/>
              </a:rPr>
              <a:t/>
            </a:r>
            <a:br>
              <a:rPr lang="en-US" b="0" i="0" dirty="0">
                <a:solidFill>
                  <a:srgbClr val="000000"/>
                </a:solidFill>
                <a:effectLst/>
                <a:latin typeface="OpenSans"/>
              </a:rPr>
            </a:br>
            <a:r>
              <a:rPr lang="en-US" b="0" i="0" dirty="0">
                <a:solidFill>
                  <a:srgbClr val="000000"/>
                </a:solidFill>
                <a:effectLst/>
                <a:latin typeface="OpenSans"/>
              </a:rPr>
              <a:t/>
            </a:r>
            <a:br>
              <a:rPr lang="en-US" b="0" i="0" dirty="0">
                <a:solidFill>
                  <a:srgbClr val="000000"/>
                </a:solidFill>
                <a:effectLst/>
                <a:latin typeface="OpenSans"/>
              </a:rPr>
            </a:br>
            <a:endParaRPr lang="en-US" dirty="0"/>
          </a:p>
        </p:txBody>
      </p:sp>
      <p:sp>
        <p:nvSpPr>
          <p:cNvPr id="7" name="TextBox 6">
            <a:extLst>
              <a:ext uri="{FF2B5EF4-FFF2-40B4-BE49-F238E27FC236}">
                <a16:creationId xmlns="" xmlns:a16="http://schemas.microsoft.com/office/drawing/2014/main" id="{D46F87D3-66A2-051D-2AF1-98793D65D5A1}"/>
              </a:ext>
            </a:extLst>
          </p:cNvPr>
          <p:cNvSpPr txBox="1"/>
          <p:nvPr/>
        </p:nvSpPr>
        <p:spPr>
          <a:xfrm>
            <a:off x="6797047" y="1779498"/>
            <a:ext cx="4980749" cy="1815882"/>
          </a:xfrm>
          <a:prstGeom prst="rect">
            <a:avLst/>
          </a:prstGeom>
          <a:noFill/>
        </p:spPr>
        <p:txBody>
          <a:bodyPr wrap="square" rtlCol="0">
            <a:spAutoFit/>
          </a:bodyPr>
          <a:lstStyle/>
          <a:p>
            <a:r>
              <a:rPr lang="en-US" sz="3200" dirty="0" err="1">
                <a:solidFill>
                  <a:srgbClr val="7030A0"/>
                </a:solidFill>
                <a:latin typeface="Nunito Black" pitchFamily="2" charset="0"/>
              </a:rPr>
              <a:t>Trong</a:t>
            </a:r>
            <a:r>
              <a:rPr lang="en-US" sz="3200" dirty="0">
                <a:solidFill>
                  <a:srgbClr val="7030A0"/>
                </a:solidFill>
                <a:latin typeface="Nunito Black" pitchFamily="2" charset="0"/>
              </a:rPr>
              <a:t> </a:t>
            </a:r>
            <a:r>
              <a:rPr lang="en-US" sz="3200" dirty="0" err="1">
                <a:solidFill>
                  <a:srgbClr val="7030A0"/>
                </a:solidFill>
                <a:latin typeface="Nunito Black" pitchFamily="2" charset="0"/>
              </a:rPr>
              <a:t>khi</a:t>
            </a:r>
            <a:r>
              <a:rPr lang="en-US" sz="3200" dirty="0">
                <a:solidFill>
                  <a:srgbClr val="7030A0"/>
                </a:solidFill>
                <a:latin typeface="Nunito Black" pitchFamily="2" charset="0"/>
              </a:rPr>
              <a:t> </a:t>
            </a:r>
            <a:r>
              <a:rPr lang="en-US" sz="3200" dirty="0" err="1">
                <a:solidFill>
                  <a:srgbClr val="7030A0"/>
                </a:solidFill>
                <a:latin typeface="Nunito Black" pitchFamily="2" charset="0"/>
              </a:rPr>
              <a:t>đi</a:t>
            </a:r>
            <a:r>
              <a:rPr lang="en-US" sz="3200" dirty="0">
                <a:solidFill>
                  <a:srgbClr val="7030A0"/>
                </a:solidFill>
                <a:latin typeface="Nunito Black" pitchFamily="2" charset="0"/>
              </a:rPr>
              <a:t> du </a:t>
            </a:r>
            <a:r>
              <a:rPr lang="en-US" sz="3200" dirty="0" err="1">
                <a:solidFill>
                  <a:srgbClr val="7030A0"/>
                </a:solidFill>
                <a:latin typeface="Nunito Black" pitchFamily="2" charset="0"/>
              </a:rPr>
              <a:t>lịch</a:t>
            </a:r>
            <a:r>
              <a:rPr lang="en-US" sz="3200" dirty="0">
                <a:solidFill>
                  <a:srgbClr val="7030A0"/>
                </a:solidFill>
                <a:latin typeface="Nunito Black" pitchFamily="2" charset="0"/>
              </a:rPr>
              <a:t>, </a:t>
            </a:r>
            <a:r>
              <a:rPr lang="en-US" sz="3200" dirty="0" err="1">
                <a:solidFill>
                  <a:srgbClr val="7030A0"/>
                </a:solidFill>
                <a:latin typeface="Nunito Black" pitchFamily="2" charset="0"/>
              </a:rPr>
              <a:t>Dương</a:t>
            </a:r>
            <a:r>
              <a:rPr lang="en-US" sz="3200" dirty="0">
                <a:solidFill>
                  <a:srgbClr val="7030A0"/>
                </a:solidFill>
                <a:latin typeface="Nunito Black" pitchFamily="2" charset="0"/>
              </a:rPr>
              <a:t> </a:t>
            </a:r>
            <a:r>
              <a:rPr lang="en-US" sz="3200" dirty="0" err="1">
                <a:solidFill>
                  <a:srgbClr val="7030A0"/>
                </a:solidFill>
                <a:latin typeface="Nunito Black" pitchFamily="2" charset="0"/>
              </a:rPr>
              <a:t>nhận</a:t>
            </a:r>
            <a:r>
              <a:rPr lang="en-US" sz="3200" dirty="0">
                <a:solidFill>
                  <a:srgbClr val="7030A0"/>
                </a:solidFill>
                <a:latin typeface="Nunito Black" pitchFamily="2" charset="0"/>
              </a:rPr>
              <a:t> </a:t>
            </a:r>
            <a:r>
              <a:rPr lang="en-US" sz="3200" dirty="0" err="1">
                <a:solidFill>
                  <a:srgbClr val="7030A0"/>
                </a:solidFill>
                <a:latin typeface="Nunito Black" pitchFamily="2" charset="0"/>
              </a:rPr>
              <a:t>ra</a:t>
            </a:r>
            <a:r>
              <a:rPr lang="en-US" sz="3200" dirty="0">
                <a:solidFill>
                  <a:srgbClr val="7030A0"/>
                </a:solidFill>
                <a:latin typeface="Nunito Black" pitchFamily="2" charset="0"/>
              </a:rPr>
              <a:t> </a:t>
            </a:r>
            <a:r>
              <a:rPr lang="vi-VN" sz="2400" b="0" i="0" dirty="0">
                <a:solidFill>
                  <a:srgbClr val="7030A0"/>
                </a:solidFill>
                <a:effectLst/>
                <a:latin typeface="Nunito Black" pitchFamily="2" charset="0"/>
              </a:rPr>
              <a:t> </a:t>
            </a:r>
            <a:r>
              <a:rPr lang="en-US" sz="3200" dirty="0">
                <a:solidFill>
                  <a:srgbClr val="7030A0"/>
                </a:solidFill>
                <a:latin typeface="Nunito Black" pitchFamily="2" charset="0"/>
              </a:rPr>
              <a:t>………..</a:t>
            </a:r>
            <a:r>
              <a:rPr lang="vi-VN" sz="2400" b="0" i="0" dirty="0">
                <a:solidFill>
                  <a:srgbClr val="7030A0"/>
                </a:solidFill>
                <a:effectLst/>
                <a:latin typeface="Nunito Black" pitchFamily="2" charset="0"/>
              </a:rPr>
              <a:t/>
            </a:r>
            <a:br>
              <a:rPr lang="vi-VN" sz="2400" b="0" i="0" dirty="0">
                <a:solidFill>
                  <a:srgbClr val="7030A0"/>
                </a:solidFill>
                <a:effectLst/>
                <a:latin typeface="Nunito Black" pitchFamily="2" charset="0"/>
              </a:rPr>
            </a:br>
            <a:r>
              <a:rPr lang="vi-VN" sz="2400" b="0" i="0" dirty="0">
                <a:solidFill>
                  <a:srgbClr val="7030A0"/>
                </a:solidFill>
                <a:effectLst/>
                <a:latin typeface="Nunito Black" pitchFamily="2" charset="0"/>
              </a:rPr>
              <a:t/>
            </a:r>
            <a:br>
              <a:rPr lang="vi-VN" sz="2400" b="0" i="0" dirty="0">
                <a:solidFill>
                  <a:srgbClr val="7030A0"/>
                </a:solidFill>
                <a:effectLst/>
                <a:latin typeface="Nunito Black" pitchFamily="2" charset="0"/>
              </a:rPr>
            </a:br>
            <a:endParaRPr lang="en-US" sz="2400" dirty="0">
              <a:solidFill>
                <a:srgbClr val="7030A0"/>
              </a:solidFill>
              <a:latin typeface="Nunito Black" pitchFamily="2" charset="0"/>
            </a:endParaRPr>
          </a:p>
        </p:txBody>
      </p:sp>
      <p:sp>
        <p:nvSpPr>
          <p:cNvPr id="9" name="TextBox 8">
            <a:extLst>
              <a:ext uri="{FF2B5EF4-FFF2-40B4-BE49-F238E27FC236}">
                <a16:creationId xmlns="" xmlns:a16="http://schemas.microsoft.com/office/drawing/2014/main" id="{2A1DAA2D-71DB-C8CA-09C2-07E4682C492C}"/>
              </a:ext>
            </a:extLst>
          </p:cNvPr>
          <p:cNvSpPr txBox="1"/>
          <p:nvPr/>
        </p:nvSpPr>
        <p:spPr>
          <a:xfrm>
            <a:off x="904764" y="1779498"/>
            <a:ext cx="3923609" cy="1938992"/>
          </a:xfrm>
          <a:prstGeom prst="rect">
            <a:avLst/>
          </a:prstGeom>
          <a:noFill/>
        </p:spPr>
        <p:txBody>
          <a:bodyPr wrap="square" rtlCol="0">
            <a:spAutoFit/>
          </a:bodyPr>
          <a:lstStyle/>
          <a:p>
            <a:r>
              <a:rPr lang="en-US" sz="3200" dirty="0" err="1">
                <a:solidFill>
                  <a:srgbClr val="7030A0"/>
                </a:solidFill>
                <a:latin typeface="Nunito Black" pitchFamily="2" charset="0"/>
              </a:rPr>
              <a:t>Trước</a:t>
            </a:r>
            <a:r>
              <a:rPr lang="en-US" sz="3200" dirty="0">
                <a:solidFill>
                  <a:srgbClr val="7030A0"/>
                </a:solidFill>
                <a:latin typeface="Nunito Black" pitchFamily="2" charset="0"/>
              </a:rPr>
              <a:t> </a:t>
            </a:r>
            <a:r>
              <a:rPr lang="en-US" sz="3200" dirty="0" err="1">
                <a:solidFill>
                  <a:srgbClr val="7030A0"/>
                </a:solidFill>
                <a:latin typeface="Nunito Black" pitchFamily="2" charset="0"/>
              </a:rPr>
              <a:t>khi</a:t>
            </a:r>
            <a:r>
              <a:rPr lang="en-US" sz="3200" dirty="0">
                <a:solidFill>
                  <a:srgbClr val="7030A0"/>
                </a:solidFill>
                <a:latin typeface="Nunito Black" pitchFamily="2" charset="0"/>
              </a:rPr>
              <a:t> </a:t>
            </a:r>
            <a:r>
              <a:rPr lang="en-US" sz="3200" dirty="0" err="1">
                <a:solidFill>
                  <a:srgbClr val="7030A0"/>
                </a:solidFill>
                <a:latin typeface="Nunito Black" pitchFamily="2" charset="0"/>
              </a:rPr>
              <a:t>đi</a:t>
            </a:r>
            <a:r>
              <a:rPr lang="en-US" sz="3200" dirty="0">
                <a:solidFill>
                  <a:srgbClr val="7030A0"/>
                </a:solidFill>
                <a:latin typeface="Nunito Black" pitchFamily="2" charset="0"/>
              </a:rPr>
              <a:t> du </a:t>
            </a:r>
            <a:r>
              <a:rPr lang="en-US" sz="3200" dirty="0" err="1">
                <a:solidFill>
                  <a:srgbClr val="7030A0"/>
                </a:solidFill>
                <a:latin typeface="Nunito Black" pitchFamily="2" charset="0"/>
              </a:rPr>
              <a:t>lịch</a:t>
            </a:r>
            <a:r>
              <a:rPr lang="en-US" sz="3200" dirty="0">
                <a:solidFill>
                  <a:srgbClr val="7030A0"/>
                </a:solidFill>
                <a:latin typeface="Nunito Black" pitchFamily="2" charset="0"/>
              </a:rPr>
              <a:t>, </a:t>
            </a:r>
            <a:r>
              <a:rPr lang="en-US" sz="3200" dirty="0" err="1">
                <a:solidFill>
                  <a:srgbClr val="7030A0"/>
                </a:solidFill>
                <a:latin typeface="Nunito Black" pitchFamily="2" charset="0"/>
              </a:rPr>
              <a:t>Dương</a:t>
            </a:r>
            <a:r>
              <a:rPr lang="en-US" sz="3200" dirty="0">
                <a:solidFill>
                  <a:srgbClr val="7030A0"/>
                </a:solidFill>
                <a:latin typeface="Nunito Black" pitchFamily="2" charset="0"/>
              </a:rPr>
              <a:t> </a:t>
            </a:r>
            <a:r>
              <a:rPr lang="en-US" sz="3200" dirty="0" err="1">
                <a:solidFill>
                  <a:srgbClr val="7030A0"/>
                </a:solidFill>
                <a:latin typeface="Nunito Black" pitchFamily="2" charset="0"/>
              </a:rPr>
              <a:t>nghĩ</a:t>
            </a:r>
            <a:r>
              <a:rPr lang="en-US" sz="3200" dirty="0">
                <a:solidFill>
                  <a:srgbClr val="7030A0"/>
                </a:solidFill>
                <a:latin typeface="Nunito Black" pitchFamily="2" charset="0"/>
              </a:rPr>
              <a:t> </a:t>
            </a:r>
            <a:r>
              <a:rPr lang="en-US" sz="3200" b="0" i="0" dirty="0" smtClean="0">
                <a:solidFill>
                  <a:srgbClr val="7030A0"/>
                </a:solidFill>
                <a:effectLst/>
                <a:latin typeface="Nunito Black" pitchFamily="2" charset="0"/>
              </a:rPr>
              <a:t>………..</a:t>
            </a:r>
            <a:r>
              <a:rPr lang="vi-VN" sz="3200" b="0" i="0" dirty="0">
                <a:solidFill>
                  <a:srgbClr val="000000"/>
                </a:solidFill>
                <a:effectLst/>
                <a:latin typeface="OpenSans"/>
              </a:rPr>
              <a:t/>
            </a:r>
            <a:br>
              <a:rPr lang="vi-VN" sz="32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511F317-1407-AA50-FBBB-FC7F1DD1C9E9}"/>
              </a:ext>
            </a:extLst>
          </p:cNvPr>
          <p:cNvSpPr txBox="1"/>
          <p:nvPr/>
        </p:nvSpPr>
        <p:spPr>
          <a:xfrm>
            <a:off x="400495" y="343304"/>
            <a:ext cx="10213382" cy="1508105"/>
          </a:xfrm>
          <a:prstGeom prst="rect">
            <a:avLst/>
          </a:prstGeom>
          <a:noFill/>
        </p:spPr>
        <p:txBody>
          <a:bodyPr wrap="square">
            <a:spAutoFit/>
          </a:bodyPr>
          <a:lstStyle/>
          <a:p>
            <a:r>
              <a:rPr lang="en-US" sz="2800" b="0" i="0" dirty="0" smtClean="0">
                <a:effectLst/>
                <a:latin typeface="Nunito Black" pitchFamily="2" charset="0"/>
              </a:rPr>
              <a:t>4. </a:t>
            </a:r>
            <a:r>
              <a:rPr lang="en-US" sz="2800" b="0" i="0" dirty="0">
                <a:effectLst/>
                <a:latin typeface="Nunito Black" pitchFamily="2" charset="0"/>
              </a:rPr>
              <a:t>Theo </a:t>
            </a:r>
            <a:r>
              <a:rPr lang="en-US" sz="2800" b="0" i="0" dirty="0" err="1">
                <a:effectLst/>
                <a:latin typeface="Nunito Black" pitchFamily="2" charset="0"/>
              </a:rPr>
              <a:t>em</a:t>
            </a:r>
            <a:r>
              <a:rPr lang="en-US" sz="2800" b="0" i="0" dirty="0">
                <a:effectLst/>
                <a:latin typeface="Nunito Black" pitchFamily="2" charset="0"/>
              </a:rPr>
              <a:t>, </a:t>
            </a:r>
            <a:r>
              <a:rPr lang="en-US" sz="2800" b="0" i="0" dirty="0" err="1">
                <a:effectLst/>
                <a:latin typeface="Nunito Black" pitchFamily="2" charset="0"/>
              </a:rPr>
              <a:t>vì</a:t>
            </a:r>
            <a:r>
              <a:rPr lang="en-US" sz="2800" b="0" i="0" dirty="0">
                <a:effectLst/>
                <a:latin typeface="Nunito Black" pitchFamily="2" charset="0"/>
              </a:rPr>
              <a:t> </a:t>
            </a:r>
            <a:r>
              <a:rPr lang="en-US" sz="2800" b="0" i="0" dirty="0" err="1">
                <a:effectLst/>
                <a:latin typeface="Nunito Black" pitchFamily="2" charset="0"/>
              </a:rPr>
              <a:t>sao</a:t>
            </a:r>
            <a:r>
              <a:rPr lang="en-US" sz="2800" b="0" i="0" dirty="0">
                <a:effectLst/>
                <a:latin typeface="Nunito Black" pitchFamily="2" charset="0"/>
              </a:rPr>
              <a:t> </a:t>
            </a:r>
            <a:r>
              <a:rPr lang="en-US" sz="2800" b="0" i="0" dirty="0" err="1">
                <a:effectLst/>
                <a:latin typeface="Nunito Black" pitchFamily="2" charset="0"/>
              </a:rPr>
              <a:t>Dương</a:t>
            </a:r>
            <a:r>
              <a:rPr lang="en-US" sz="2800" b="0" i="0" dirty="0">
                <a:effectLst/>
                <a:latin typeface="Nunito Black" pitchFamily="2" charset="0"/>
              </a:rPr>
              <a:t> </a:t>
            </a:r>
            <a:r>
              <a:rPr lang="en-US" sz="2800" b="0" i="0" dirty="0" err="1">
                <a:effectLst/>
                <a:latin typeface="Nunito Black" pitchFamily="2" charset="0"/>
              </a:rPr>
              <a:t>nghĩ</a:t>
            </a:r>
            <a:r>
              <a:rPr lang="en-US" sz="2800" b="0" i="0" dirty="0">
                <a:effectLst/>
                <a:latin typeface="Nunito Black" pitchFamily="2" charset="0"/>
              </a:rPr>
              <a:t> </a:t>
            </a:r>
            <a:r>
              <a:rPr lang="en-US" sz="2800" b="0" i="0" dirty="0" err="1">
                <a:effectLst/>
                <a:latin typeface="Nunito Black" pitchFamily="2" charset="0"/>
              </a:rPr>
              <a:t>từ</a:t>
            </a:r>
            <a:r>
              <a:rPr lang="en-US" sz="2800" b="0" i="0" dirty="0">
                <a:effectLst/>
                <a:latin typeface="Nunito Black" pitchFamily="2" charset="0"/>
              </a:rPr>
              <a:t> </a:t>
            </a:r>
            <a:r>
              <a:rPr lang="en-US" sz="2800" b="0" i="0" dirty="0" err="1">
                <a:effectLst/>
                <a:latin typeface="Nunito Black" pitchFamily="2" charset="0"/>
              </a:rPr>
              <a:t>bây</a:t>
            </a:r>
            <a:r>
              <a:rPr lang="en-US" sz="2800" b="0" i="0" dirty="0">
                <a:effectLst/>
                <a:latin typeface="Nunito Black" pitchFamily="2" charset="0"/>
              </a:rPr>
              <a:t> </a:t>
            </a:r>
            <a:r>
              <a:rPr lang="en-US" sz="2800" b="0" i="0" dirty="0" err="1">
                <a:effectLst/>
                <a:latin typeface="Nunito Black" pitchFamily="2" charset="0"/>
              </a:rPr>
              <a:t>giờ</a:t>
            </a:r>
            <a:r>
              <a:rPr lang="en-US" sz="2800" b="0" i="0" dirty="0">
                <a:effectLst/>
                <a:latin typeface="Nunito Black" pitchFamily="2" charset="0"/>
              </a:rPr>
              <a:t> </a:t>
            </a:r>
            <a:r>
              <a:rPr lang="en-US" sz="2800" b="0" i="0" dirty="0" err="1">
                <a:effectLst/>
                <a:latin typeface="Nunito Black" pitchFamily="2" charset="0"/>
              </a:rPr>
              <a:t>mình</a:t>
            </a:r>
            <a:r>
              <a:rPr lang="en-US" sz="2800" b="0" i="0" dirty="0">
                <a:effectLst/>
                <a:latin typeface="Nunito Black" pitchFamily="2" charset="0"/>
              </a:rPr>
              <a:t> </a:t>
            </a:r>
            <a:r>
              <a:rPr lang="en-US" sz="2800" b="0" i="0" dirty="0" err="1">
                <a:effectLst/>
                <a:latin typeface="Nunito Black" pitchFamily="2" charset="0"/>
              </a:rPr>
              <a:t>mới</a:t>
            </a:r>
            <a:r>
              <a:rPr lang="en-US" sz="2800" b="0" i="0" dirty="0">
                <a:effectLst/>
                <a:latin typeface="Nunito Black" pitchFamily="2" charset="0"/>
              </a:rPr>
              <a:t> </a:t>
            </a:r>
            <a:r>
              <a:rPr lang="en-US" sz="2800" b="0" i="0" dirty="0" err="1">
                <a:effectLst/>
                <a:latin typeface="Nunito Black" pitchFamily="2" charset="0"/>
              </a:rPr>
              <a:t>là</a:t>
            </a:r>
            <a:r>
              <a:rPr lang="en-US" sz="2800" b="0" i="0" dirty="0">
                <a:effectLst/>
                <a:latin typeface="Nunito Black" pitchFamily="2" charset="0"/>
              </a:rPr>
              <a:t> </a:t>
            </a:r>
            <a:r>
              <a:rPr lang="en-US" sz="2800" b="0" i="0" dirty="0" err="1">
                <a:effectLst/>
                <a:latin typeface="Nunito Black" pitchFamily="2" charset="0"/>
              </a:rPr>
              <a:t>người</a:t>
            </a:r>
            <a:r>
              <a:rPr lang="en-US" sz="2800" b="0" i="0" dirty="0">
                <a:effectLst/>
                <a:latin typeface="Nunito Black" pitchFamily="2" charset="0"/>
              </a:rPr>
              <a:t> </a:t>
            </a:r>
            <a:r>
              <a:rPr lang="en-US" sz="2800" b="0" i="0" dirty="0" err="1">
                <a:effectLst/>
                <a:latin typeface="Nunito Black" pitchFamily="2" charset="0"/>
              </a:rPr>
              <a:t>đưa</a:t>
            </a:r>
            <a:r>
              <a:rPr lang="en-US" sz="2800" b="0" i="0" dirty="0">
                <a:effectLst/>
                <a:latin typeface="Nunito Black" pitchFamily="2" charset="0"/>
              </a:rPr>
              <a:t> </a:t>
            </a:r>
            <a:r>
              <a:rPr lang="en-US" sz="2800" b="0" i="0" dirty="0" err="1">
                <a:effectLst/>
                <a:latin typeface="Nunito Black" pitchFamily="2" charset="0"/>
              </a:rPr>
              <a:t>tay</a:t>
            </a:r>
            <a:r>
              <a:rPr lang="en-US" sz="2800" b="0" i="0" dirty="0">
                <a:effectLst/>
                <a:latin typeface="Nunito Black" pitchFamily="2" charset="0"/>
              </a:rPr>
              <a:t> </a:t>
            </a:r>
            <a:r>
              <a:rPr lang="en-US" sz="2800" b="0" i="0" dirty="0" err="1">
                <a:effectLst/>
                <a:latin typeface="Nunito Black" pitchFamily="2" charset="0"/>
              </a:rPr>
              <a:t>cho</a:t>
            </a:r>
            <a:r>
              <a:rPr lang="en-US" sz="2800" b="0" i="0" dirty="0">
                <a:effectLst/>
                <a:latin typeface="Nunito Black" pitchFamily="2" charset="0"/>
              </a:rPr>
              <a:t> </a:t>
            </a:r>
            <a:r>
              <a:rPr lang="en-US" sz="2800" b="0" i="0" dirty="0" err="1">
                <a:effectLst/>
                <a:latin typeface="Nunito Black" pitchFamily="2" charset="0"/>
              </a:rPr>
              <a:t>ông</a:t>
            </a:r>
            <a:r>
              <a:rPr lang="en-US" sz="2800" b="0" i="0" dirty="0">
                <a:effectLst/>
                <a:latin typeface="Nunito Black" pitchFamily="2" charset="0"/>
              </a:rPr>
              <a:t> </a:t>
            </a:r>
            <a:r>
              <a:rPr lang="en-US" sz="2800" b="0" i="0" dirty="0" err="1">
                <a:effectLst/>
                <a:latin typeface="Nunito Black" pitchFamily="2" charset="0"/>
              </a:rPr>
              <a:t>nắm</a:t>
            </a:r>
            <a:r>
              <a:rPr lang="en-US" sz="2800" b="0" i="0" dirty="0">
                <a:effectLst/>
                <a:latin typeface="Nunito Black" pitchFamily="2" charset="0"/>
              </a:rPr>
              <a:t>?</a:t>
            </a:r>
            <a:r>
              <a:rPr lang="en-US" b="0" i="0" dirty="0">
                <a:solidFill>
                  <a:srgbClr val="000000"/>
                </a:solidFill>
                <a:effectLst/>
                <a:latin typeface="OpenSans"/>
              </a:rPr>
              <a:t/>
            </a:r>
            <a:br>
              <a:rPr lang="en-US" b="0" i="0" dirty="0">
                <a:solidFill>
                  <a:srgbClr val="000000"/>
                </a:solidFill>
                <a:effectLst/>
                <a:latin typeface="OpenSans"/>
              </a:rPr>
            </a:br>
            <a:r>
              <a:rPr lang="en-US" b="0" i="0" dirty="0">
                <a:solidFill>
                  <a:srgbClr val="000000"/>
                </a:solidFill>
                <a:effectLst/>
                <a:latin typeface="OpenSans"/>
              </a:rPr>
              <a:t/>
            </a:r>
            <a:br>
              <a:rPr lang="en-US" b="0" i="0" dirty="0">
                <a:solidFill>
                  <a:srgbClr val="000000"/>
                </a:solidFill>
                <a:effectLst/>
                <a:latin typeface="OpenSans"/>
              </a:rPr>
            </a:br>
            <a:endParaRPr lang="en-US" dirty="0"/>
          </a:p>
        </p:txBody>
      </p:sp>
      <p:sp>
        <p:nvSpPr>
          <p:cNvPr id="3" name="TextBox 2">
            <a:extLst>
              <a:ext uri="{FF2B5EF4-FFF2-40B4-BE49-F238E27FC236}">
                <a16:creationId xmlns=""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r>
              <a:rPr lang="vi-VN" b="0" i="0">
                <a:solidFill>
                  <a:srgbClr val="000000"/>
                </a:solidFill>
                <a:effectLst/>
                <a:latin typeface="OpenSans"/>
              </a:rPr>
              <a:t/>
            </a:r>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 xmlns:a16="http://schemas.microsoft.com/office/drawing/2014/main" id="{07C06857-59F0-0C20-373F-DEF7CFF289D2}"/>
              </a:ext>
            </a:extLst>
          </p:cNvPr>
          <p:cNvSpPr/>
          <p:nvPr/>
        </p:nvSpPr>
        <p:spPr>
          <a:xfrm>
            <a:off x="887767" y="1553593"/>
            <a:ext cx="6417907" cy="2018550"/>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0" i="0" dirty="0">
                <a:solidFill>
                  <a:srgbClr val="7030A0"/>
                </a:solidFill>
                <a:effectLst/>
                <a:latin typeface="Times New Roman" panose="02020603050405020304" pitchFamily="18" charset="0"/>
                <a:cs typeface="Times New Roman" panose="02020603050405020304" pitchFamily="18" charset="0"/>
              </a:rPr>
              <a:t>Dương nghĩ từ bây giờ nó mới là người đưa tay cho ông nắm vì ông ngày càng già đi còn nó thì ngày càng lớn lên, mạnh mẽ </a:t>
            </a:r>
            <a:r>
              <a:rPr lang="vi-VN" sz="2800" b="0" i="0" dirty="0" smtClean="0">
                <a:solidFill>
                  <a:srgbClr val="7030A0"/>
                </a:solidFill>
                <a:effectLst/>
                <a:latin typeface="Times New Roman" panose="02020603050405020304" pitchFamily="18" charset="0"/>
                <a:cs typeface="Times New Roman" panose="02020603050405020304" pitchFamily="18" charset="0"/>
              </a:rPr>
              <a:t>hơn…</a:t>
            </a:r>
            <a:endParaRPr lang="en-US" sz="2800" dirty="0">
              <a:solidFill>
                <a:schemeClr val="accent6">
                  <a:lumMod val="50000"/>
                </a:schemeClr>
              </a:solidFill>
              <a:latin typeface="Nunito Black" pitchFamily="2" charset="0"/>
            </a:endParaRPr>
          </a:p>
        </p:txBody>
      </p:sp>
      <p:pic>
        <p:nvPicPr>
          <p:cNvPr id="7" name="Picture 6">
            <a:extLst>
              <a:ext uri="{FF2B5EF4-FFF2-40B4-BE49-F238E27FC236}">
                <a16:creationId xmlns=""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 mềm bộ mẫu chữ cao 2,5 ô ly dành cho học sinh tiểu họ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744" y="1095751"/>
            <a:ext cx="2946548" cy="416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62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 Chữ K viết hoa, chữ k viết thường | Tip.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942" y="2037216"/>
            <a:ext cx="2314159" cy="231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67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 mềm bộ mẫu chữ cao 2,5 ô ly dành cho học sinh tiểu họ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551" y="1095751"/>
            <a:ext cx="2946548" cy="41674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Chữ K viết hoa, chữ k viết thường | Tip.edu.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540" y="2003033"/>
            <a:ext cx="2314159" cy="231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59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8B0F717-0B1C-AA72-1C9F-AF756C793BB9}"/>
              </a:ext>
            </a:extLst>
          </p:cNvPr>
          <p:cNvPicPr>
            <a:picLocks noChangeAspect="1"/>
          </p:cNvPicPr>
          <p:nvPr/>
        </p:nvPicPr>
        <p:blipFill>
          <a:blip r:embed="rId3"/>
          <a:stretch>
            <a:fillRect/>
          </a:stretch>
        </p:blipFill>
        <p:spPr>
          <a:xfrm>
            <a:off x="264401" y="1138058"/>
            <a:ext cx="5378336" cy="1767512"/>
          </a:xfrm>
          <a:prstGeom prst="rect">
            <a:avLst/>
          </a:prstGeom>
        </p:spPr>
      </p:pic>
      <p:sp>
        <p:nvSpPr>
          <p:cNvPr id="9" name="TextBox 8">
            <a:extLst>
              <a:ext uri="{FF2B5EF4-FFF2-40B4-BE49-F238E27FC236}">
                <a16:creationId xmlns="" xmlns:a16="http://schemas.microsoft.com/office/drawing/2014/main" id="{FAAEB0D7-23D5-7150-199D-FE6559BE5680}"/>
              </a:ext>
            </a:extLst>
          </p:cNvPr>
          <p:cNvSpPr txBox="1"/>
          <p:nvPr/>
        </p:nvSpPr>
        <p:spPr>
          <a:xfrm>
            <a:off x="2373505" y="5226784"/>
            <a:ext cx="9686925" cy="1631216"/>
          </a:xfrm>
          <a:prstGeom prst="rect">
            <a:avLst/>
          </a:prstGeom>
          <a:noFill/>
        </p:spPr>
        <p:txBody>
          <a:bodyPr wrap="square">
            <a:spAutoFit/>
          </a:bodyPr>
          <a:lstStyle/>
          <a:p>
            <a:r>
              <a:rPr lang="vi-VN" sz="2000" b="1" i="0" dirty="0">
                <a:solidFill>
                  <a:srgbClr val="00B050"/>
                </a:solidFill>
                <a:effectLst/>
                <a:latin typeface="Nunito Black" pitchFamily="2" charset="0"/>
              </a:rPr>
              <a:t>Khánh Hòa là một tỉnh duyên hải Nam Trung Bộ, miền Trung Việt Nam.</a:t>
            </a:r>
            <a:r>
              <a:rPr lang="vi-VN" sz="2000" b="1" i="0" dirty="0">
                <a:solidFill>
                  <a:srgbClr val="00B050"/>
                </a:solidFill>
                <a:effectLst/>
                <a:latin typeface="arial" panose="020B0604020202020204" pitchFamily="34" charset="0"/>
              </a:rPr>
              <a:t> </a:t>
            </a:r>
            <a:r>
              <a:rPr lang="vi-VN" sz="2000" dirty="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dirty="0">
              <a:solidFill>
                <a:srgbClr val="00B050"/>
              </a:solidFill>
              <a:latin typeface="Nunito Black" pitchFamily="2" charset="0"/>
            </a:endParaRPr>
          </a:p>
        </p:txBody>
      </p:sp>
      <p:pic>
        <p:nvPicPr>
          <p:cNvPr id="1028" name="Picture 4" descr="Khánh Hòa: Tiềm năng và hứa hẹn!">
            <a:extLst>
              <a:ext uri="{FF2B5EF4-FFF2-40B4-BE49-F238E27FC236}">
                <a16:creationId xmlns="" xmlns:a16="http://schemas.microsoft.com/office/drawing/2014/main" id="{84FBA2E1-6C15-14D6-0774-C525F59D2E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1066" y="213645"/>
            <a:ext cx="6047441" cy="44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pic>
        <p:nvPicPr>
          <p:cNvPr id="7" name="Picture 6">
            <a:extLst>
              <a:ext uri="{FF2B5EF4-FFF2-40B4-BE49-F238E27FC236}">
                <a16:creationId xmlns="" xmlns:a16="http://schemas.microsoft.com/office/drawing/2014/main" id="{A1C77BC9-AD85-C33D-383C-4CDA7D2A7475}"/>
              </a:ext>
            </a:extLst>
          </p:cNvPr>
          <p:cNvPicPr>
            <a:picLocks noChangeAspect="1"/>
          </p:cNvPicPr>
          <p:nvPr/>
        </p:nvPicPr>
        <p:blipFill>
          <a:blip r:embed="rId3"/>
          <a:stretch>
            <a:fillRect/>
          </a:stretch>
        </p:blipFill>
        <p:spPr>
          <a:xfrm>
            <a:off x="1366513" y="1441157"/>
            <a:ext cx="9614457" cy="2059135"/>
          </a:xfrm>
          <a:prstGeom prst="rect">
            <a:avLst/>
          </a:prstGeom>
        </p:spPr>
      </p:pic>
    </p:spTree>
    <p:extLst>
      <p:ext uri="{BB962C8B-B14F-4D97-AF65-F5344CB8AC3E}">
        <p14:creationId xmlns:p14="http://schemas.microsoft.com/office/powerpoint/2010/main" val="478742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5E0BF33-579E-89E1-231F-23FAAADDAF29}"/>
              </a:ext>
            </a:extLst>
          </p:cNvPr>
          <p:cNvSpPr txBox="1"/>
          <p:nvPr/>
        </p:nvSpPr>
        <p:spPr>
          <a:xfrm>
            <a:off x="5969133" y="1775804"/>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Hẹn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gặp</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lại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các</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 xmlns:a16="http://schemas.microsoft.com/office/drawing/2014/main" id="{78E072FF-705E-CEDB-C02C-1706688D5230}"/>
              </a:ext>
            </a:extLst>
          </p:cNvPr>
          <p:cNvSpPr txBox="1"/>
          <p:nvPr/>
        </p:nvSpPr>
        <p:spPr>
          <a:xfrm>
            <a:off x="1431736" y="2212813"/>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dirty="0" err="1">
                <a:solidFill>
                  <a:srgbClr val="008000"/>
                </a:solidFill>
                <a:latin typeface="Nunito Black" pitchFamily="2" charset="0"/>
                <a:ea typeface="+mj-ea"/>
                <a:cs typeface="+mj-cs"/>
              </a:rPr>
              <a:t>Kể</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về</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một</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lần</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em</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cảm</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thấy</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xúc</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động</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trước</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cử</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chỉ</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hoặc</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việc</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làm</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của</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người</a:t>
            </a:r>
            <a:r>
              <a:rPr lang="en-US" sz="4000" b="1" dirty="0">
                <a:solidFill>
                  <a:srgbClr val="008000"/>
                </a:solidFill>
                <a:latin typeface="Nunito Black" pitchFamily="2" charset="0"/>
                <a:ea typeface="+mj-ea"/>
                <a:cs typeface="+mj-cs"/>
              </a:rPr>
              <a:t> </a:t>
            </a:r>
            <a:r>
              <a:rPr lang="en-US" sz="4000" b="1" dirty="0" err="1">
                <a:solidFill>
                  <a:srgbClr val="008000"/>
                </a:solidFill>
                <a:latin typeface="Nunito Black" pitchFamily="2" charset="0"/>
                <a:ea typeface="+mj-ea"/>
                <a:cs typeface="+mj-cs"/>
              </a:rPr>
              <a:t>thân</a:t>
            </a:r>
            <a:r>
              <a:rPr lang="en-US" sz="4000" b="1" dirty="0">
                <a:solidFill>
                  <a:srgbClr val="008000"/>
                </a:solidFill>
                <a:latin typeface="Nunito Black" pitchFamily="2" charset="0"/>
                <a:ea typeface="+mj-ea"/>
                <a:cs typeface="+mj-cs"/>
              </a:rPr>
              <a:t> </a:t>
            </a:r>
          </a:p>
        </p:txBody>
      </p:sp>
    </p:spTree>
    <p:extLst>
      <p:ext uri="{BB962C8B-B14F-4D97-AF65-F5344CB8AC3E}">
        <p14:creationId xmlns:p14="http://schemas.microsoft.com/office/powerpoint/2010/main" val="1427169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84EBBED-53A2-AA6E-521B-80AEF1B66C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Tree>
    <p:extLst>
      <p:ext uri="{BB962C8B-B14F-4D97-AF65-F5344CB8AC3E}">
        <p14:creationId xmlns:p14="http://schemas.microsoft.com/office/powerpoint/2010/main" val="1093754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D8753ED-C063-506E-91EF-CF12C41BA07D}"/>
              </a:ext>
            </a:extLst>
          </p:cNvPr>
          <p:cNvPicPr>
            <a:picLocks noChangeAspect="1"/>
          </p:cNvPicPr>
          <p:nvPr/>
        </p:nvPicPr>
        <p:blipFill>
          <a:blip r:embed="rId3"/>
          <a:stretch>
            <a:fillRect/>
          </a:stretch>
        </p:blipFill>
        <p:spPr>
          <a:xfrm>
            <a:off x="262669" y="230736"/>
            <a:ext cx="11652574" cy="6340980"/>
          </a:xfrm>
          <a:prstGeom prst="rect">
            <a:avLst/>
          </a:prstGeom>
        </p:spPr>
      </p:pic>
    </p:spTree>
    <p:extLst>
      <p:ext uri="{BB962C8B-B14F-4D97-AF65-F5344CB8AC3E}">
        <p14:creationId xmlns:p14="http://schemas.microsoft.com/office/powerpoint/2010/main" val="216539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7" name="TextBox 6">
            <a:extLst>
              <a:ext uri="{FF2B5EF4-FFF2-40B4-BE49-F238E27FC236}">
                <a16:creationId xmlns="" xmlns:a16="http://schemas.microsoft.com/office/drawing/2014/main" id="{7BB721E7-7BA6-7D38-9C50-360A147C4488}"/>
              </a:ext>
            </a:extLst>
          </p:cNvPr>
          <p:cNvSpPr txBox="1"/>
          <p:nvPr/>
        </p:nvSpPr>
        <p:spPr>
          <a:xfrm>
            <a:off x="2325329" y="2782670"/>
            <a:ext cx="7541342"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Tháp Bà Pô – nô - ga</a:t>
            </a:r>
            <a:endParaRPr lang="en-US" sz="3600" dirty="0">
              <a:solidFill>
                <a:srgbClr val="002060"/>
              </a:solidFill>
              <a:latin typeface="Nunito Black" pitchFamily="2" charset="0"/>
              <a:cs typeface="Baloo 2 SemiBold" pitchFamily="2" charset="0"/>
            </a:endParaRPr>
          </a:p>
        </p:txBody>
      </p:sp>
      <p:sp>
        <p:nvSpPr>
          <p:cNvPr id="8" name="TextBox 7">
            <a:extLst>
              <a:ext uri="{FF2B5EF4-FFF2-40B4-BE49-F238E27FC236}">
                <a16:creationId xmlns="" xmlns:a16="http://schemas.microsoft.com/office/drawing/2014/main" id="{492EE3CC-E64B-C669-CCC8-5A8778C25343}"/>
              </a:ext>
            </a:extLst>
          </p:cNvPr>
          <p:cNvSpPr txBox="1"/>
          <p:nvPr/>
        </p:nvSpPr>
        <p:spPr>
          <a:xfrm>
            <a:off x="3828426" y="4055478"/>
            <a:ext cx="4535148"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chạm trổ</a:t>
            </a:r>
            <a:endParaRPr lang="en-US" sz="3600" dirty="0">
              <a:solidFill>
                <a:srgbClr val="002060"/>
              </a:solidFill>
              <a:latin typeface="Nunito Black" pitchFamily="2" charset="0"/>
              <a:cs typeface="Baloo 2 SemiBold" pitchFamily="2" charset="0"/>
            </a:endParaRPr>
          </a:p>
        </p:txBody>
      </p:sp>
      <p:sp>
        <p:nvSpPr>
          <p:cNvPr id="9" name="TextBox 8">
            <a:extLst>
              <a:ext uri="{FF2B5EF4-FFF2-40B4-BE49-F238E27FC236}">
                <a16:creationId xmlns="" xmlns:a16="http://schemas.microsoft.com/office/drawing/2014/main" id="{7E6F2C02-60CA-BABB-1E6C-86456E62CF4E}"/>
              </a:ext>
            </a:extLst>
          </p:cNvPr>
          <p:cNvSpPr txBox="1"/>
          <p:nvPr/>
        </p:nvSpPr>
        <p:spPr>
          <a:xfrm>
            <a:off x="4044255" y="5417691"/>
            <a:ext cx="4103489"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tinh xảo</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1853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6" name="TextBox 15">
            <a:extLst>
              <a:ext uri="{FF2B5EF4-FFF2-40B4-BE49-F238E27FC236}">
                <a16:creationId xmlns="" xmlns:a16="http://schemas.microsoft.com/office/drawing/2014/main" id="{D184C4C8-EE2B-BDB6-BA8D-C0D8E7F476F9}"/>
              </a:ext>
            </a:extLst>
          </p:cNvPr>
          <p:cNvSpPr txBox="1"/>
          <p:nvPr/>
        </p:nvSpPr>
        <p:spPr>
          <a:xfrm>
            <a:off x="1517324" y="1971138"/>
            <a:ext cx="8643626" cy="575483"/>
          </a:xfrm>
          <a:prstGeom prst="roundRect">
            <a:avLst/>
          </a:prstGeom>
        </p:spPr>
        <p:txBody>
          <a:bodyPr vert="horz" lIns="91440" tIns="45720" rIns="91440" bIns="45720" rtlCol="0">
            <a:noAutofit/>
          </a:bodyPr>
          <a:lstStyle/>
          <a:p>
            <a:pPr defTabSz="914400" fontAlgn="t">
              <a:lnSpc>
                <a:spcPct val="90000"/>
              </a:lnSpc>
              <a:spcAft>
                <a:spcPts val="600"/>
              </a:spcAft>
            </a:pPr>
            <a:r>
              <a:rPr lang="en-US" sz="3600" dirty="0">
                <a:solidFill>
                  <a:srgbClr val="002060"/>
                </a:solidFill>
                <a:latin typeface="Nunito Black" pitchFamily="2" charset="0"/>
              </a:rPr>
              <a:t>    </a:t>
            </a:r>
            <a:r>
              <a:rPr lang="en-US" sz="3600" dirty="0" err="1">
                <a:solidFill>
                  <a:srgbClr val="002060"/>
                </a:solidFill>
                <a:latin typeface="Times New Roman" panose="02020603050405020304" pitchFamily="18" charset="0"/>
                <a:cs typeface="Times New Roman" panose="02020603050405020304" pitchFamily="18" charset="0"/>
              </a:rPr>
              <a:t>Ông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ngoại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ơi</a:t>
            </a:r>
            <a:r>
              <a:rPr lang="en-US" sz="3600"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cháu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yêu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ông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nhiều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lắm</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6" name="Picture 5">
            <a:extLst>
              <a:ext uri="{FF2B5EF4-FFF2-40B4-BE49-F238E27FC236}">
                <a16:creationId xmlns=""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pic>
        <p:nvPicPr>
          <p:cNvPr id="1026" name="Picture 2" descr="Tháp Bà Ponagar Nha Trang – điểm du lịch văn hóa độc đ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106" y="1251201"/>
            <a:ext cx="8874875" cy="533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7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71322" y="2018003"/>
            <a:ext cx="1002831" cy="838201"/>
          </a:xfrm>
          <a:prstGeom prst="rect">
            <a:avLst/>
          </a:prstGeom>
        </p:spPr>
      </p:pic>
      <p:sp>
        <p:nvSpPr>
          <p:cNvPr id="6" name="TextBox 5">
            <a:extLst>
              <a:ext uri="{FF2B5EF4-FFF2-40B4-BE49-F238E27FC236}">
                <a16:creationId xmlns="" xmlns:a16="http://schemas.microsoft.com/office/drawing/2014/main" id="{D9D12364-CFA1-C81A-BD51-5049FB49C915}"/>
              </a:ext>
            </a:extLst>
          </p:cNvPr>
          <p:cNvSpPr txBox="1"/>
          <p:nvPr/>
        </p:nvSpPr>
        <p:spPr>
          <a:xfrm>
            <a:off x="1111783" y="2250820"/>
            <a:ext cx="9265506" cy="1508105"/>
          </a:xfrm>
          <a:prstGeom prst="rect">
            <a:avLst/>
          </a:prstGeom>
          <a:noFill/>
        </p:spPr>
        <p:txBody>
          <a:bodyPr wrap="square">
            <a:spAutoFit/>
          </a:bodyPr>
          <a:lstStyle/>
          <a:p>
            <a:r>
              <a:rPr lang="en-US" sz="2800" b="0" i="0" dirty="0">
                <a:solidFill>
                  <a:srgbClr val="00B050"/>
                </a:solidFill>
                <a:effectLst/>
                <a:latin typeface="Nunito Black" pitchFamily="2" charset="0"/>
              </a:rPr>
              <a:t>2 . </a:t>
            </a:r>
            <a:r>
              <a:rPr lang="en-US" sz="2800" b="0" i="0" dirty="0" err="1">
                <a:solidFill>
                  <a:srgbClr val="00B050"/>
                </a:solidFill>
                <a:effectLst/>
                <a:latin typeface="Nunito Black" pitchFamily="2" charset="0"/>
              </a:rPr>
              <a:t>Tìm</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những</a:t>
            </a:r>
            <a:r>
              <a:rPr lang="en-US" sz="2800" b="0" i="0" dirty="0">
                <a:solidFill>
                  <a:srgbClr val="00B050"/>
                </a:solidFill>
                <a:effectLst/>
                <a:latin typeface="Nunito Black" pitchFamily="2" charset="0"/>
              </a:rPr>
              <a:t> chi </a:t>
            </a:r>
            <a:r>
              <a:rPr lang="en-US" sz="2800" b="0" i="0" dirty="0" err="1">
                <a:solidFill>
                  <a:srgbClr val="00B050"/>
                </a:solidFill>
                <a:effectLst/>
                <a:latin typeface="Nunito Black" pitchFamily="2" charset="0"/>
              </a:rPr>
              <a:t>tiết</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cho</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thấy</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ông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ngoại</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ngắm</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ngôi</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đền</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rất</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kĩ</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và</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đầy</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xúc</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động</a:t>
            </a:r>
            <a:r>
              <a:rPr lang="en-US" sz="2800" b="0" i="0" dirty="0">
                <a:solidFill>
                  <a:srgbClr val="00B050"/>
                </a:solidFill>
                <a:effectLst/>
                <a:latin typeface="Nunito Black" pitchFamily="2" charset="0"/>
              </a:rPr>
              <a:t>?</a:t>
            </a:r>
            <a:r>
              <a:rPr lang="en-US" b="0" i="0" dirty="0">
                <a:solidFill>
                  <a:srgbClr val="000000"/>
                </a:solidFill>
                <a:effectLst/>
                <a:latin typeface="OpenSans"/>
              </a:rPr>
              <a:t/>
            </a:r>
            <a:br>
              <a:rPr lang="en-US" b="0" i="0" dirty="0">
                <a:solidFill>
                  <a:srgbClr val="000000"/>
                </a:solidFill>
                <a:effectLst/>
                <a:latin typeface="OpenSans"/>
              </a:rPr>
            </a:br>
            <a:r>
              <a:rPr lang="en-US" b="0" i="0" dirty="0">
                <a:solidFill>
                  <a:srgbClr val="000000"/>
                </a:solidFill>
                <a:effectLst/>
                <a:latin typeface="OpenSans"/>
              </a:rPr>
              <a:t/>
            </a:r>
            <a:br>
              <a:rPr lang="en-US" b="0" i="0" dirty="0">
                <a:solidFill>
                  <a:srgbClr val="000000"/>
                </a:solidFill>
                <a:effectLst/>
                <a:latin typeface="OpenSans"/>
              </a:rPr>
            </a:br>
            <a:endParaRPr lang="en-US" dirty="0"/>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499" y="440099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433692" y="2371986"/>
            <a:ext cx="1002831" cy="838201"/>
          </a:xfrm>
          <a:prstGeom prst="rect">
            <a:avLst/>
          </a:prstGeom>
        </p:spPr>
      </p:pic>
      <p:sp>
        <p:nvSpPr>
          <p:cNvPr id="3" name="TextBox 2">
            <a:extLst>
              <a:ext uri="{FF2B5EF4-FFF2-40B4-BE49-F238E27FC236}">
                <a16:creationId xmlns="" xmlns:a16="http://schemas.microsoft.com/office/drawing/2014/main" id="{49A1ACB0-9861-E56E-3F1B-96A48C34D9C9}"/>
              </a:ext>
            </a:extLst>
          </p:cNvPr>
          <p:cNvSpPr txBox="1"/>
          <p:nvPr/>
        </p:nvSpPr>
        <p:spPr>
          <a:xfrm>
            <a:off x="1222878" y="2575560"/>
            <a:ext cx="9265506" cy="1508105"/>
          </a:xfrm>
          <a:prstGeom prst="rect">
            <a:avLst/>
          </a:prstGeom>
          <a:noFill/>
        </p:spPr>
        <p:txBody>
          <a:bodyPr wrap="square">
            <a:spAutoFit/>
          </a:bodyPr>
          <a:lstStyle/>
          <a:p>
            <a:r>
              <a:rPr lang="en-US" sz="2800" b="0" i="0" dirty="0">
                <a:solidFill>
                  <a:srgbClr val="00B050"/>
                </a:solidFill>
                <a:effectLst/>
                <a:latin typeface="Nunito Black" pitchFamily="2" charset="0"/>
              </a:rPr>
              <a:t>3 . </a:t>
            </a:r>
            <a:r>
              <a:rPr lang="en-US" sz="2800" b="0" i="0" dirty="0" err="1">
                <a:solidFill>
                  <a:srgbClr val="00B050"/>
                </a:solidFill>
                <a:effectLst/>
                <a:latin typeface="Nunito Black" pitchFamily="2" charset="0"/>
              </a:rPr>
              <a:t>Dương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đã</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thay</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đổi</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những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suy</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nghĩ</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về</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ông</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như</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thế</a:t>
            </a:r>
            <a:r>
              <a:rPr lang="en-US" sz="2800" b="0" i="0" dirty="0">
                <a:solidFill>
                  <a:srgbClr val="00B050"/>
                </a:solidFill>
                <a:effectLst/>
                <a:latin typeface="Nunito Black" pitchFamily="2" charset="0"/>
              </a:rPr>
              <a:t> </a:t>
            </a:r>
            <a:r>
              <a:rPr lang="en-US" sz="2800" b="0" i="0" dirty="0" err="1">
                <a:solidFill>
                  <a:srgbClr val="00B050"/>
                </a:solidFill>
                <a:effectLst/>
                <a:latin typeface="Nunito Black" pitchFamily="2" charset="0"/>
              </a:rPr>
              <a:t>nào</a:t>
            </a:r>
            <a:r>
              <a:rPr lang="en-US" sz="2800" b="0" i="0" dirty="0">
                <a:solidFill>
                  <a:srgbClr val="00B050"/>
                </a:solidFill>
                <a:effectLst/>
                <a:latin typeface="Nunito Black" pitchFamily="2" charset="0"/>
              </a:rPr>
              <a:t>?</a:t>
            </a:r>
            <a:r>
              <a:rPr lang="en-US" b="0" i="0" dirty="0">
                <a:solidFill>
                  <a:srgbClr val="000000"/>
                </a:solidFill>
                <a:effectLst/>
                <a:latin typeface="OpenSans"/>
              </a:rPr>
              <a:t/>
            </a:r>
            <a:br>
              <a:rPr lang="en-US" b="0" i="0" dirty="0">
                <a:solidFill>
                  <a:srgbClr val="000000"/>
                </a:solidFill>
                <a:effectLst/>
                <a:latin typeface="OpenSans"/>
              </a:rPr>
            </a:br>
            <a:r>
              <a:rPr lang="en-US" b="0" i="0" dirty="0">
                <a:solidFill>
                  <a:srgbClr val="000000"/>
                </a:solidFill>
                <a:effectLst/>
                <a:latin typeface="OpenSans"/>
              </a:rPr>
              <a:t/>
            </a:r>
            <a:br>
              <a:rPr lang="en-US" b="0" i="0" dirty="0">
                <a:solidFill>
                  <a:srgbClr val="000000"/>
                </a:solidFill>
                <a:effectLst/>
                <a:latin typeface="OpenSans"/>
              </a:rPr>
            </a:br>
            <a:endParaRPr lang="en-US" dirty="0"/>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3465" y="4381178"/>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60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408</Words>
  <Application>Microsoft Office PowerPoint</Application>
  <PresentationFormat>Widescreen</PresentationFormat>
  <Paragraphs>31</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Arial</vt:lpstr>
      <vt:lpstr>Baloo 2 SemiBold</vt:lpstr>
      <vt:lpstr>Calibri</vt:lpstr>
      <vt:lpstr>Calibri Light</vt:lpstr>
      <vt:lpstr>Nunito Black</vt:lpstr>
      <vt:lpstr>Open Sans</vt:lpstr>
      <vt:lpstr>OpenSans</vt:lpstr>
      <vt:lpstr>Sigmar One</vt:lpstr>
      <vt:lpstr>Times New Roman</vt:lpstr>
      <vt:lpstr>字魂17号-萌趣果冻体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Administrator</cp:lastModifiedBy>
  <cp:revision>19</cp:revision>
  <dcterms:created xsi:type="dcterms:W3CDTF">2022-08-11T14:51:20Z</dcterms:created>
  <dcterms:modified xsi:type="dcterms:W3CDTF">2023-04-05T13:37:07Z</dcterms:modified>
</cp:coreProperties>
</file>