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46" r:id="rId3"/>
    <p:sldId id="447" r:id="rId4"/>
    <p:sldId id="438" r:id="rId5"/>
    <p:sldId id="439" r:id="rId6"/>
    <p:sldId id="442" r:id="rId7"/>
    <p:sldId id="444" r:id="rId8"/>
    <p:sldId id="445" r:id="rId9"/>
    <p:sldId id="448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3399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3220" autoAdjust="0"/>
  </p:normalViewPr>
  <p:slideViewPr>
    <p:cSldViewPr>
      <p:cViewPr varScale="1">
        <p:scale>
          <a:sx n="61" d="100"/>
          <a:sy n="61" d="100"/>
        </p:scale>
        <p:origin x="648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38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72" y="2110906"/>
            <a:ext cx="11746393" cy="2580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8816" y="5006165"/>
            <a:ext cx="92909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lvl="1" indent="0" algn="ctr" defTabSz="60958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Chào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mừng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các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em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</a:p>
          <a:p>
            <a:pPr marL="609585" lvl="1" indent="0" algn="ctr" defTabSz="60958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đến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với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tiết</a:t>
            </a:r>
            <a:r>
              <a:rPr lang="en-US" altLang="zh-CN" sz="6400" b="1" i="1" dirty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Tiếng</a:t>
            </a:r>
            <a:r>
              <a:rPr lang="en-US" altLang="zh-CN" sz="6400" b="1" i="1" dirty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64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Việt</a:t>
            </a:r>
            <a:endParaRPr lang="en-US" altLang="zh-CN" sz="6400" b="1" i="1" dirty="0">
              <a:ln w="12700">
                <a:solidFill>
                  <a:srgbClr val="FC6E5B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FC6E5B"/>
                </a:outerShdw>
              </a:effectLst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E072FF-705E-CEDB-C02C-1706688D5230}"/>
              </a:ext>
            </a:extLst>
          </p:cNvPr>
          <p:cNvSpPr txBox="1"/>
          <p:nvPr/>
        </p:nvSpPr>
        <p:spPr>
          <a:xfrm>
            <a:off x="-3639" y="8439370"/>
            <a:ext cx="3268450" cy="737608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GV: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Hà</a:t>
            </a: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Thị</a:t>
            </a: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Ngần</a:t>
            </a:r>
            <a:endParaRPr lang="en-US" sz="2800" b="1" dirty="0">
              <a:solidFill>
                <a:srgbClr val="008000"/>
              </a:solidFill>
              <a:latin typeface="Nunito Black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59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457200"/>
            <a:ext cx="15590655" cy="8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hững Ngọn Núi Sừng Sững Tải Xuống Miễn Phí, ảnh Đẹp như tranh, yên  tĩnh, ánh nắng đẹp Trên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10776"/>
            <a:ext cx="6240661" cy="45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đôi chân trần vượt núi tìm con chữ | Báo Dân tộc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58" y="158376"/>
            <a:ext cx="6745261" cy="45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ả thửa ruộng bậc thang vào mùa lúa ch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4876800"/>
            <a:ext cx="624066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ường quanh co Irohazaka- con đường 48 khúc cua - Du lịch Nhật Bản A-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20" y="4846123"/>
            <a:ext cx="6705600" cy="40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3119" y="304800"/>
            <a:ext cx="24906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86513" y="8009692"/>
            <a:ext cx="24906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uanh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910" y="6247539"/>
            <a:ext cx="2939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72319" y="1828800"/>
            <a:ext cx="24906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ghềnh</a:t>
            </a: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7935" y="914400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75913" y="1763368"/>
            <a:ext cx="75478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719" y="27024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8319" y="838200"/>
            <a:ext cx="7848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19" y="1981200"/>
            <a:ext cx="11353800" cy="70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887520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3777" y="6409538"/>
            <a:ext cx="66712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534" y="457200"/>
            <a:ext cx="95699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5919" y="228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4119" y="1295400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 rot="19636743">
            <a:off x="12329319" y="10668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719" y="609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719" y="228600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286910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351690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416470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496398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564108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0A42E-F14B-47F4-9B9B-3AD8EA73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39" y="2962526"/>
            <a:ext cx="6389161" cy="30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10230</TotalTime>
  <Words>317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Nunito Black</vt:lpstr>
      <vt:lpstr>Times New Roman</vt:lpstr>
      <vt:lpstr>字魂17号-萌趣果冻体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1060</cp:revision>
  <dcterms:created xsi:type="dcterms:W3CDTF">2008-09-09T22:52:10Z</dcterms:created>
  <dcterms:modified xsi:type="dcterms:W3CDTF">2023-04-05T13:37:11Z</dcterms:modified>
</cp:coreProperties>
</file>