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2" r:id="rId4"/>
    <p:sldMasterId id="2147483715" r:id="rId5"/>
    <p:sldMasterId id="2147483728" r:id="rId6"/>
    <p:sldMasterId id="2147483740" r:id="rId7"/>
    <p:sldMasterId id="2147483752" r:id="rId8"/>
    <p:sldMasterId id="2147483777" r:id="rId9"/>
    <p:sldMasterId id="2147483789" r:id="rId10"/>
    <p:sldMasterId id="2147483801" r:id="rId11"/>
    <p:sldMasterId id="2147483813" r:id="rId12"/>
    <p:sldMasterId id="2147483825" r:id="rId13"/>
  </p:sldMasterIdLst>
  <p:notesMasterIdLst>
    <p:notesMasterId r:id="rId40"/>
  </p:notesMasterIdLst>
  <p:sldIdLst>
    <p:sldId id="257" r:id="rId14"/>
    <p:sldId id="258" r:id="rId15"/>
    <p:sldId id="274" r:id="rId16"/>
    <p:sldId id="275" r:id="rId17"/>
    <p:sldId id="276" r:id="rId18"/>
    <p:sldId id="277" r:id="rId19"/>
    <p:sldId id="278" r:id="rId20"/>
    <p:sldId id="279" r:id="rId21"/>
    <p:sldId id="283" r:id="rId22"/>
    <p:sldId id="261" r:id="rId23"/>
    <p:sldId id="300" r:id="rId24"/>
    <p:sldId id="290" r:id="rId25"/>
    <p:sldId id="284" r:id="rId26"/>
    <p:sldId id="291" r:id="rId27"/>
    <p:sldId id="288" r:id="rId28"/>
    <p:sldId id="287" r:id="rId29"/>
    <p:sldId id="289" r:id="rId30"/>
    <p:sldId id="292" r:id="rId31"/>
    <p:sldId id="280" r:id="rId32"/>
    <p:sldId id="293" r:id="rId33"/>
    <p:sldId id="295" r:id="rId34"/>
    <p:sldId id="296" r:id="rId35"/>
    <p:sldId id="297" r:id="rId36"/>
    <p:sldId id="298" r:id="rId37"/>
    <p:sldId id="299" r:id="rId38"/>
    <p:sldId id="28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65659-36BB-42D9-BC21-5806BBC4E5B6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70828-BBCF-4B34-8AA0-D4245629A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4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0CD44-42E6-4EBA-BEA4-78D0AB1183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73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ACE0D-A94C-409F-802D-1084ED53987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88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EF747-BD7A-4091-BCF4-7D1C1F4ABA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01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44ED-4CC0-41AA-92D4-0BD7EBB038F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9059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683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6947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5351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4160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0611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1101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6922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538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6719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23" indent="0" algn="ctr">
              <a:buNone/>
              <a:defRPr/>
            </a:lvl2pPr>
            <a:lvl3pPr marL="1219050" indent="0" algn="ctr">
              <a:buNone/>
              <a:defRPr/>
            </a:lvl3pPr>
            <a:lvl4pPr marL="1828573" indent="0" algn="ctr">
              <a:buNone/>
              <a:defRPr/>
            </a:lvl4pPr>
            <a:lvl5pPr marL="2438098" indent="0" algn="ctr">
              <a:buNone/>
              <a:defRPr/>
            </a:lvl5pPr>
            <a:lvl6pPr marL="3047620" indent="0" algn="ctr">
              <a:buNone/>
              <a:defRPr/>
            </a:lvl6pPr>
            <a:lvl7pPr marL="3657143" indent="0" algn="ctr">
              <a:buNone/>
              <a:defRPr/>
            </a:lvl7pPr>
            <a:lvl8pPr marL="4266667" indent="0" algn="ctr">
              <a:buNone/>
              <a:defRPr/>
            </a:lvl8pPr>
            <a:lvl9pPr marL="4876191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28634FD-3B9D-4A93-8CEB-A83A6807CA57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3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797B2-8E1F-4A7C-B4F2-AD8ED4E728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0470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24918B22-9A24-45D3-8EE7-0FE6A57CEC3A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817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23" indent="0">
              <a:buNone/>
              <a:defRPr sz="2400"/>
            </a:lvl2pPr>
            <a:lvl3pPr marL="1219050" indent="0">
              <a:buNone/>
              <a:defRPr sz="2133"/>
            </a:lvl3pPr>
            <a:lvl4pPr marL="1828573" indent="0">
              <a:buNone/>
              <a:defRPr sz="1867"/>
            </a:lvl4pPr>
            <a:lvl5pPr marL="2438098" indent="0">
              <a:buNone/>
              <a:defRPr sz="1867"/>
            </a:lvl5pPr>
            <a:lvl6pPr marL="3047620" indent="0">
              <a:buNone/>
              <a:defRPr sz="1867"/>
            </a:lvl6pPr>
            <a:lvl7pPr marL="3657143" indent="0">
              <a:buNone/>
              <a:defRPr sz="1867"/>
            </a:lvl7pPr>
            <a:lvl8pPr marL="4266667" indent="0">
              <a:buNone/>
              <a:defRPr sz="1867"/>
            </a:lvl8pPr>
            <a:lvl9pPr marL="4876191" indent="0">
              <a:buNone/>
              <a:defRPr sz="1867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0ACA1D3D-BB68-44F2-9DE8-EFCC116D390C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91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7F45242-1B83-43E1-9937-4F0625A1D32B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865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667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33" b="1"/>
            </a:lvl4pPr>
            <a:lvl5pPr marL="2438098" indent="0">
              <a:buNone/>
              <a:defRPr sz="2133" b="1"/>
            </a:lvl5pPr>
            <a:lvl6pPr marL="3047620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7" indent="0">
              <a:buNone/>
              <a:defRPr sz="2133" b="1"/>
            </a:lvl8pPr>
            <a:lvl9pPr marL="4876191" indent="0">
              <a:buNone/>
              <a:defRPr sz="2133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667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33" b="1"/>
            </a:lvl4pPr>
            <a:lvl5pPr marL="2438098" indent="0">
              <a:buNone/>
              <a:defRPr sz="2133" b="1"/>
            </a:lvl5pPr>
            <a:lvl6pPr marL="3047620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7" indent="0">
              <a:buNone/>
              <a:defRPr sz="2133" b="1"/>
            </a:lvl8pPr>
            <a:lvl9pPr marL="4876191" indent="0">
              <a:buNone/>
              <a:defRPr sz="2133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4A564C8-E961-4DF3-BE34-BAAE9115BB57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327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2B5E782C-6150-421C-B0FE-BF95012B7CEF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316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0C4D1E09-5E2F-46F8-9442-0E4E9A4F96BB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339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2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23" indent="0">
              <a:buNone/>
              <a:defRPr sz="1600"/>
            </a:lvl2pPr>
            <a:lvl3pPr marL="1219050" indent="0">
              <a:buNone/>
              <a:defRPr sz="1333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1394DED-1EAD-4D3C-8E9A-DF2CFAC48B07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569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23" indent="0">
              <a:buNone/>
              <a:defRPr sz="3733"/>
            </a:lvl2pPr>
            <a:lvl3pPr marL="1219050" indent="0">
              <a:buNone/>
              <a:defRPr sz="3200"/>
            </a:lvl3pPr>
            <a:lvl4pPr marL="1828573" indent="0">
              <a:buNone/>
              <a:defRPr sz="2667"/>
            </a:lvl4pPr>
            <a:lvl5pPr marL="2438098" indent="0">
              <a:buNone/>
              <a:defRPr sz="2667"/>
            </a:lvl5pPr>
            <a:lvl6pPr marL="3047620" indent="0">
              <a:buNone/>
              <a:defRPr sz="2667"/>
            </a:lvl6pPr>
            <a:lvl7pPr marL="3657143" indent="0">
              <a:buNone/>
              <a:defRPr sz="2667"/>
            </a:lvl7pPr>
            <a:lvl8pPr marL="4266667" indent="0">
              <a:buNone/>
              <a:defRPr sz="2667"/>
            </a:lvl8pPr>
            <a:lvl9pPr marL="4876191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23" indent="0">
              <a:buNone/>
              <a:defRPr sz="1600"/>
            </a:lvl2pPr>
            <a:lvl3pPr marL="1219050" indent="0">
              <a:buNone/>
              <a:defRPr sz="1333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3C2B8AE5-69F2-4ECA-ABD9-4E169B9BC2EE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38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C3DE5D3A-A23A-49DF-8CFD-6C34EFD3D4D9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932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B5FA577-1C74-4D7D-9FD6-5B37E12C0ECA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86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52CF67-35A2-45FE-A63B-EA25511B7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3702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23" indent="0" algn="ctr">
              <a:buNone/>
              <a:defRPr/>
            </a:lvl2pPr>
            <a:lvl3pPr marL="1219050" indent="0" algn="ctr">
              <a:buNone/>
              <a:defRPr/>
            </a:lvl3pPr>
            <a:lvl4pPr marL="1828573" indent="0" algn="ctr">
              <a:buNone/>
              <a:defRPr/>
            </a:lvl4pPr>
            <a:lvl5pPr marL="2438098" indent="0" algn="ctr">
              <a:buNone/>
              <a:defRPr/>
            </a:lvl5pPr>
            <a:lvl6pPr marL="3047620" indent="0" algn="ctr">
              <a:buNone/>
              <a:defRPr/>
            </a:lvl6pPr>
            <a:lvl7pPr marL="3657143" indent="0" algn="ctr">
              <a:buNone/>
              <a:defRPr/>
            </a:lvl7pPr>
            <a:lvl8pPr marL="4266667" indent="0" algn="ctr">
              <a:buNone/>
              <a:defRPr/>
            </a:lvl8pPr>
            <a:lvl9pPr marL="4876191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28634FD-3B9D-4A93-8CEB-A83A6807CA57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386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24918B22-9A24-45D3-8EE7-0FE6A57CEC3A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455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23" indent="0">
              <a:buNone/>
              <a:defRPr sz="2400"/>
            </a:lvl2pPr>
            <a:lvl3pPr marL="1219050" indent="0">
              <a:buNone/>
              <a:defRPr sz="2133"/>
            </a:lvl3pPr>
            <a:lvl4pPr marL="1828573" indent="0">
              <a:buNone/>
              <a:defRPr sz="1867"/>
            </a:lvl4pPr>
            <a:lvl5pPr marL="2438098" indent="0">
              <a:buNone/>
              <a:defRPr sz="1867"/>
            </a:lvl5pPr>
            <a:lvl6pPr marL="3047620" indent="0">
              <a:buNone/>
              <a:defRPr sz="1867"/>
            </a:lvl6pPr>
            <a:lvl7pPr marL="3657143" indent="0">
              <a:buNone/>
              <a:defRPr sz="1867"/>
            </a:lvl7pPr>
            <a:lvl8pPr marL="4266667" indent="0">
              <a:buNone/>
              <a:defRPr sz="1867"/>
            </a:lvl8pPr>
            <a:lvl9pPr marL="4876191" indent="0">
              <a:buNone/>
              <a:defRPr sz="1867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0ACA1D3D-BB68-44F2-9DE8-EFCC116D390C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197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7F45242-1B83-43E1-9937-4F0625A1D32B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337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667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33" b="1"/>
            </a:lvl4pPr>
            <a:lvl5pPr marL="2438098" indent="0">
              <a:buNone/>
              <a:defRPr sz="2133" b="1"/>
            </a:lvl5pPr>
            <a:lvl6pPr marL="3047620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7" indent="0">
              <a:buNone/>
              <a:defRPr sz="2133" b="1"/>
            </a:lvl8pPr>
            <a:lvl9pPr marL="4876191" indent="0">
              <a:buNone/>
              <a:defRPr sz="2133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667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33" b="1"/>
            </a:lvl4pPr>
            <a:lvl5pPr marL="2438098" indent="0">
              <a:buNone/>
              <a:defRPr sz="2133" b="1"/>
            </a:lvl5pPr>
            <a:lvl6pPr marL="3047620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7" indent="0">
              <a:buNone/>
              <a:defRPr sz="2133" b="1"/>
            </a:lvl8pPr>
            <a:lvl9pPr marL="4876191" indent="0">
              <a:buNone/>
              <a:defRPr sz="2133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4A564C8-E961-4DF3-BE34-BAAE9115BB57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468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2B5E782C-6150-421C-B0FE-BF95012B7CEF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629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0C4D1E09-5E2F-46F8-9442-0E4E9A4F96BB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196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2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23" indent="0">
              <a:buNone/>
              <a:defRPr sz="1600"/>
            </a:lvl2pPr>
            <a:lvl3pPr marL="1219050" indent="0">
              <a:buNone/>
              <a:defRPr sz="1333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1394DED-1EAD-4D3C-8E9A-DF2CFAC48B07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977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23" indent="0">
              <a:buNone/>
              <a:defRPr sz="3733"/>
            </a:lvl2pPr>
            <a:lvl3pPr marL="1219050" indent="0">
              <a:buNone/>
              <a:defRPr sz="3200"/>
            </a:lvl3pPr>
            <a:lvl4pPr marL="1828573" indent="0">
              <a:buNone/>
              <a:defRPr sz="2667"/>
            </a:lvl4pPr>
            <a:lvl5pPr marL="2438098" indent="0">
              <a:buNone/>
              <a:defRPr sz="2667"/>
            </a:lvl5pPr>
            <a:lvl6pPr marL="3047620" indent="0">
              <a:buNone/>
              <a:defRPr sz="2667"/>
            </a:lvl6pPr>
            <a:lvl7pPr marL="3657143" indent="0">
              <a:buNone/>
              <a:defRPr sz="2667"/>
            </a:lvl7pPr>
            <a:lvl8pPr marL="4266667" indent="0">
              <a:buNone/>
              <a:defRPr sz="2667"/>
            </a:lvl8pPr>
            <a:lvl9pPr marL="4876191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23" indent="0">
              <a:buNone/>
              <a:defRPr sz="1600"/>
            </a:lvl2pPr>
            <a:lvl3pPr marL="1219050" indent="0">
              <a:buNone/>
              <a:defRPr sz="1333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3C2B8AE5-69F2-4ECA-ABD9-4E169B9BC2EE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559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C3DE5D3A-A23A-49DF-8CFD-6C34EFD3D4D9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99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7C20A5-C4E3-40D0-8EE6-5F2FE5B4B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582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B5FA577-1C74-4D7D-9FD6-5B37E12C0ECA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875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23" indent="0" algn="ctr">
              <a:buNone/>
              <a:defRPr/>
            </a:lvl2pPr>
            <a:lvl3pPr marL="1219050" indent="0" algn="ctr">
              <a:buNone/>
              <a:defRPr/>
            </a:lvl3pPr>
            <a:lvl4pPr marL="1828573" indent="0" algn="ctr">
              <a:buNone/>
              <a:defRPr/>
            </a:lvl4pPr>
            <a:lvl5pPr marL="2438098" indent="0" algn="ctr">
              <a:buNone/>
              <a:defRPr/>
            </a:lvl5pPr>
            <a:lvl6pPr marL="3047620" indent="0" algn="ctr">
              <a:buNone/>
              <a:defRPr/>
            </a:lvl6pPr>
            <a:lvl7pPr marL="3657143" indent="0" algn="ctr">
              <a:buNone/>
              <a:defRPr/>
            </a:lvl7pPr>
            <a:lvl8pPr marL="4266667" indent="0" algn="ctr">
              <a:buNone/>
              <a:defRPr/>
            </a:lvl8pPr>
            <a:lvl9pPr marL="4876191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28634FD-3B9D-4A93-8CEB-A83A6807CA57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378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24918B22-9A24-45D3-8EE7-0FE6A57CEC3A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885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23" indent="0">
              <a:buNone/>
              <a:defRPr sz="2400"/>
            </a:lvl2pPr>
            <a:lvl3pPr marL="1219050" indent="0">
              <a:buNone/>
              <a:defRPr sz="2133"/>
            </a:lvl3pPr>
            <a:lvl4pPr marL="1828573" indent="0">
              <a:buNone/>
              <a:defRPr sz="1867"/>
            </a:lvl4pPr>
            <a:lvl5pPr marL="2438098" indent="0">
              <a:buNone/>
              <a:defRPr sz="1867"/>
            </a:lvl5pPr>
            <a:lvl6pPr marL="3047620" indent="0">
              <a:buNone/>
              <a:defRPr sz="1867"/>
            </a:lvl6pPr>
            <a:lvl7pPr marL="3657143" indent="0">
              <a:buNone/>
              <a:defRPr sz="1867"/>
            </a:lvl7pPr>
            <a:lvl8pPr marL="4266667" indent="0">
              <a:buNone/>
              <a:defRPr sz="1867"/>
            </a:lvl8pPr>
            <a:lvl9pPr marL="4876191" indent="0">
              <a:buNone/>
              <a:defRPr sz="1867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0ACA1D3D-BB68-44F2-9DE8-EFCC116D390C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999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7F45242-1B83-43E1-9937-4F0625A1D32B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122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667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33" b="1"/>
            </a:lvl4pPr>
            <a:lvl5pPr marL="2438098" indent="0">
              <a:buNone/>
              <a:defRPr sz="2133" b="1"/>
            </a:lvl5pPr>
            <a:lvl6pPr marL="3047620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7" indent="0">
              <a:buNone/>
              <a:defRPr sz="2133" b="1"/>
            </a:lvl8pPr>
            <a:lvl9pPr marL="4876191" indent="0">
              <a:buNone/>
              <a:defRPr sz="2133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667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33" b="1"/>
            </a:lvl4pPr>
            <a:lvl5pPr marL="2438098" indent="0">
              <a:buNone/>
              <a:defRPr sz="2133" b="1"/>
            </a:lvl5pPr>
            <a:lvl6pPr marL="3047620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7" indent="0">
              <a:buNone/>
              <a:defRPr sz="2133" b="1"/>
            </a:lvl8pPr>
            <a:lvl9pPr marL="4876191" indent="0">
              <a:buNone/>
              <a:defRPr sz="2133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4A564C8-E961-4DF3-BE34-BAAE9115BB57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682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2B5E782C-6150-421C-B0FE-BF95012B7CEF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459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0C4D1E09-5E2F-46F8-9442-0E4E9A4F96BB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714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2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23" indent="0">
              <a:buNone/>
              <a:defRPr sz="1600"/>
            </a:lvl2pPr>
            <a:lvl3pPr marL="1219050" indent="0">
              <a:buNone/>
              <a:defRPr sz="1333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1394DED-1EAD-4D3C-8E9A-DF2CFAC48B07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6250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23" indent="0">
              <a:buNone/>
              <a:defRPr sz="3733"/>
            </a:lvl2pPr>
            <a:lvl3pPr marL="1219050" indent="0">
              <a:buNone/>
              <a:defRPr sz="3200"/>
            </a:lvl3pPr>
            <a:lvl4pPr marL="1828573" indent="0">
              <a:buNone/>
              <a:defRPr sz="2667"/>
            </a:lvl4pPr>
            <a:lvl5pPr marL="2438098" indent="0">
              <a:buNone/>
              <a:defRPr sz="2667"/>
            </a:lvl5pPr>
            <a:lvl6pPr marL="3047620" indent="0">
              <a:buNone/>
              <a:defRPr sz="2667"/>
            </a:lvl6pPr>
            <a:lvl7pPr marL="3657143" indent="0">
              <a:buNone/>
              <a:defRPr sz="2667"/>
            </a:lvl7pPr>
            <a:lvl8pPr marL="4266667" indent="0">
              <a:buNone/>
              <a:defRPr sz="2667"/>
            </a:lvl8pPr>
            <a:lvl9pPr marL="4876191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23" indent="0">
              <a:buNone/>
              <a:defRPr sz="1600"/>
            </a:lvl2pPr>
            <a:lvl3pPr marL="1219050" indent="0">
              <a:buNone/>
              <a:defRPr sz="1333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3C2B8AE5-69F2-4ECA-ABD9-4E169B9BC2EE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60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05EA4F-11CD-49D3-B374-955C38804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09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C3DE5D3A-A23A-49DF-8CFD-6C34EFD3D4D9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610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B5FA577-1C74-4D7D-9FD6-5B37E12C0ECA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8910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23" indent="0" algn="ctr">
              <a:buNone/>
              <a:defRPr/>
            </a:lvl2pPr>
            <a:lvl3pPr marL="1219050" indent="0" algn="ctr">
              <a:buNone/>
              <a:defRPr/>
            </a:lvl3pPr>
            <a:lvl4pPr marL="1828573" indent="0" algn="ctr">
              <a:buNone/>
              <a:defRPr/>
            </a:lvl4pPr>
            <a:lvl5pPr marL="2438098" indent="0" algn="ctr">
              <a:buNone/>
              <a:defRPr/>
            </a:lvl5pPr>
            <a:lvl6pPr marL="3047620" indent="0" algn="ctr">
              <a:buNone/>
              <a:defRPr/>
            </a:lvl6pPr>
            <a:lvl7pPr marL="3657143" indent="0" algn="ctr">
              <a:buNone/>
              <a:defRPr/>
            </a:lvl7pPr>
            <a:lvl8pPr marL="4266667" indent="0" algn="ctr">
              <a:buNone/>
              <a:defRPr/>
            </a:lvl8pPr>
            <a:lvl9pPr marL="4876191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28634FD-3B9D-4A93-8CEB-A83A6807CA57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7829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24918B22-9A24-45D3-8EE7-0FE6A57CEC3A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573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23" indent="0">
              <a:buNone/>
              <a:defRPr sz="2400"/>
            </a:lvl2pPr>
            <a:lvl3pPr marL="1219050" indent="0">
              <a:buNone/>
              <a:defRPr sz="2133"/>
            </a:lvl3pPr>
            <a:lvl4pPr marL="1828573" indent="0">
              <a:buNone/>
              <a:defRPr sz="1867"/>
            </a:lvl4pPr>
            <a:lvl5pPr marL="2438098" indent="0">
              <a:buNone/>
              <a:defRPr sz="1867"/>
            </a:lvl5pPr>
            <a:lvl6pPr marL="3047620" indent="0">
              <a:buNone/>
              <a:defRPr sz="1867"/>
            </a:lvl6pPr>
            <a:lvl7pPr marL="3657143" indent="0">
              <a:buNone/>
              <a:defRPr sz="1867"/>
            </a:lvl7pPr>
            <a:lvl8pPr marL="4266667" indent="0">
              <a:buNone/>
              <a:defRPr sz="1867"/>
            </a:lvl8pPr>
            <a:lvl9pPr marL="4876191" indent="0">
              <a:buNone/>
              <a:defRPr sz="1867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0ACA1D3D-BB68-44F2-9DE8-EFCC116D390C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478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7F45242-1B83-43E1-9937-4F0625A1D32B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421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667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33" b="1"/>
            </a:lvl4pPr>
            <a:lvl5pPr marL="2438098" indent="0">
              <a:buNone/>
              <a:defRPr sz="2133" b="1"/>
            </a:lvl5pPr>
            <a:lvl6pPr marL="3047620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7" indent="0">
              <a:buNone/>
              <a:defRPr sz="2133" b="1"/>
            </a:lvl8pPr>
            <a:lvl9pPr marL="4876191" indent="0">
              <a:buNone/>
              <a:defRPr sz="2133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667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33" b="1"/>
            </a:lvl4pPr>
            <a:lvl5pPr marL="2438098" indent="0">
              <a:buNone/>
              <a:defRPr sz="2133" b="1"/>
            </a:lvl5pPr>
            <a:lvl6pPr marL="3047620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7" indent="0">
              <a:buNone/>
              <a:defRPr sz="2133" b="1"/>
            </a:lvl8pPr>
            <a:lvl9pPr marL="4876191" indent="0">
              <a:buNone/>
              <a:defRPr sz="2133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4A564C8-E961-4DF3-BE34-BAAE9115BB57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722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2B5E782C-6150-421C-B0FE-BF95012B7CEF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466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0C4D1E09-5E2F-46F8-9442-0E4E9A4F96BB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325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2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23" indent="0">
              <a:buNone/>
              <a:defRPr sz="1600"/>
            </a:lvl2pPr>
            <a:lvl3pPr marL="1219050" indent="0">
              <a:buNone/>
              <a:defRPr sz="1333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1394DED-1EAD-4D3C-8E9A-DF2CFAC48B07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97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BEDD4-937B-4AD3-8540-9AB005EB8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2747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23" indent="0">
              <a:buNone/>
              <a:defRPr sz="3733"/>
            </a:lvl2pPr>
            <a:lvl3pPr marL="1219050" indent="0">
              <a:buNone/>
              <a:defRPr sz="3200"/>
            </a:lvl3pPr>
            <a:lvl4pPr marL="1828573" indent="0">
              <a:buNone/>
              <a:defRPr sz="2667"/>
            </a:lvl4pPr>
            <a:lvl5pPr marL="2438098" indent="0">
              <a:buNone/>
              <a:defRPr sz="2667"/>
            </a:lvl5pPr>
            <a:lvl6pPr marL="3047620" indent="0">
              <a:buNone/>
              <a:defRPr sz="2667"/>
            </a:lvl6pPr>
            <a:lvl7pPr marL="3657143" indent="0">
              <a:buNone/>
              <a:defRPr sz="2667"/>
            </a:lvl7pPr>
            <a:lvl8pPr marL="4266667" indent="0">
              <a:buNone/>
              <a:defRPr sz="2667"/>
            </a:lvl8pPr>
            <a:lvl9pPr marL="4876191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23" indent="0">
              <a:buNone/>
              <a:defRPr sz="1600"/>
            </a:lvl2pPr>
            <a:lvl3pPr marL="1219050" indent="0">
              <a:buNone/>
              <a:defRPr sz="1333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3C2B8AE5-69F2-4ECA-ABD9-4E169B9BC2EE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6201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C3DE5D3A-A23A-49DF-8CFD-6C34EFD3D4D9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175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B5FA577-1C74-4D7D-9FD6-5B37E12C0ECA}" type="slidenum">
              <a:rPr lang="en-US" altLang="zh-CN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90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EDE9C0-3A08-4448-9D64-8B5CA3B8D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47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EDD4C-49CD-49FD-836D-F3E463B6B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853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E9902B-0B61-42BA-97A3-DD8322936A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097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CDB771-4C01-42CD-ABFD-E32194679B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98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764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834E23-0EFC-4F38-925D-539A753ACD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510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618A86-4664-4197-BA5C-DBF17F987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560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0F8821-79D8-4CD5-80C0-0C1FA2FE5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800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64424C6B-9E02-490F-B8FB-DFD5179B749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45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9243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670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455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749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612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57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D7CC0-14FE-4934-AE3B-4315293FB4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330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3432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7800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042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609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44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102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592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487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61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D0E67-7F35-4392-A2D9-2CCC94CDF0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92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0537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027E6-072F-4B38-B380-035981A59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AEEBC-EB5B-44FF-9B3D-D0F5F1850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837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027E6-072F-4B38-B380-035981A59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AEEBC-EB5B-44FF-9B3D-D0F5F1850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3831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027E6-072F-4B38-B380-035981A59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AEEBC-EB5B-44FF-9B3D-D0F5F1850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365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027E6-072F-4B38-B380-035981A59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AEEBC-EB5B-44FF-9B3D-D0F5F1850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267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027E6-072F-4B38-B380-035981A59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AEEBC-EB5B-44FF-9B3D-D0F5F1850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254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027E6-072F-4B38-B380-035981A59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AEEBC-EB5B-44FF-9B3D-D0F5F1850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526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027E6-072F-4B38-B380-035981A59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AEEBC-EB5B-44FF-9B3D-D0F5F1850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6675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027E6-072F-4B38-B380-035981A59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AEEBC-EB5B-44FF-9B3D-D0F5F1850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185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027E6-072F-4B38-B380-035981A59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AEEBC-EB5B-44FF-9B3D-D0F5F1850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80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89F31-EB93-4849-B545-60FFBA01E5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835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027E6-072F-4B38-B380-035981A59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AEEBC-EB5B-44FF-9B3D-D0F5F1850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6730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027E6-072F-4B38-B380-035981A59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AEEBC-EB5B-44FF-9B3D-D0F5F1850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595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492092"/>
      </p:ext>
    </p:extLst>
  </p:cSld>
  <p:clrMapOvr>
    <a:masterClrMapping/>
  </p:clrMapOvr>
  <p:transition spd="slow" advClick="0" advTm="0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E6668DE-0FCE-41CD-B02D-190830929C7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04/04/2023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DC407B6-0E78-442B-AA06-35ECECF1E66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14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E6668DE-0FCE-41CD-B02D-190830929C7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04/04/2023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DC407B6-0E78-442B-AA06-35ECECF1E66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00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E6668DE-0FCE-41CD-B02D-190830929C7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04/04/2023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DC407B6-0E78-442B-AA06-35ECECF1E66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49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E6668DE-0FCE-41CD-B02D-190830929C7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04/04/2023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DC407B6-0E78-442B-AA06-35ECECF1E66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30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E6668DE-0FCE-41CD-B02D-190830929C7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04/04/2023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DC407B6-0E78-442B-AA06-35ECECF1E66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789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E6668DE-0FCE-41CD-B02D-190830929C7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04/04/2023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DC407B6-0E78-442B-AA06-35ECECF1E66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524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E6668DE-0FCE-41CD-B02D-190830929C7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04/04/2023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DC407B6-0E78-442B-AA06-35ECECF1E66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4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9DD41-B3F3-4607-AE8D-1334D49FA2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1117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E6668DE-0FCE-41CD-B02D-190830929C7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04/04/2023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DC407B6-0E78-442B-AA06-35ECECF1E66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236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E6668DE-0FCE-41CD-B02D-190830929C7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04/04/2023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DC407B6-0E78-442B-AA06-35ECECF1E66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719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E6668DE-0FCE-41CD-B02D-190830929C7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04/04/2023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DC407B6-0E78-442B-AA06-35ECECF1E66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235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E6668DE-0FCE-41CD-B02D-190830929C7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04/04/2023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DC407B6-0E78-442B-AA06-35ECECF1E66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391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64424C6B-9E02-490F-B8FB-DFD5179B749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124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8474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8000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7875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1582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18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2070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1612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3257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6834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2330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4196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1767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1121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1675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1990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6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AD18A-A4F4-4C36-9889-121DEB3513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9369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5280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3874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7003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2362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278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5283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3959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3606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9004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01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5F90-A8A8-41CF-A63D-0DABC599AC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5352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3642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2710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4816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4677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8376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4987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7676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849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4285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25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89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1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300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 algn="l">
              <a:defRPr sz="1867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300"/>
            <a:ext cx="3860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 algn="ctr">
              <a:defRPr sz="1867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300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867" smtClean="0">
                <a:latin typeface="Arial" pitchFamily="34" charset="0"/>
                <a:ea typeface="SimSun" pitchFamily="2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9C1BC9A-A6D8-4BA9-817B-C6761DA79248}" type="slidenum">
              <a:rPr lang="en-US" altLang="zh-CN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0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5pPr>
      <a:lvl6pPr marL="609523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6pPr>
      <a:lvl7pPr marL="121905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7pPr>
      <a:lvl8pPr marL="1828573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8pPr>
      <a:lvl9pPr marL="243809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43" indent="-457143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811" indent="-3047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333" indent="-304760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2858" indent="-304760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380" indent="-304760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1906" indent="-304760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430" indent="-304760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0953" indent="-304760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1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300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 algn="l">
              <a:defRPr sz="1867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300"/>
            <a:ext cx="3860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 algn="ctr">
              <a:defRPr sz="1867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300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867" smtClean="0">
                <a:latin typeface="Arial" pitchFamily="34" charset="0"/>
                <a:ea typeface="SimSun" pitchFamily="2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9C1BC9A-A6D8-4BA9-817B-C6761DA79248}" type="slidenum">
              <a:rPr lang="en-US" altLang="zh-CN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1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5pPr>
      <a:lvl6pPr marL="609523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6pPr>
      <a:lvl7pPr marL="121905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7pPr>
      <a:lvl8pPr marL="1828573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8pPr>
      <a:lvl9pPr marL="243809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43" indent="-457143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811" indent="-3047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333" indent="-304760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2858" indent="-304760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380" indent="-304760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1906" indent="-304760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430" indent="-304760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0953" indent="-304760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1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300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 algn="l">
              <a:defRPr sz="1867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300"/>
            <a:ext cx="3860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 algn="ctr">
              <a:defRPr sz="1867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300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867" smtClean="0">
                <a:latin typeface="Arial" pitchFamily="34" charset="0"/>
                <a:ea typeface="SimSun" pitchFamily="2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9C1BC9A-A6D8-4BA9-817B-C6761DA79248}" type="slidenum">
              <a:rPr lang="en-US" altLang="zh-CN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2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5pPr>
      <a:lvl6pPr marL="609523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6pPr>
      <a:lvl7pPr marL="121905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7pPr>
      <a:lvl8pPr marL="1828573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8pPr>
      <a:lvl9pPr marL="243809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43" indent="-457143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811" indent="-3047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333" indent="-304760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2858" indent="-304760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380" indent="-304760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1906" indent="-304760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430" indent="-304760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0953" indent="-304760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1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300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 algn="l">
              <a:defRPr sz="1867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300"/>
            <a:ext cx="3860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 algn="ctr">
              <a:defRPr sz="1867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300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867" smtClean="0">
                <a:latin typeface="Arial" pitchFamily="34" charset="0"/>
                <a:ea typeface="SimSun" pitchFamily="2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9C1BC9A-A6D8-4BA9-817B-C6761DA79248}" type="slidenum">
              <a:rPr lang="en-US" altLang="zh-CN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6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5pPr>
      <a:lvl6pPr marL="609523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6pPr>
      <a:lvl7pPr marL="121905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7pPr>
      <a:lvl8pPr marL="1828573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8pPr>
      <a:lvl9pPr marL="243809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43" indent="-457143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811" indent="-3047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333" indent="-304760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2858" indent="-304760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380" indent="-304760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1906" indent="-304760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430" indent="-304760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0953" indent="-304760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1B6863-611C-4713-919E-498E52CBA5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53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8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22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027E6-072F-4B38-B380-035981A59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AEEBC-EB5B-44FF-9B3D-D0F5F1850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49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E6668DE-0FCE-41CD-B02D-190830929C7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04/04/2023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DC407B6-0E78-442B-AA06-35ECECF1E66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7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49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9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49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E76CD-2CA0-4106-9213-CA3EFF91E4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F129C-B719-4164-8746-17111364E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65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5.xml"/><Relationship Id="rId6" Type="http://schemas.microsoft.com/office/2007/relationships/hdphoto" Target="../media/hdphoto6.wdp"/><Relationship Id="rId5" Type="http://schemas.openxmlformats.org/officeDocument/2006/relationships/image" Target="../media/image49.png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6.xml"/><Relationship Id="rId6" Type="http://schemas.microsoft.com/office/2007/relationships/hdphoto" Target="../media/hdphoto6.wdp"/><Relationship Id="rId5" Type="http://schemas.openxmlformats.org/officeDocument/2006/relationships/image" Target="../media/image49.png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9.gif"/><Relationship Id="rId18" Type="http://schemas.openxmlformats.org/officeDocument/2006/relationships/slide" Target="slide4.xml"/><Relationship Id="rId26" Type="http://schemas.openxmlformats.org/officeDocument/2006/relationships/slide" Target="slide8.xml"/><Relationship Id="rId3" Type="http://schemas.openxmlformats.org/officeDocument/2006/relationships/audio" Target="../media/audio2.wav"/><Relationship Id="rId21" Type="http://schemas.openxmlformats.org/officeDocument/2006/relationships/image" Target="../media/image25.png"/><Relationship Id="rId7" Type="http://schemas.microsoft.com/office/2007/relationships/hdphoto" Target="../media/hdphoto1.wdp"/><Relationship Id="rId12" Type="http://schemas.openxmlformats.org/officeDocument/2006/relationships/image" Target="../media/image18.gif"/><Relationship Id="rId17" Type="http://schemas.openxmlformats.org/officeDocument/2006/relationships/image" Target="../media/image23.gif"/><Relationship Id="rId25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22.gif"/><Relationship Id="rId20" Type="http://schemas.openxmlformats.org/officeDocument/2006/relationships/slide" Target="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image" Target="../media/image17.gif"/><Relationship Id="rId24" Type="http://schemas.openxmlformats.org/officeDocument/2006/relationships/slide" Target="slide7.xml"/><Relationship Id="rId5" Type="http://schemas.openxmlformats.org/officeDocument/2006/relationships/image" Target="../media/image13.png"/><Relationship Id="rId15" Type="http://schemas.openxmlformats.org/officeDocument/2006/relationships/image" Target="../media/image21.gif"/><Relationship Id="rId23" Type="http://schemas.openxmlformats.org/officeDocument/2006/relationships/image" Target="../media/image26.png"/><Relationship Id="rId10" Type="http://schemas.microsoft.com/office/2007/relationships/hdphoto" Target="../media/hdphoto2.wdp"/><Relationship Id="rId19" Type="http://schemas.openxmlformats.org/officeDocument/2006/relationships/image" Target="../media/image24.png"/><Relationship Id="rId4" Type="http://schemas.openxmlformats.org/officeDocument/2006/relationships/image" Target="../media/image12.gif"/><Relationship Id="rId9" Type="http://schemas.openxmlformats.org/officeDocument/2006/relationships/image" Target="../media/image16.png"/><Relationship Id="rId14" Type="http://schemas.openxmlformats.org/officeDocument/2006/relationships/image" Target="../media/image20.gif"/><Relationship Id="rId22" Type="http://schemas.openxmlformats.org/officeDocument/2006/relationships/slide" Target="slide6.xml"/><Relationship Id="rId27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0.png"/><Relationship Id="rId12" Type="http://schemas.openxmlformats.org/officeDocument/2006/relationships/image" Target="../media/image3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image" Target="../media/image33.jpeg"/><Relationship Id="rId5" Type="http://schemas.openxmlformats.org/officeDocument/2006/relationships/audio" Target="../media/audio4.wav"/><Relationship Id="rId10" Type="http://schemas.openxmlformats.org/officeDocument/2006/relationships/image" Target="../media/image32.gif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0.png"/><Relationship Id="rId12" Type="http://schemas.openxmlformats.org/officeDocument/2006/relationships/image" Target="../media/image3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image" Target="../media/image33.jpeg"/><Relationship Id="rId5" Type="http://schemas.openxmlformats.org/officeDocument/2006/relationships/audio" Target="../media/audio3.wav"/><Relationship Id="rId10" Type="http://schemas.openxmlformats.org/officeDocument/2006/relationships/image" Target="../media/image32.gif"/><Relationship Id="rId4" Type="http://schemas.openxmlformats.org/officeDocument/2006/relationships/audio" Target="../media/audio4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0.png"/><Relationship Id="rId12" Type="http://schemas.openxmlformats.org/officeDocument/2006/relationships/image" Target="../media/image3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image" Target="../media/image33.jpeg"/><Relationship Id="rId5" Type="http://schemas.openxmlformats.org/officeDocument/2006/relationships/audio" Target="../media/audio3.wav"/><Relationship Id="rId10" Type="http://schemas.openxmlformats.org/officeDocument/2006/relationships/image" Target="../media/image32.gif"/><Relationship Id="rId4" Type="http://schemas.openxmlformats.org/officeDocument/2006/relationships/audio" Target="../media/audio4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0.png"/><Relationship Id="rId12" Type="http://schemas.openxmlformats.org/officeDocument/2006/relationships/image" Target="../media/image3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image" Target="../media/image33.jpeg"/><Relationship Id="rId5" Type="http://schemas.openxmlformats.org/officeDocument/2006/relationships/audio" Target="../media/audio3.wav"/><Relationship Id="rId10" Type="http://schemas.openxmlformats.org/officeDocument/2006/relationships/image" Target="../media/image32.gif"/><Relationship Id="rId4" Type="http://schemas.openxmlformats.org/officeDocument/2006/relationships/audio" Target="../media/audio4.wav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56755">
            <a:off x="558800" y="1062038"/>
            <a:ext cx="113823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050463" y="1042988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166813"/>
            <a:ext cx="21590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4824413"/>
            <a:ext cx="9145588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03330" y="704435"/>
            <a:ext cx="9225941" cy="5871177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>
            <a:prstTxWarp prst="textArchUp">
              <a:avLst/>
            </a:prstTxWarp>
            <a:spAutoFit/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EM ĐẾN VỚI TIẾT HỌC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70556" y="2753141"/>
            <a:ext cx="80914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  </a:t>
            </a:r>
            <a:r>
              <a:rPr kumimoji="0" lang="en-US" altLang="en-US" sz="8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5530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ounded Rectangle 160"/>
          <p:cNvSpPr/>
          <p:nvPr/>
        </p:nvSpPr>
        <p:spPr bwMode="auto">
          <a:xfrm>
            <a:off x="1685200" y="340361"/>
            <a:ext cx="5486310" cy="487363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65263" y="274320"/>
            <a:ext cx="5044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 vị - Chục - Trăm</a:t>
            </a:r>
          </a:p>
        </p:txBody>
      </p:sp>
      <p:sp>
        <p:nvSpPr>
          <p:cNvPr id="142" name="AutoShape 7">
            <a:extLst>
              <a:ext uri="{FF2B5EF4-FFF2-40B4-BE49-F238E27FC236}">
                <a16:creationId xmlns:a16="http://schemas.microsoft.com/office/drawing/2014/main" id="{2C1B1FA5-0D02-49BB-BAA0-11B32C2E6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563" y="2196307"/>
            <a:ext cx="503238" cy="466659"/>
          </a:xfrm>
          <a:prstGeom prst="cube">
            <a:avLst>
              <a:gd name="adj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3A7BC2B-83A9-4C62-97CF-A995D1C4E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18" y="4103737"/>
            <a:ext cx="2185998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3984F5D-0E42-40F0-9362-76F658E8B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18" y="3102002"/>
            <a:ext cx="1858185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grpSp>
        <p:nvGrpSpPr>
          <p:cNvPr id="145" name="Group 8732">
            <a:extLst>
              <a:ext uri="{FF2B5EF4-FFF2-40B4-BE49-F238E27FC236}">
                <a16:creationId xmlns:a16="http://schemas.microsoft.com/office/drawing/2014/main" id="{BC20E447-9BDB-46AC-B699-1487D6B1434F}"/>
              </a:ext>
            </a:extLst>
          </p:cNvPr>
          <p:cNvGrpSpPr>
            <a:grpSpLocks/>
          </p:cNvGrpSpPr>
          <p:nvPr/>
        </p:nvGrpSpPr>
        <p:grpSpPr bwMode="auto">
          <a:xfrm>
            <a:off x="2851020" y="2356083"/>
            <a:ext cx="3824099" cy="1392242"/>
            <a:chOff x="1519" y="2251"/>
            <a:chExt cx="1361" cy="489"/>
          </a:xfrm>
        </p:grpSpPr>
        <p:sp>
          <p:nvSpPr>
            <p:cNvPr id="146" name="Text Box 8603">
              <a:extLst>
                <a:ext uri="{FF2B5EF4-FFF2-40B4-BE49-F238E27FC236}">
                  <a16:creationId xmlns:a16="http://schemas.microsoft.com/office/drawing/2014/main" id="{7609204D-0778-4864-A6FE-6C3B33C9F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8" y="2531"/>
              <a:ext cx="514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7" name="Group 8618">
              <a:extLst>
                <a:ext uri="{FF2B5EF4-FFF2-40B4-BE49-F238E27FC236}">
                  <a16:creationId xmlns:a16="http://schemas.microsoft.com/office/drawing/2014/main" id="{BE82D12A-E94C-4956-99F1-8EF6A2FC0F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" y="2251"/>
              <a:ext cx="1361" cy="181"/>
              <a:chOff x="1474" y="2704"/>
              <a:chExt cx="1406" cy="181"/>
            </a:xfrm>
          </p:grpSpPr>
          <p:sp>
            <p:nvSpPr>
              <p:cNvPr id="148" name="AutoShape 7">
                <a:extLst>
                  <a:ext uri="{FF2B5EF4-FFF2-40B4-BE49-F238E27FC236}">
                    <a16:creationId xmlns:a16="http://schemas.microsoft.com/office/drawing/2014/main" id="{E078F4BD-AFA3-43F5-8C73-4E99ABB68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9" name="AutoShape 7">
                <a:extLst>
                  <a:ext uri="{FF2B5EF4-FFF2-40B4-BE49-F238E27FC236}">
                    <a16:creationId xmlns:a16="http://schemas.microsoft.com/office/drawing/2014/main" id="{193ED0DC-8142-4BEE-9DA3-25DBEFC1F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0" name="AutoShape 7">
                <a:extLst>
                  <a:ext uri="{FF2B5EF4-FFF2-40B4-BE49-F238E27FC236}">
                    <a16:creationId xmlns:a16="http://schemas.microsoft.com/office/drawing/2014/main" id="{32A16E17-9FF4-4646-A8F4-9F27BBB85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2704"/>
                <a:ext cx="182" cy="181"/>
              </a:xfrm>
              <a:prstGeom prst="cube">
                <a:avLst>
                  <a:gd name="adj" fmla="val 25000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1" name="AutoShape 7">
                <a:extLst>
                  <a:ext uri="{FF2B5EF4-FFF2-40B4-BE49-F238E27FC236}">
                    <a16:creationId xmlns:a16="http://schemas.microsoft.com/office/drawing/2014/main" id="{81D2E738-06E7-45C2-AFC6-19BE8E7F0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2" name="AutoShape 7">
                <a:extLst>
                  <a:ext uri="{FF2B5EF4-FFF2-40B4-BE49-F238E27FC236}">
                    <a16:creationId xmlns:a16="http://schemas.microsoft.com/office/drawing/2014/main" id="{DF23152D-BBA0-4E29-9F0B-DD327F3DF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3" name="AutoShape 7">
                <a:extLst>
                  <a:ext uri="{FF2B5EF4-FFF2-40B4-BE49-F238E27FC236}">
                    <a16:creationId xmlns:a16="http://schemas.microsoft.com/office/drawing/2014/main" id="{61A6722B-9E56-4AB2-A0AF-2422DF92A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4" name="AutoShape 7">
                <a:extLst>
                  <a:ext uri="{FF2B5EF4-FFF2-40B4-BE49-F238E27FC236}">
                    <a16:creationId xmlns:a16="http://schemas.microsoft.com/office/drawing/2014/main" id="{5C64C489-B53D-4AFD-997D-9BF5C0DA1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0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5" name="AutoShape 7">
                <a:extLst>
                  <a:ext uri="{FF2B5EF4-FFF2-40B4-BE49-F238E27FC236}">
                    <a16:creationId xmlns:a16="http://schemas.microsoft.com/office/drawing/2014/main" id="{2BAFDF18-E155-43CE-99EB-E38337CD7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6" name="AutoShape 7">
                <a:extLst>
                  <a:ext uri="{FF2B5EF4-FFF2-40B4-BE49-F238E27FC236}">
                    <a16:creationId xmlns:a16="http://schemas.microsoft.com/office/drawing/2014/main" id="{4F6B1ED1-712E-49C1-BEB9-99A29656B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3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7" name="AutoShape 7">
                <a:extLst>
                  <a:ext uri="{FF2B5EF4-FFF2-40B4-BE49-F238E27FC236}">
                    <a16:creationId xmlns:a16="http://schemas.microsoft.com/office/drawing/2014/main" id="{E3D58C5A-0F67-405B-A95F-D137474E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41F1B5A-66D1-4A28-8B42-0894E94C7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817" y="4146903"/>
            <a:ext cx="2486394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grpSp>
        <p:nvGrpSpPr>
          <p:cNvPr id="159" name="Group 8733">
            <a:extLst>
              <a:ext uri="{FF2B5EF4-FFF2-40B4-BE49-F238E27FC236}">
                <a16:creationId xmlns:a16="http://schemas.microsoft.com/office/drawing/2014/main" id="{F72CFBEB-01D8-4161-B96C-4A86AE7AC2D4}"/>
              </a:ext>
            </a:extLst>
          </p:cNvPr>
          <p:cNvGrpSpPr>
            <a:grpSpLocks/>
          </p:cNvGrpSpPr>
          <p:nvPr/>
        </p:nvGrpSpPr>
        <p:grpSpPr bwMode="auto">
          <a:xfrm>
            <a:off x="7297976" y="1187387"/>
            <a:ext cx="4634843" cy="2476747"/>
            <a:chOff x="2744" y="3022"/>
            <a:chExt cx="1814" cy="825"/>
          </a:xfrm>
        </p:grpSpPr>
        <p:sp>
          <p:nvSpPr>
            <p:cNvPr id="160" name="Text Box 8605">
              <a:extLst>
                <a:ext uri="{FF2B5EF4-FFF2-40B4-BE49-F238E27FC236}">
                  <a16:creationId xmlns:a16="http://schemas.microsoft.com/office/drawing/2014/main" id="{91C41931-6B98-4B1A-8CF0-1B305ABC1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3687"/>
              <a:ext cx="825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endPara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3" name="Group 8730">
              <a:extLst>
                <a:ext uri="{FF2B5EF4-FFF2-40B4-BE49-F238E27FC236}">
                  <a16:creationId xmlns:a16="http://schemas.microsoft.com/office/drawing/2014/main" id="{28488A05-4508-4B31-A1B2-A3F1754A19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4" y="3022"/>
              <a:ext cx="1814" cy="589"/>
              <a:chOff x="2835" y="2523"/>
              <a:chExt cx="1814" cy="589"/>
            </a:xfrm>
          </p:grpSpPr>
          <p:grpSp>
            <p:nvGrpSpPr>
              <p:cNvPr id="164" name="Group 8619">
                <a:extLst>
                  <a:ext uri="{FF2B5EF4-FFF2-40B4-BE49-F238E27FC236}">
                    <a16:creationId xmlns:a16="http://schemas.microsoft.com/office/drawing/2014/main" id="{65685661-9871-46DC-94E4-6D134C240C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3" y="2523"/>
                <a:ext cx="1406" cy="181"/>
                <a:chOff x="1474" y="2704"/>
                <a:chExt cx="1406" cy="181"/>
              </a:xfrm>
            </p:grpSpPr>
            <p:sp>
              <p:nvSpPr>
                <p:cNvPr id="264" name="AutoShape 7">
                  <a:extLst>
                    <a:ext uri="{FF2B5EF4-FFF2-40B4-BE49-F238E27FC236}">
                      <a16:creationId xmlns:a16="http://schemas.microsoft.com/office/drawing/2014/main" id="{AAB805D0-546C-42EF-99DB-E076BFA0DE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5" name="AutoShape 7">
                  <a:extLst>
                    <a:ext uri="{FF2B5EF4-FFF2-40B4-BE49-F238E27FC236}">
                      <a16:creationId xmlns:a16="http://schemas.microsoft.com/office/drawing/2014/main" id="{8F857231-37F2-40C9-BFA5-DD6E3F550B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6" name="AutoShape 7">
                  <a:extLst>
                    <a:ext uri="{FF2B5EF4-FFF2-40B4-BE49-F238E27FC236}">
                      <a16:creationId xmlns:a16="http://schemas.microsoft.com/office/drawing/2014/main" id="{7346C838-1C53-4BC7-BDBF-0A4845D8BE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7" name="AutoShape 7">
                  <a:extLst>
                    <a:ext uri="{FF2B5EF4-FFF2-40B4-BE49-F238E27FC236}">
                      <a16:creationId xmlns:a16="http://schemas.microsoft.com/office/drawing/2014/main" id="{C4A2E6DA-3FFC-4695-9EC4-37AD87D462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8" name="AutoShape 7">
                  <a:extLst>
                    <a:ext uri="{FF2B5EF4-FFF2-40B4-BE49-F238E27FC236}">
                      <a16:creationId xmlns:a16="http://schemas.microsoft.com/office/drawing/2014/main" id="{6E8BD692-83D7-4193-B6F9-67FDBF49F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9" name="AutoShape 7">
                  <a:extLst>
                    <a:ext uri="{FF2B5EF4-FFF2-40B4-BE49-F238E27FC236}">
                      <a16:creationId xmlns:a16="http://schemas.microsoft.com/office/drawing/2014/main" id="{3332FD20-8047-458A-9B8A-30E4D310D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0" name="AutoShape 7">
                  <a:extLst>
                    <a:ext uri="{FF2B5EF4-FFF2-40B4-BE49-F238E27FC236}">
                      <a16:creationId xmlns:a16="http://schemas.microsoft.com/office/drawing/2014/main" id="{FE5F7CAA-1603-4C56-9EBF-1EE9BF8D47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1" name="AutoShape 7">
                  <a:extLst>
                    <a:ext uri="{FF2B5EF4-FFF2-40B4-BE49-F238E27FC236}">
                      <a16:creationId xmlns:a16="http://schemas.microsoft.com/office/drawing/2014/main" id="{572084BA-E653-4BD1-B843-7E11819A0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2" name="AutoShape 7">
                  <a:extLst>
                    <a:ext uri="{FF2B5EF4-FFF2-40B4-BE49-F238E27FC236}">
                      <a16:creationId xmlns:a16="http://schemas.microsoft.com/office/drawing/2014/main" id="{B32B7A36-F6F3-4364-9A94-4DCAA4C91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3" name="AutoShape 7">
                  <a:extLst>
                    <a:ext uri="{FF2B5EF4-FFF2-40B4-BE49-F238E27FC236}">
                      <a16:creationId xmlns:a16="http://schemas.microsoft.com/office/drawing/2014/main" id="{C50CD273-3329-486C-A6CD-D13174D0A3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65" name="Group 8630">
                <a:extLst>
                  <a:ext uri="{FF2B5EF4-FFF2-40B4-BE49-F238E27FC236}">
                    <a16:creationId xmlns:a16="http://schemas.microsoft.com/office/drawing/2014/main" id="{32D2ACAD-8D29-4984-A6CE-4AABC4612C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8" y="2568"/>
                <a:ext cx="1406" cy="181"/>
                <a:chOff x="1474" y="2704"/>
                <a:chExt cx="1406" cy="181"/>
              </a:xfrm>
            </p:grpSpPr>
            <p:sp>
              <p:nvSpPr>
                <p:cNvPr id="254" name="AutoShape 7">
                  <a:extLst>
                    <a:ext uri="{FF2B5EF4-FFF2-40B4-BE49-F238E27FC236}">
                      <a16:creationId xmlns:a16="http://schemas.microsoft.com/office/drawing/2014/main" id="{7C8D71AE-D16A-4A16-BF54-E0C0C8FFB5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5" name="AutoShape 7">
                  <a:extLst>
                    <a:ext uri="{FF2B5EF4-FFF2-40B4-BE49-F238E27FC236}">
                      <a16:creationId xmlns:a16="http://schemas.microsoft.com/office/drawing/2014/main" id="{5BB79489-661C-415F-AC86-A660ADC1B3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6" name="AutoShape 7">
                  <a:extLst>
                    <a:ext uri="{FF2B5EF4-FFF2-40B4-BE49-F238E27FC236}">
                      <a16:creationId xmlns:a16="http://schemas.microsoft.com/office/drawing/2014/main" id="{F23D48EF-E9C6-41DD-9325-27292A3591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7" name="AutoShape 7">
                  <a:extLst>
                    <a:ext uri="{FF2B5EF4-FFF2-40B4-BE49-F238E27FC236}">
                      <a16:creationId xmlns:a16="http://schemas.microsoft.com/office/drawing/2014/main" id="{F3B4056C-5404-4BBA-81A7-C9AFA23F8E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8" name="AutoShape 7">
                  <a:extLst>
                    <a:ext uri="{FF2B5EF4-FFF2-40B4-BE49-F238E27FC236}">
                      <a16:creationId xmlns:a16="http://schemas.microsoft.com/office/drawing/2014/main" id="{EFA01795-1577-41F8-9480-9AB9A5DA39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9" name="AutoShape 7">
                  <a:extLst>
                    <a:ext uri="{FF2B5EF4-FFF2-40B4-BE49-F238E27FC236}">
                      <a16:creationId xmlns:a16="http://schemas.microsoft.com/office/drawing/2014/main" id="{9AF23FA3-3F9D-44B9-854E-6F1AE5343E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0" name="AutoShape 7">
                  <a:extLst>
                    <a:ext uri="{FF2B5EF4-FFF2-40B4-BE49-F238E27FC236}">
                      <a16:creationId xmlns:a16="http://schemas.microsoft.com/office/drawing/2014/main" id="{4B75C092-BDB0-408D-8428-8FC31D848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1" name="AutoShape 7">
                  <a:extLst>
                    <a:ext uri="{FF2B5EF4-FFF2-40B4-BE49-F238E27FC236}">
                      <a16:creationId xmlns:a16="http://schemas.microsoft.com/office/drawing/2014/main" id="{480A46BC-4854-4474-8BA9-2854D991F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2" name="AutoShape 7">
                  <a:extLst>
                    <a:ext uri="{FF2B5EF4-FFF2-40B4-BE49-F238E27FC236}">
                      <a16:creationId xmlns:a16="http://schemas.microsoft.com/office/drawing/2014/main" id="{EC830B02-11C9-491A-9540-683C82401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3" name="AutoShape 7">
                  <a:extLst>
                    <a:ext uri="{FF2B5EF4-FFF2-40B4-BE49-F238E27FC236}">
                      <a16:creationId xmlns:a16="http://schemas.microsoft.com/office/drawing/2014/main" id="{8DEE4D40-ACD0-4536-A4BE-76D7E7CA4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66" name="Group 8641">
                <a:extLst>
                  <a:ext uri="{FF2B5EF4-FFF2-40B4-BE49-F238E27FC236}">
                    <a16:creationId xmlns:a16="http://schemas.microsoft.com/office/drawing/2014/main" id="{568DC931-1618-426E-892D-24A93DAF48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2" y="2614"/>
                <a:ext cx="1406" cy="181"/>
                <a:chOff x="1474" y="2704"/>
                <a:chExt cx="1406" cy="181"/>
              </a:xfrm>
            </p:grpSpPr>
            <p:sp>
              <p:nvSpPr>
                <p:cNvPr id="244" name="AutoShape 7">
                  <a:extLst>
                    <a:ext uri="{FF2B5EF4-FFF2-40B4-BE49-F238E27FC236}">
                      <a16:creationId xmlns:a16="http://schemas.microsoft.com/office/drawing/2014/main" id="{1D973F33-8B43-4094-A7C8-306254BA9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5" name="AutoShape 7">
                  <a:extLst>
                    <a:ext uri="{FF2B5EF4-FFF2-40B4-BE49-F238E27FC236}">
                      <a16:creationId xmlns:a16="http://schemas.microsoft.com/office/drawing/2014/main" id="{A541BFD0-E3DF-498F-813A-BB8626DCCD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6" name="AutoShape 7">
                  <a:extLst>
                    <a:ext uri="{FF2B5EF4-FFF2-40B4-BE49-F238E27FC236}">
                      <a16:creationId xmlns:a16="http://schemas.microsoft.com/office/drawing/2014/main" id="{6D33B2DF-7321-465D-887D-7EDC829E09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7" name="AutoShape 7">
                  <a:extLst>
                    <a:ext uri="{FF2B5EF4-FFF2-40B4-BE49-F238E27FC236}">
                      <a16:creationId xmlns:a16="http://schemas.microsoft.com/office/drawing/2014/main" id="{B84EA5FA-13CF-4D34-B22C-19BF5D101E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8" name="AutoShape 7">
                  <a:extLst>
                    <a:ext uri="{FF2B5EF4-FFF2-40B4-BE49-F238E27FC236}">
                      <a16:creationId xmlns:a16="http://schemas.microsoft.com/office/drawing/2014/main" id="{3DC32F7F-2206-4B49-A4CD-7F7D07EAEA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9" name="AutoShape 7">
                  <a:extLst>
                    <a:ext uri="{FF2B5EF4-FFF2-40B4-BE49-F238E27FC236}">
                      <a16:creationId xmlns:a16="http://schemas.microsoft.com/office/drawing/2014/main" id="{57C7100F-9590-4C60-A35F-C609187689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0" name="AutoShape 7">
                  <a:extLst>
                    <a:ext uri="{FF2B5EF4-FFF2-40B4-BE49-F238E27FC236}">
                      <a16:creationId xmlns:a16="http://schemas.microsoft.com/office/drawing/2014/main" id="{57818DA6-BDB4-4483-943C-06FCC838D7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1" name="AutoShape 7">
                  <a:extLst>
                    <a:ext uri="{FF2B5EF4-FFF2-40B4-BE49-F238E27FC236}">
                      <a16:creationId xmlns:a16="http://schemas.microsoft.com/office/drawing/2014/main" id="{9FD617A7-7928-4B2E-B3D9-D86EA9ADB4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2" name="AutoShape 7">
                  <a:extLst>
                    <a:ext uri="{FF2B5EF4-FFF2-40B4-BE49-F238E27FC236}">
                      <a16:creationId xmlns:a16="http://schemas.microsoft.com/office/drawing/2014/main" id="{1CD6E4CC-AEA0-419F-8E0E-F82DA6B59A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3" name="AutoShape 7">
                  <a:extLst>
                    <a:ext uri="{FF2B5EF4-FFF2-40B4-BE49-F238E27FC236}">
                      <a16:creationId xmlns:a16="http://schemas.microsoft.com/office/drawing/2014/main" id="{0E21FA18-8D38-489D-86ED-10BB8E228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67" name="Group 8652">
                <a:extLst>
                  <a:ext uri="{FF2B5EF4-FFF2-40B4-BE49-F238E27FC236}">
                    <a16:creationId xmlns:a16="http://schemas.microsoft.com/office/drawing/2014/main" id="{9AF9F78A-9487-45AB-AB3A-F5E2AB6780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7" y="2659"/>
                <a:ext cx="1406" cy="181"/>
                <a:chOff x="1474" y="2704"/>
                <a:chExt cx="1406" cy="181"/>
              </a:xfrm>
            </p:grpSpPr>
            <p:sp>
              <p:nvSpPr>
                <p:cNvPr id="234" name="AutoShape 7">
                  <a:extLst>
                    <a:ext uri="{FF2B5EF4-FFF2-40B4-BE49-F238E27FC236}">
                      <a16:creationId xmlns:a16="http://schemas.microsoft.com/office/drawing/2014/main" id="{534EC625-EF8B-484F-8965-568C6E3FE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5" name="AutoShape 7">
                  <a:extLst>
                    <a:ext uri="{FF2B5EF4-FFF2-40B4-BE49-F238E27FC236}">
                      <a16:creationId xmlns:a16="http://schemas.microsoft.com/office/drawing/2014/main" id="{DE8AD103-2F57-42CA-A7AE-BB37BC9077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6" name="AutoShape 7">
                  <a:extLst>
                    <a:ext uri="{FF2B5EF4-FFF2-40B4-BE49-F238E27FC236}">
                      <a16:creationId xmlns:a16="http://schemas.microsoft.com/office/drawing/2014/main" id="{7FD90603-B5E7-46A9-A07D-0DA3447E8E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7" name="AutoShape 7">
                  <a:extLst>
                    <a:ext uri="{FF2B5EF4-FFF2-40B4-BE49-F238E27FC236}">
                      <a16:creationId xmlns:a16="http://schemas.microsoft.com/office/drawing/2014/main" id="{F00AE31D-A299-4841-8997-6561EEE023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8" name="AutoShape 7">
                  <a:extLst>
                    <a:ext uri="{FF2B5EF4-FFF2-40B4-BE49-F238E27FC236}">
                      <a16:creationId xmlns:a16="http://schemas.microsoft.com/office/drawing/2014/main" id="{CFE8D4B3-E37D-4AF7-A96D-5DF5414A50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9" name="AutoShape 7">
                  <a:extLst>
                    <a:ext uri="{FF2B5EF4-FFF2-40B4-BE49-F238E27FC236}">
                      <a16:creationId xmlns:a16="http://schemas.microsoft.com/office/drawing/2014/main" id="{A45A0C2E-CDF7-4478-A0C1-0B41FC99D9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0" name="AutoShape 7">
                  <a:extLst>
                    <a:ext uri="{FF2B5EF4-FFF2-40B4-BE49-F238E27FC236}">
                      <a16:creationId xmlns:a16="http://schemas.microsoft.com/office/drawing/2014/main" id="{350B828D-2F3B-4570-A901-FEE7416CAC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1" name="AutoShape 7">
                  <a:extLst>
                    <a:ext uri="{FF2B5EF4-FFF2-40B4-BE49-F238E27FC236}">
                      <a16:creationId xmlns:a16="http://schemas.microsoft.com/office/drawing/2014/main" id="{297FF2ED-FBA6-4668-8D9F-78AFF38BCC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2" name="AutoShape 7">
                  <a:extLst>
                    <a:ext uri="{FF2B5EF4-FFF2-40B4-BE49-F238E27FC236}">
                      <a16:creationId xmlns:a16="http://schemas.microsoft.com/office/drawing/2014/main" id="{ACE283EA-8A84-4285-B215-2C01FC6948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3" name="AutoShape 7">
                  <a:extLst>
                    <a:ext uri="{FF2B5EF4-FFF2-40B4-BE49-F238E27FC236}">
                      <a16:creationId xmlns:a16="http://schemas.microsoft.com/office/drawing/2014/main" id="{F65748EB-3663-43F2-AD56-56ED999D6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68" name="Group 8663">
                <a:extLst>
                  <a:ext uri="{FF2B5EF4-FFF2-40B4-BE49-F238E27FC236}">
                    <a16:creationId xmlns:a16="http://schemas.microsoft.com/office/drawing/2014/main" id="{AAA60EA7-4CC5-4256-85D2-263A5D15E2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6" y="2704"/>
                <a:ext cx="1406" cy="181"/>
                <a:chOff x="1474" y="2704"/>
                <a:chExt cx="1406" cy="181"/>
              </a:xfrm>
            </p:grpSpPr>
            <p:sp>
              <p:nvSpPr>
                <p:cNvPr id="224" name="AutoShape 7">
                  <a:extLst>
                    <a:ext uri="{FF2B5EF4-FFF2-40B4-BE49-F238E27FC236}">
                      <a16:creationId xmlns:a16="http://schemas.microsoft.com/office/drawing/2014/main" id="{AD839CD4-5A27-42CC-A94F-21DEB165DE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5" name="AutoShape 7">
                  <a:extLst>
                    <a:ext uri="{FF2B5EF4-FFF2-40B4-BE49-F238E27FC236}">
                      <a16:creationId xmlns:a16="http://schemas.microsoft.com/office/drawing/2014/main" id="{ECF3F037-5113-44CB-9F20-AA6FACDF0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6" name="AutoShape 7">
                  <a:extLst>
                    <a:ext uri="{FF2B5EF4-FFF2-40B4-BE49-F238E27FC236}">
                      <a16:creationId xmlns:a16="http://schemas.microsoft.com/office/drawing/2014/main" id="{658820BE-5200-40B0-B979-FC962FCC63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7" name="AutoShape 7">
                  <a:extLst>
                    <a:ext uri="{FF2B5EF4-FFF2-40B4-BE49-F238E27FC236}">
                      <a16:creationId xmlns:a16="http://schemas.microsoft.com/office/drawing/2014/main" id="{13EA17E9-3C2E-467D-A64B-F2C63DE73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8" name="AutoShape 7">
                  <a:extLst>
                    <a:ext uri="{FF2B5EF4-FFF2-40B4-BE49-F238E27FC236}">
                      <a16:creationId xmlns:a16="http://schemas.microsoft.com/office/drawing/2014/main" id="{451EDE91-0149-4871-A253-0ECD7053C1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9" name="AutoShape 7">
                  <a:extLst>
                    <a:ext uri="{FF2B5EF4-FFF2-40B4-BE49-F238E27FC236}">
                      <a16:creationId xmlns:a16="http://schemas.microsoft.com/office/drawing/2014/main" id="{AC2CEC04-3F62-4734-AC78-216C8BB281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0" name="AutoShape 7">
                  <a:extLst>
                    <a:ext uri="{FF2B5EF4-FFF2-40B4-BE49-F238E27FC236}">
                      <a16:creationId xmlns:a16="http://schemas.microsoft.com/office/drawing/2014/main" id="{31D33716-52C9-4BBB-B9B3-026352066F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1" name="AutoShape 7">
                  <a:extLst>
                    <a:ext uri="{FF2B5EF4-FFF2-40B4-BE49-F238E27FC236}">
                      <a16:creationId xmlns:a16="http://schemas.microsoft.com/office/drawing/2014/main" id="{DE7AD223-BCB0-4233-B0FA-2C56CC3A6F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2" name="AutoShape 7">
                  <a:extLst>
                    <a:ext uri="{FF2B5EF4-FFF2-40B4-BE49-F238E27FC236}">
                      <a16:creationId xmlns:a16="http://schemas.microsoft.com/office/drawing/2014/main" id="{DA4C8E55-7DB9-4704-A098-A412DD506E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3" name="AutoShape 7">
                  <a:extLst>
                    <a:ext uri="{FF2B5EF4-FFF2-40B4-BE49-F238E27FC236}">
                      <a16:creationId xmlns:a16="http://schemas.microsoft.com/office/drawing/2014/main" id="{F6105EFF-6690-468E-BCEE-DA0C53D751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69" name="Group 8674">
                <a:extLst>
                  <a:ext uri="{FF2B5EF4-FFF2-40B4-BE49-F238E27FC236}">
                    <a16:creationId xmlns:a16="http://schemas.microsoft.com/office/drawing/2014/main" id="{FE36494F-8347-4E5B-AF22-22CD390525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6" y="2750"/>
                <a:ext cx="1406" cy="181"/>
                <a:chOff x="1474" y="2704"/>
                <a:chExt cx="1406" cy="181"/>
              </a:xfrm>
            </p:grpSpPr>
            <p:sp>
              <p:nvSpPr>
                <p:cNvPr id="214" name="AutoShape 7">
                  <a:extLst>
                    <a:ext uri="{FF2B5EF4-FFF2-40B4-BE49-F238E27FC236}">
                      <a16:creationId xmlns:a16="http://schemas.microsoft.com/office/drawing/2014/main" id="{484EB3BF-E42A-4599-8DBB-5DF19BB261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5" name="AutoShape 7">
                  <a:extLst>
                    <a:ext uri="{FF2B5EF4-FFF2-40B4-BE49-F238E27FC236}">
                      <a16:creationId xmlns:a16="http://schemas.microsoft.com/office/drawing/2014/main" id="{8EAFA981-25CA-4464-8483-E06698D950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6" name="AutoShape 7">
                  <a:extLst>
                    <a:ext uri="{FF2B5EF4-FFF2-40B4-BE49-F238E27FC236}">
                      <a16:creationId xmlns:a16="http://schemas.microsoft.com/office/drawing/2014/main" id="{9CE7CEEE-6230-4D48-870B-E78ABE097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7" name="AutoShape 7">
                  <a:extLst>
                    <a:ext uri="{FF2B5EF4-FFF2-40B4-BE49-F238E27FC236}">
                      <a16:creationId xmlns:a16="http://schemas.microsoft.com/office/drawing/2014/main" id="{D771D64F-19A9-490E-A86C-223057BC6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8" name="AutoShape 7">
                  <a:extLst>
                    <a:ext uri="{FF2B5EF4-FFF2-40B4-BE49-F238E27FC236}">
                      <a16:creationId xmlns:a16="http://schemas.microsoft.com/office/drawing/2014/main" id="{60576DC0-0D76-47C5-856C-A5F347BF7A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9" name="AutoShape 7">
                  <a:extLst>
                    <a:ext uri="{FF2B5EF4-FFF2-40B4-BE49-F238E27FC236}">
                      <a16:creationId xmlns:a16="http://schemas.microsoft.com/office/drawing/2014/main" id="{0947CCEE-4993-498E-BEC5-0CA55C018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0" name="AutoShape 7">
                  <a:extLst>
                    <a:ext uri="{FF2B5EF4-FFF2-40B4-BE49-F238E27FC236}">
                      <a16:creationId xmlns:a16="http://schemas.microsoft.com/office/drawing/2014/main" id="{7184709B-D3FA-4155-A941-BC1D2EA76B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1" name="AutoShape 7">
                  <a:extLst>
                    <a:ext uri="{FF2B5EF4-FFF2-40B4-BE49-F238E27FC236}">
                      <a16:creationId xmlns:a16="http://schemas.microsoft.com/office/drawing/2014/main" id="{B9B64BA5-CF14-4D2A-9CC4-1F041CBFA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2" name="AutoShape 7">
                  <a:extLst>
                    <a:ext uri="{FF2B5EF4-FFF2-40B4-BE49-F238E27FC236}">
                      <a16:creationId xmlns:a16="http://schemas.microsoft.com/office/drawing/2014/main" id="{57AD8A2B-4CF7-46DB-BC4F-6F214686C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3" name="AutoShape 7">
                  <a:extLst>
                    <a:ext uri="{FF2B5EF4-FFF2-40B4-BE49-F238E27FC236}">
                      <a16:creationId xmlns:a16="http://schemas.microsoft.com/office/drawing/2014/main" id="{6EAC476B-C7D2-40A9-A180-8877BF6BB4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70" name="Group 8685">
                <a:extLst>
                  <a:ext uri="{FF2B5EF4-FFF2-40B4-BE49-F238E27FC236}">
                    <a16:creationId xmlns:a16="http://schemas.microsoft.com/office/drawing/2014/main" id="{2EAF39F5-287A-4966-AB3B-82815C0C56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5" y="2795"/>
                <a:ext cx="1406" cy="181"/>
                <a:chOff x="1474" y="2704"/>
                <a:chExt cx="1406" cy="181"/>
              </a:xfrm>
            </p:grpSpPr>
            <p:sp>
              <p:nvSpPr>
                <p:cNvPr id="204" name="AutoShape 7">
                  <a:extLst>
                    <a:ext uri="{FF2B5EF4-FFF2-40B4-BE49-F238E27FC236}">
                      <a16:creationId xmlns:a16="http://schemas.microsoft.com/office/drawing/2014/main" id="{826C67D3-5C70-44C2-B8CD-CCB450AB2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5" name="AutoShape 7">
                  <a:extLst>
                    <a:ext uri="{FF2B5EF4-FFF2-40B4-BE49-F238E27FC236}">
                      <a16:creationId xmlns:a16="http://schemas.microsoft.com/office/drawing/2014/main" id="{CB9EB185-5B1B-4264-AB83-06354AC6B0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6" name="AutoShape 7">
                  <a:extLst>
                    <a:ext uri="{FF2B5EF4-FFF2-40B4-BE49-F238E27FC236}">
                      <a16:creationId xmlns:a16="http://schemas.microsoft.com/office/drawing/2014/main" id="{54228816-4B3E-471E-A34C-AA7B94CEC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7" name="AutoShape 7">
                  <a:extLst>
                    <a:ext uri="{FF2B5EF4-FFF2-40B4-BE49-F238E27FC236}">
                      <a16:creationId xmlns:a16="http://schemas.microsoft.com/office/drawing/2014/main" id="{A86DD554-99B0-4AD1-85ED-478E674192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8" name="AutoShape 7">
                  <a:extLst>
                    <a:ext uri="{FF2B5EF4-FFF2-40B4-BE49-F238E27FC236}">
                      <a16:creationId xmlns:a16="http://schemas.microsoft.com/office/drawing/2014/main" id="{DBA0DD66-0F51-4066-B456-40F5CDD5B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9" name="AutoShape 7">
                  <a:extLst>
                    <a:ext uri="{FF2B5EF4-FFF2-40B4-BE49-F238E27FC236}">
                      <a16:creationId xmlns:a16="http://schemas.microsoft.com/office/drawing/2014/main" id="{B5A72866-C765-4463-BBCA-40385FAB6D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0" name="AutoShape 7">
                  <a:extLst>
                    <a:ext uri="{FF2B5EF4-FFF2-40B4-BE49-F238E27FC236}">
                      <a16:creationId xmlns:a16="http://schemas.microsoft.com/office/drawing/2014/main" id="{8B64F8A2-2539-4BC3-9554-BC9D114C0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1" name="AutoShape 7">
                  <a:extLst>
                    <a:ext uri="{FF2B5EF4-FFF2-40B4-BE49-F238E27FC236}">
                      <a16:creationId xmlns:a16="http://schemas.microsoft.com/office/drawing/2014/main" id="{49E24397-5429-4BC8-BB93-5318E37199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2" name="AutoShape 7">
                  <a:extLst>
                    <a:ext uri="{FF2B5EF4-FFF2-40B4-BE49-F238E27FC236}">
                      <a16:creationId xmlns:a16="http://schemas.microsoft.com/office/drawing/2014/main" id="{4DCA42AC-E160-4186-9BF2-76D6D7393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3" name="AutoShape 7">
                  <a:extLst>
                    <a:ext uri="{FF2B5EF4-FFF2-40B4-BE49-F238E27FC236}">
                      <a16:creationId xmlns:a16="http://schemas.microsoft.com/office/drawing/2014/main" id="{1604DAFF-9ED9-468E-8D47-5DF1841EA4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71" name="Group 8696">
                <a:extLst>
                  <a:ext uri="{FF2B5EF4-FFF2-40B4-BE49-F238E27FC236}">
                    <a16:creationId xmlns:a16="http://schemas.microsoft.com/office/drawing/2014/main" id="{CB485A12-1741-4508-B253-AC8154A3F9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5" y="2840"/>
                <a:ext cx="1406" cy="181"/>
                <a:chOff x="1474" y="2704"/>
                <a:chExt cx="1406" cy="181"/>
              </a:xfrm>
            </p:grpSpPr>
            <p:sp>
              <p:nvSpPr>
                <p:cNvPr id="194" name="AutoShape 7">
                  <a:extLst>
                    <a:ext uri="{FF2B5EF4-FFF2-40B4-BE49-F238E27FC236}">
                      <a16:creationId xmlns:a16="http://schemas.microsoft.com/office/drawing/2014/main" id="{5646654B-DDDB-4141-BFDF-B3B0D81A58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5" name="AutoShape 7">
                  <a:extLst>
                    <a:ext uri="{FF2B5EF4-FFF2-40B4-BE49-F238E27FC236}">
                      <a16:creationId xmlns:a16="http://schemas.microsoft.com/office/drawing/2014/main" id="{83C7D0B4-8B8F-4169-99A2-C68DDBAB31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6" name="AutoShape 7">
                  <a:extLst>
                    <a:ext uri="{FF2B5EF4-FFF2-40B4-BE49-F238E27FC236}">
                      <a16:creationId xmlns:a16="http://schemas.microsoft.com/office/drawing/2014/main" id="{6370F266-4049-4E23-8136-E8C1C804F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7" name="AutoShape 7">
                  <a:extLst>
                    <a:ext uri="{FF2B5EF4-FFF2-40B4-BE49-F238E27FC236}">
                      <a16:creationId xmlns:a16="http://schemas.microsoft.com/office/drawing/2014/main" id="{AEDA6516-068C-4B5B-AECA-7ADF94F35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8" name="AutoShape 7">
                  <a:extLst>
                    <a:ext uri="{FF2B5EF4-FFF2-40B4-BE49-F238E27FC236}">
                      <a16:creationId xmlns:a16="http://schemas.microsoft.com/office/drawing/2014/main" id="{1DC6980D-ABCD-4827-9B7E-F1FAA824B1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9" name="AutoShape 7">
                  <a:extLst>
                    <a:ext uri="{FF2B5EF4-FFF2-40B4-BE49-F238E27FC236}">
                      <a16:creationId xmlns:a16="http://schemas.microsoft.com/office/drawing/2014/main" id="{094E2A01-E5BD-492E-816C-13A8A1E344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0" name="AutoShape 7">
                  <a:extLst>
                    <a:ext uri="{FF2B5EF4-FFF2-40B4-BE49-F238E27FC236}">
                      <a16:creationId xmlns:a16="http://schemas.microsoft.com/office/drawing/2014/main" id="{9B4EA43C-A81F-44A0-940E-D341F7DDB6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1" name="AutoShape 7">
                  <a:extLst>
                    <a:ext uri="{FF2B5EF4-FFF2-40B4-BE49-F238E27FC236}">
                      <a16:creationId xmlns:a16="http://schemas.microsoft.com/office/drawing/2014/main" id="{DC890F82-6689-49F9-B784-FF196C3CE3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2" name="AutoShape 7">
                  <a:extLst>
                    <a:ext uri="{FF2B5EF4-FFF2-40B4-BE49-F238E27FC236}">
                      <a16:creationId xmlns:a16="http://schemas.microsoft.com/office/drawing/2014/main" id="{E2794C8F-F61E-40CB-AA86-A034CEDE2C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3" name="AutoShape 7">
                  <a:extLst>
                    <a:ext uri="{FF2B5EF4-FFF2-40B4-BE49-F238E27FC236}">
                      <a16:creationId xmlns:a16="http://schemas.microsoft.com/office/drawing/2014/main" id="{F031B16C-7950-434D-BA2E-709675D1DD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72" name="Group 8707">
                <a:extLst>
                  <a:ext uri="{FF2B5EF4-FFF2-40B4-BE49-F238E27FC236}">
                    <a16:creationId xmlns:a16="http://schemas.microsoft.com/office/drawing/2014/main" id="{D11E370E-DD31-4CCC-9C21-92966143A0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0" y="2886"/>
                <a:ext cx="1406" cy="181"/>
                <a:chOff x="1474" y="2704"/>
                <a:chExt cx="1406" cy="181"/>
              </a:xfrm>
            </p:grpSpPr>
            <p:sp>
              <p:nvSpPr>
                <p:cNvPr id="184" name="AutoShape 7">
                  <a:extLst>
                    <a:ext uri="{FF2B5EF4-FFF2-40B4-BE49-F238E27FC236}">
                      <a16:creationId xmlns:a16="http://schemas.microsoft.com/office/drawing/2014/main" id="{4716F883-FA47-4298-9113-194D8AC19E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" name="AutoShape 7">
                  <a:extLst>
                    <a:ext uri="{FF2B5EF4-FFF2-40B4-BE49-F238E27FC236}">
                      <a16:creationId xmlns:a16="http://schemas.microsoft.com/office/drawing/2014/main" id="{6EE38444-112E-475E-9F2D-0AA8A2F012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" name="AutoShape 7">
                  <a:extLst>
                    <a:ext uri="{FF2B5EF4-FFF2-40B4-BE49-F238E27FC236}">
                      <a16:creationId xmlns:a16="http://schemas.microsoft.com/office/drawing/2014/main" id="{0CC75603-42B5-446C-A536-C608BF1E0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7" name="AutoShape 7">
                  <a:extLst>
                    <a:ext uri="{FF2B5EF4-FFF2-40B4-BE49-F238E27FC236}">
                      <a16:creationId xmlns:a16="http://schemas.microsoft.com/office/drawing/2014/main" id="{EAE97284-910F-4385-A410-1D4ACD80D4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8" name="AutoShape 7">
                  <a:extLst>
                    <a:ext uri="{FF2B5EF4-FFF2-40B4-BE49-F238E27FC236}">
                      <a16:creationId xmlns:a16="http://schemas.microsoft.com/office/drawing/2014/main" id="{CC703CB5-0606-4795-87A3-9FDC8C0C41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9" name="AutoShape 7">
                  <a:extLst>
                    <a:ext uri="{FF2B5EF4-FFF2-40B4-BE49-F238E27FC236}">
                      <a16:creationId xmlns:a16="http://schemas.microsoft.com/office/drawing/2014/main" id="{BE0B3A40-2B13-4A4E-9D8D-07F4C1F199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0" name="AutoShape 7">
                  <a:extLst>
                    <a:ext uri="{FF2B5EF4-FFF2-40B4-BE49-F238E27FC236}">
                      <a16:creationId xmlns:a16="http://schemas.microsoft.com/office/drawing/2014/main" id="{3EF62102-F0EE-45AE-9B3E-B73ADBD662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1" name="AutoShape 7">
                  <a:extLst>
                    <a:ext uri="{FF2B5EF4-FFF2-40B4-BE49-F238E27FC236}">
                      <a16:creationId xmlns:a16="http://schemas.microsoft.com/office/drawing/2014/main" id="{F87AC412-0EEA-41CD-A07B-B9C910A378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2" name="AutoShape 7">
                  <a:extLst>
                    <a:ext uri="{FF2B5EF4-FFF2-40B4-BE49-F238E27FC236}">
                      <a16:creationId xmlns:a16="http://schemas.microsoft.com/office/drawing/2014/main" id="{FF6F24CA-34D5-4CC8-BA53-3815BC292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3" name="AutoShape 7">
                  <a:extLst>
                    <a:ext uri="{FF2B5EF4-FFF2-40B4-BE49-F238E27FC236}">
                      <a16:creationId xmlns:a16="http://schemas.microsoft.com/office/drawing/2014/main" id="{226DFFBD-EA4F-442F-A1B5-7157458528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73" name="Group 8718">
                <a:extLst>
                  <a:ext uri="{FF2B5EF4-FFF2-40B4-BE49-F238E27FC236}">
                    <a16:creationId xmlns:a16="http://schemas.microsoft.com/office/drawing/2014/main" id="{EE0B6832-E08E-4849-A60D-7AC7234884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5" y="2931"/>
                <a:ext cx="1406" cy="181"/>
                <a:chOff x="1474" y="2704"/>
                <a:chExt cx="1406" cy="181"/>
              </a:xfrm>
            </p:grpSpPr>
            <p:sp>
              <p:nvSpPr>
                <p:cNvPr id="174" name="AutoShape 7">
                  <a:extLst>
                    <a:ext uri="{FF2B5EF4-FFF2-40B4-BE49-F238E27FC236}">
                      <a16:creationId xmlns:a16="http://schemas.microsoft.com/office/drawing/2014/main" id="{2BE519B9-4DA1-4FD2-A3C8-3028697DF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5" name="AutoShape 7">
                  <a:extLst>
                    <a:ext uri="{FF2B5EF4-FFF2-40B4-BE49-F238E27FC236}">
                      <a16:creationId xmlns:a16="http://schemas.microsoft.com/office/drawing/2014/main" id="{B981F0DB-95D6-415E-BF6A-E86AB67E4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6" name="AutoShape 7">
                  <a:extLst>
                    <a:ext uri="{FF2B5EF4-FFF2-40B4-BE49-F238E27FC236}">
                      <a16:creationId xmlns:a16="http://schemas.microsoft.com/office/drawing/2014/main" id="{017BD11D-6419-432F-B253-88B2FFB507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7" name="AutoShape 7">
                  <a:extLst>
                    <a:ext uri="{FF2B5EF4-FFF2-40B4-BE49-F238E27FC236}">
                      <a16:creationId xmlns:a16="http://schemas.microsoft.com/office/drawing/2014/main" id="{EF4F9EE7-EC21-4E0B-A541-205466D6A9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8" name="AutoShape 7">
                  <a:extLst>
                    <a:ext uri="{FF2B5EF4-FFF2-40B4-BE49-F238E27FC236}">
                      <a16:creationId xmlns:a16="http://schemas.microsoft.com/office/drawing/2014/main" id="{F6CD8EEF-35A7-48FB-BACA-4180B98142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9" name="AutoShape 7">
                  <a:extLst>
                    <a:ext uri="{FF2B5EF4-FFF2-40B4-BE49-F238E27FC236}">
                      <a16:creationId xmlns:a16="http://schemas.microsoft.com/office/drawing/2014/main" id="{8105D29B-F919-43B0-AC98-487F8FF2E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0" name="AutoShape 7">
                  <a:extLst>
                    <a:ext uri="{FF2B5EF4-FFF2-40B4-BE49-F238E27FC236}">
                      <a16:creationId xmlns:a16="http://schemas.microsoft.com/office/drawing/2014/main" id="{3C9E2565-D831-438D-9848-18406F08B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1" name="AutoShape 7">
                  <a:extLst>
                    <a:ext uri="{FF2B5EF4-FFF2-40B4-BE49-F238E27FC236}">
                      <a16:creationId xmlns:a16="http://schemas.microsoft.com/office/drawing/2014/main" id="{703B9E6E-3EE5-48FE-B8C6-9AA671DD98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2" name="AutoShape 7">
                  <a:extLst>
                    <a:ext uri="{FF2B5EF4-FFF2-40B4-BE49-F238E27FC236}">
                      <a16:creationId xmlns:a16="http://schemas.microsoft.com/office/drawing/2014/main" id="{0DEBC67D-2639-481E-89D0-8DC22238EA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3" name="AutoShape 7">
                  <a:extLst>
                    <a:ext uri="{FF2B5EF4-FFF2-40B4-BE49-F238E27FC236}">
                      <a16:creationId xmlns:a16="http://schemas.microsoft.com/office/drawing/2014/main" id="{0FEC957E-0F24-4F52-9511-13A45C2E3A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274" name="Rectangle 273">
            <a:extLst>
              <a:ext uri="{FF2B5EF4-FFF2-40B4-BE49-F238E27FC236}">
                <a16:creationId xmlns:a16="http://schemas.microsoft.com/office/drawing/2014/main" id="{1A319C57-AE94-4265-93FF-8BA4810A2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254" y="4146902"/>
            <a:ext cx="2591271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35" name="Rounded Rectangle 134"/>
          <p:cNvSpPr/>
          <p:nvPr/>
        </p:nvSpPr>
        <p:spPr bwMode="auto">
          <a:xfrm>
            <a:off x="8337878" y="308681"/>
            <a:ext cx="2510646" cy="487363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8413198" y="231451"/>
            <a:ext cx="2289985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vị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381015" y="456637"/>
            <a:ext cx="809948" cy="2722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8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2" grpId="0"/>
      <p:bldP spid="142" grpId="0" animBg="1"/>
      <p:bldP spid="143" grpId="0"/>
      <p:bldP spid="144" grpId="0"/>
      <p:bldP spid="158" grpId="0"/>
      <p:bldP spid="274" grpId="0"/>
      <p:bldP spid="135" grpId="0" animBg="1"/>
      <p:bldP spid="136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0EC2B315-BB11-44C0-BFB9-CCD630D66EEC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vi-VN" sz="373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7F1C5-C9B1-43FE-8396-74D1EFC1E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420"/>
            <a:ext cx="12598400" cy="9417391"/>
          </a:xfrm>
          <a:prstGeom prst="rect">
            <a:avLst/>
          </a:prstGeom>
        </p:spPr>
      </p:pic>
      <p:sp>
        <p:nvSpPr>
          <p:cNvPr id="6" name="Rounded Rectangle 160">
            <a:extLst>
              <a:ext uri="{FF2B5EF4-FFF2-40B4-BE49-F238E27FC236}">
                <a16:creationId xmlns:a16="http://schemas.microsoft.com/office/drawing/2014/main" id="{56F91FF4-E398-437F-86ED-AEE72E6BE6BB}"/>
              </a:ext>
            </a:extLst>
          </p:cNvPr>
          <p:cNvSpPr/>
          <p:nvPr/>
        </p:nvSpPr>
        <p:spPr bwMode="auto">
          <a:xfrm>
            <a:off x="165112" y="153274"/>
            <a:ext cx="7973288" cy="697615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09" tIns="60955" rIns="121909" bIns="60955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41">
            <a:extLst>
              <a:ext uri="{FF2B5EF4-FFF2-40B4-BE49-F238E27FC236}">
                <a16:creationId xmlns:a16="http://schemas.microsoft.com/office/drawing/2014/main" id="{FC5492DF-0C54-4909-BAFF-18CBE71DA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3" y="159351"/>
            <a:ext cx="7698317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marL="685718" indent="-685718"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b) Nghìn - Chục nghìn - Trăm nghìn</a:t>
            </a:r>
          </a:p>
        </p:txBody>
      </p:sp>
    </p:spTree>
    <p:extLst>
      <p:ext uri="{BB962C8B-B14F-4D97-AF65-F5344CB8AC3E}">
        <p14:creationId xmlns:p14="http://schemas.microsoft.com/office/powerpoint/2010/main" val="12047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5" y="104337"/>
            <a:ext cx="6057900" cy="6208595"/>
          </a:xfrm>
        </p:spPr>
      </p:pic>
      <p:grpSp>
        <p:nvGrpSpPr>
          <p:cNvPr id="11" name="Group 10"/>
          <p:cNvGrpSpPr/>
          <p:nvPr/>
        </p:nvGrpSpPr>
        <p:grpSpPr>
          <a:xfrm>
            <a:off x="2867025" y="4381441"/>
            <a:ext cx="6057900" cy="1638300"/>
            <a:chOff x="2867025" y="4543425"/>
            <a:chExt cx="6057900" cy="16383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867025" y="4543425"/>
              <a:ext cx="1600200" cy="162877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486275" y="6181725"/>
              <a:ext cx="443865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ight Arrow 4"/>
          <p:cNvSpPr/>
          <p:nvPr/>
        </p:nvSpPr>
        <p:spPr>
          <a:xfrm>
            <a:off x="2109787" y="4531966"/>
            <a:ext cx="1219200" cy="752475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6449" y="5279649"/>
            <a:ext cx="250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98769" y="1780026"/>
            <a:ext cx="2381" cy="45329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39225" y="3559180"/>
            <a:ext cx="231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5400000">
            <a:off x="8376049" y="4737496"/>
            <a:ext cx="2428875" cy="1469233"/>
          </a:xfrm>
          <a:prstGeom prst="bentConnector3">
            <a:avLst>
              <a:gd name="adj1" fmla="val 99020"/>
            </a:avLst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51845" y="6389054"/>
            <a:ext cx="339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08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0EC2B315-BB11-44C0-BFB9-CCD630D66EEC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vi-VN" sz="373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7F1C5-C9B1-43FE-8396-74D1EFC1E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420"/>
            <a:ext cx="12598400" cy="9417391"/>
          </a:xfrm>
          <a:prstGeom prst="rect">
            <a:avLst/>
          </a:prstGeom>
        </p:spPr>
      </p:pic>
      <p:sp>
        <p:nvSpPr>
          <p:cNvPr id="6" name="Rounded Rectangle 160">
            <a:extLst>
              <a:ext uri="{FF2B5EF4-FFF2-40B4-BE49-F238E27FC236}">
                <a16:creationId xmlns:a16="http://schemas.microsoft.com/office/drawing/2014/main" id="{56F91FF4-E398-437F-86ED-AEE72E6BE6BB}"/>
              </a:ext>
            </a:extLst>
          </p:cNvPr>
          <p:cNvSpPr/>
          <p:nvPr/>
        </p:nvSpPr>
        <p:spPr bwMode="auto">
          <a:xfrm>
            <a:off x="165112" y="153274"/>
            <a:ext cx="6896870" cy="697615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09" tIns="60955" rIns="121909" bIns="60955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733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41">
            <a:extLst>
              <a:ext uri="{FF2B5EF4-FFF2-40B4-BE49-F238E27FC236}">
                <a16:creationId xmlns:a16="http://schemas.microsoft.com/office/drawing/2014/main" id="{FC5492DF-0C54-4909-BAFF-18CBE71DA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3" y="159351"/>
            <a:ext cx="7698317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marL="685718" indent="-685718"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b) Nghìn - Chục nghìn - Trăm nghìn</a:t>
            </a:r>
          </a:p>
        </p:txBody>
      </p:sp>
      <p:sp>
        <p:nvSpPr>
          <p:cNvPr id="8" name="Text Box 379">
            <a:extLst>
              <a:ext uri="{FF2B5EF4-FFF2-40B4-BE49-F238E27FC236}">
                <a16:creationId xmlns:a16="http://schemas.microsoft.com/office/drawing/2014/main" id="{5970CCE9-8165-4BC9-9A21-D610D4C4E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61" y="2510379"/>
            <a:ext cx="4516967" cy="69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733" b="1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 trăm = 1 nghìn</a:t>
            </a:r>
          </a:p>
        </p:txBody>
      </p:sp>
      <p:sp>
        <p:nvSpPr>
          <p:cNvPr id="10" name="AutoShape 7" descr="Small grid">
            <a:extLst>
              <a:ext uri="{FF2B5EF4-FFF2-40B4-BE49-F238E27FC236}">
                <a16:creationId xmlns:a16="http://schemas.microsoft.com/office/drawing/2014/main" id="{21EA83E3-0C42-4859-A238-77157AD06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617" y="1492268"/>
            <a:ext cx="1056216" cy="791633"/>
          </a:xfrm>
          <a:prstGeom prst="cube">
            <a:avLst>
              <a:gd name="adj" fmla="val 25000"/>
            </a:avLst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zh-CN" sz="3733">
              <a:solidFill>
                <a:srgbClr val="00000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155">
            <a:extLst>
              <a:ext uri="{FF2B5EF4-FFF2-40B4-BE49-F238E27FC236}">
                <a16:creationId xmlns:a16="http://schemas.microsoft.com/office/drawing/2014/main" id="{B21BB74E-B2B7-447C-AB7B-0764CF1D5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65" y="3043783"/>
            <a:ext cx="2979191" cy="69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733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733" b="1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733" b="1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1 000</a:t>
            </a:r>
          </a:p>
        </p:txBody>
      </p:sp>
    </p:spTree>
    <p:extLst>
      <p:ext uri="{BB962C8B-B14F-4D97-AF65-F5344CB8AC3E}">
        <p14:creationId xmlns:p14="http://schemas.microsoft.com/office/powerpoint/2010/main" val="204822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892379" cy="1495901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5400000">
            <a:off x="1348024" y="2892428"/>
            <a:ext cx="442440" cy="1328738"/>
          </a:xfrm>
          <a:prstGeom prst="rightBrace">
            <a:avLst>
              <a:gd name="adj1" fmla="val 8333"/>
              <a:gd name="adj2" fmla="val 490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7775" y="4001294"/>
            <a:ext cx="128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5944693" y="-513772"/>
            <a:ext cx="679389" cy="10892377"/>
          </a:xfrm>
          <a:prstGeom prst="rightBrace">
            <a:avLst>
              <a:gd name="adj1" fmla="val 8333"/>
              <a:gd name="adj2" fmla="val 490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730579" y="3186589"/>
            <a:ext cx="0" cy="132556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200" y="2876550"/>
            <a:ext cx="0" cy="171617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38700" y="5493705"/>
            <a:ext cx="359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85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0EC2B315-BB11-44C0-BFB9-CCD630D66EEC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vi-VN" sz="373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7F1C5-C9B1-43FE-8396-74D1EFC1E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420"/>
            <a:ext cx="12598400" cy="9417391"/>
          </a:xfrm>
          <a:prstGeom prst="rect">
            <a:avLst/>
          </a:prstGeom>
        </p:spPr>
      </p:pic>
      <p:sp>
        <p:nvSpPr>
          <p:cNvPr id="8" name="Text Box 379">
            <a:extLst>
              <a:ext uri="{FF2B5EF4-FFF2-40B4-BE49-F238E27FC236}">
                <a16:creationId xmlns:a16="http://schemas.microsoft.com/office/drawing/2014/main" id="{5970CCE9-8165-4BC9-9A21-D610D4C4E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61" y="2510379"/>
            <a:ext cx="4516967" cy="69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 trăm = 1 nghìn</a:t>
            </a:r>
          </a:p>
        </p:txBody>
      </p:sp>
      <p:sp>
        <p:nvSpPr>
          <p:cNvPr id="9" name="Text Box 751">
            <a:extLst>
              <a:ext uri="{FF2B5EF4-FFF2-40B4-BE49-F238E27FC236}">
                <a16:creationId xmlns:a16="http://schemas.microsoft.com/office/drawing/2014/main" id="{10519F3E-D995-4595-B673-E4297C23F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13" y="2582347"/>
            <a:ext cx="6464300" cy="69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 nghìn = 1 chục nghìn</a:t>
            </a:r>
          </a:p>
        </p:txBody>
      </p:sp>
      <p:sp>
        <p:nvSpPr>
          <p:cNvPr id="10" name="AutoShape 7" descr="Small grid">
            <a:extLst>
              <a:ext uri="{FF2B5EF4-FFF2-40B4-BE49-F238E27FC236}">
                <a16:creationId xmlns:a16="http://schemas.microsoft.com/office/drawing/2014/main" id="{21EA83E3-0C42-4859-A238-77157AD06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617" y="1492268"/>
            <a:ext cx="1056216" cy="791633"/>
          </a:xfrm>
          <a:prstGeom prst="cube">
            <a:avLst>
              <a:gd name="adj" fmla="val 25000"/>
            </a:avLst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Group 5612">
            <a:extLst>
              <a:ext uri="{FF2B5EF4-FFF2-40B4-BE49-F238E27FC236}">
                <a16:creationId xmlns:a16="http://schemas.microsoft.com/office/drawing/2014/main" id="{91C7521F-E564-4082-A3DF-870176FE5084}"/>
              </a:ext>
            </a:extLst>
          </p:cNvPr>
          <p:cNvGrpSpPr>
            <a:grpSpLocks/>
          </p:cNvGrpSpPr>
          <p:nvPr/>
        </p:nvGrpSpPr>
        <p:grpSpPr bwMode="auto">
          <a:xfrm>
            <a:off x="4229100" y="1504968"/>
            <a:ext cx="7179733" cy="791633"/>
            <a:chOff x="476" y="2795"/>
            <a:chExt cx="3392" cy="499"/>
          </a:xfrm>
        </p:grpSpPr>
        <p:sp>
          <p:nvSpPr>
            <p:cNvPr id="12" name="AutoShape 7" descr="Small grid">
              <a:extLst>
                <a:ext uri="{FF2B5EF4-FFF2-40B4-BE49-F238E27FC236}">
                  <a16:creationId xmlns:a16="http://schemas.microsoft.com/office/drawing/2014/main" id="{D4367C95-A466-4316-B63F-47B2E3759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AutoShape 7" descr="Small grid">
              <a:extLst>
                <a:ext uri="{FF2B5EF4-FFF2-40B4-BE49-F238E27FC236}">
                  <a16:creationId xmlns:a16="http://schemas.microsoft.com/office/drawing/2014/main" id="{418F1D0A-5AD9-4099-9429-7FF1014AF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AutoShape 7" descr="Small grid">
              <a:extLst>
                <a:ext uri="{FF2B5EF4-FFF2-40B4-BE49-F238E27FC236}">
                  <a16:creationId xmlns:a16="http://schemas.microsoft.com/office/drawing/2014/main" id="{857AE32D-BFE6-4463-B910-918DCDC5A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AutoShape 7" descr="Small grid">
              <a:extLst>
                <a:ext uri="{FF2B5EF4-FFF2-40B4-BE49-F238E27FC236}">
                  <a16:creationId xmlns:a16="http://schemas.microsoft.com/office/drawing/2014/main" id="{F0FFB96D-C826-427B-8169-3E5A81AAF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7" descr="Small grid">
              <a:extLst>
                <a:ext uri="{FF2B5EF4-FFF2-40B4-BE49-F238E27FC236}">
                  <a16:creationId xmlns:a16="http://schemas.microsoft.com/office/drawing/2014/main" id="{6800F450-C9A5-45DE-B067-7C32F5DA7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7" descr="Small grid">
              <a:extLst>
                <a:ext uri="{FF2B5EF4-FFF2-40B4-BE49-F238E27FC236}">
                  <a16:creationId xmlns:a16="http://schemas.microsoft.com/office/drawing/2014/main" id="{D7532FE0-BEA0-4E74-9335-EE3D2A3A2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AutoShape 7" descr="Small grid">
              <a:extLst>
                <a:ext uri="{FF2B5EF4-FFF2-40B4-BE49-F238E27FC236}">
                  <a16:creationId xmlns:a16="http://schemas.microsoft.com/office/drawing/2014/main" id="{2A9E5DD3-D082-41EA-9F7F-5F54389C9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AutoShape 7" descr="Small grid">
              <a:extLst>
                <a:ext uri="{FF2B5EF4-FFF2-40B4-BE49-F238E27FC236}">
                  <a16:creationId xmlns:a16="http://schemas.microsoft.com/office/drawing/2014/main" id="{1F9F94EE-8E81-409D-83E4-3A36F75C5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AutoShape 7" descr="Small grid">
              <a:extLst>
                <a:ext uri="{FF2B5EF4-FFF2-40B4-BE49-F238E27FC236}">
                  <a16:creationId xmlns:a16="http://schemas.microsoft.com/office/drawing/2014/main" id="{8D463DE0-0026-4F59-911B-2B75283D0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155">
            <a:extLst>
              <a:ext uri="{FF2B5EF4-FFF2-40B4-BE49-F238E27FC236}">
                <a16:creationId xmlns:a16="http://schemas.microsoft.com/office/drawing/2014/main" id="{B21BB74E-B2B7-447C-AB7B-0764CF1D5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65" y="3043783"/>
            <a:ext cx="2979191" cy="69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 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22" name="Rectangle 156">
            <a:extLst>
              <a:ext uri="{FF2B5EF4-FFF2-40B4-BE49-F238E27FC236}">
                <a16:creationId xmlns:a16="http://schemas.microsoft.com/office/drawing/2014/main" id="{076B0725-FEA0-4F15-B9F5-81C207B40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9609" y="3119983"/>
            <a:ext cx="3218038" cy="69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 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3" name="Rounded Rectangle 160">
            <a:extLst>
              <a:ext uri="{FF2B5EF4-FFF2-40B4-BE49-F238E27FC236}">
                <a16:creationId xmlns:a16="http://schemas.microsoft.com/office/drawing/2014/main" id="{56F91FF4-E398-437F-86ED-AEE72E6BE6BB}"/>
              </a:ext>
            </a:extLst>
          </p:cNvPr>
          <p:cNvSpPr/>
          <p:nvPr/>
        </p:nvSpPr>
        <p:spPr bwMode="auto">
          <a:xfrm>
            <a:off x="165112" y="153274"/>
            <a:ext cx="6896870" cy="697615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09" tIns="60955" rIns="121909" bIns="60955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733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41">
            <a:extLst>
              <a:ext uri="{FF2B5EF4-FFF2-40B4-BE49-F238E27FC236}">
                <a16:creationId xmlns:a16="http://schemas.microsoft.com/office/drawing/2014/main" id="{FC5492DF-0C54-4909-BAFF-18CBE71DA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3" y="159351"/>
            <a:ext cx="7698317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marL="685718" indent="-685718"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b) Nghìn - Chục nghìn - Trăm nghìn</a:t>
            </a:r>
          </a:p>
        </p:txBody>
      </p:sp>
    </p:spTree>
    <p:extLst>
      <p:ext uri="{BB962C8B-B14F-4D97-AF65-F5344CB8AC3E}">
        <p14:creationId xmlns:p14="http://schemas.microsoft.com/office/powerpoint/2010/main" val="26305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08" y="562603"/>
            <a:ext cx="11204143" cy="39617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28975" y="3790950"/>
            <a:ext cx="8556576" cy="352425"/>
            <a:chOff x="3228975" y="3790950"/>
            <a:chExt cx="8556576" cy="35242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228975" y="3790950"/>
              <a:ext cx="285750" cy="3333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514725" y="4133850"/>
              <a:ext cx="8270826" cy="95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352425" y="1609725"/>
            <a:ext cx="3019425" cy="3124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96050" y="4333875"/>
            <a:ext cx="1895475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 rot="2853279">
            <a:off x="291342" y="3153874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52525" y="3415471"/>
            <a:ext cx="4762500" cy="1956629"/>
            <a:chOff x="1152525" y="3415471"/>
            <a:chExt cx="4762500" cy="1956629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152525" y="3415471"/>
              <a:ext cx="47625" cy="186356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152525" y="5279040"/>
              <a:ext cx="4762500" cy="9306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010275" y="5159688"/>
            <a:ext cx="3971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100 000</a:t>
            </a:r>
          </a:p>
        </p:txBody>
      </p:sp>
    </p:spTree>
    <p:extLst>
      <p:ext uri="{BB962C8B-B14F-4D97-AF65-F5344CB8AC3E}">
        <p14:creationId xmlns:p14="http://schemas.microsoft.com/office/powerpoint/2010/main" val="262230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0EC2B315-BB11-44C0-BFB9-CCD630D66EEC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vi-VN" sz="373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7F1C5-C9B1-43FE-8396-74D1EFC1E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420"/>
            <a:ext cx="12598400" cy="9417391"/>
          </a:xfrm>
          <a:prstGeom prst="rect">
            <a:avLst/>
          </a:prstGeom>
        </p:spPr>
      </p:pic>
      <p:pic>
        <p:nvPicPr>
          <p:cNvPr id="5" name="Picture 8" descr="100 nghin">
            <a:extLst>
              <a:ext uri="{FF2B5EF4-FFF2-40B4-BE49-F238E27FC236}">
                <a16:creationId xmlns:a16="http://schemas.microsoft.com/office/drawing/2014/main" id="{16247A19-A873-4E17-9D16-A91D3C9C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0" y="955675"/>
            <a:ext cx="9518200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79">
            <a:extLst>
              <a:ext uri="{FF2B5EF4-FFF2-40B4-BE49-F238E27FC236}">
                <a16:creationId xmlns:a16="http://schemas.microsoft.com/office/drawing/2014/main" id="{5970CCE9-8165-4BC9-9A21-D610D4C4E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61" y="2510379"/>
            <a:ext cx="4516967" cy="69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 trăm = 1 nghìn</a:t>
            </a:r>
          </a:p>
        </p:txBody>
      </p:sp>
      <p:sp>
        <p:nvSpPr>
          <p:cNvPr id="9" name="Text Box 751">
            <a:extLst>
              <a:ext uri="{FF2B5EF4-FFF2-40B4-BE49-F238E27FC236}">
                <a16:creationId xmlns:a16="http://schemas.microsoft.com/office/drawing/2014/main" id="{10519F3E-D995-4595-B673-E4297C23F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13" y="2582347"/>
            <a:ext cx="6464300" cy="69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 </a:t>
            </a: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nghìn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= 1 </a:t>
            </a: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chục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nghìn</a:t>
            </a:r>
            <a:endParaRPr kumimoji="0" lang="en-US" altLang="zh-CN" sz="37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AutoShape 7" descr="Small grid">
            <a:extLst>
              <a:ext uri="{FF2B5EF4-FFF2-40B4-BE49-F238E27FC236}">
                <a16:creationId xmlns:a16="http://schemas.microsoft.com/office/drawing/2014/main" id="{21EA83E3-0C42-4859-A238-77157AD06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617" y="1492268"/>
            <a:ext cx="1056216" cy="791633"/>
          </a:xfrm>
          <a:prstGeom prst="cube">
            <a:avLst>
              <a:gd name="adj" fmla="val 25000"/>
            </a:avLst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Group 5612">
            <a:extLst>
              <a:ext uri="{FF2B5EF4-FFF2-40B4-BE49-F238E27FC236}">
                <a16:creationId xmlns:a16="http://schemas.microsoft.com/office/drawing/2014/main" id="{91C7521F-E564-4082-A3DF-870176FE5084}"/>
              </a:ext>
            </a:extLst>
          </p:cNvPr>
          <p:cNvGrpSpPr>
            <a:grpSpLocks/>
          </p:cNvGrpSpPr>
          <p:nvPr/>
        </p:nvGrpSpPr>
        <p:grpSpPr bwMode="auto">
          <a:xfrm>
            <a:off x="4229100" y="1504968"/>
            <a:ext cx="7179733" cy="791633"/>
            <a:chOff x="476" y="2795"/>
            <a:chExt cx="3392" cy="499"/>
          </a:xfrm>
        </p:grpSpPr>
        <p:sp>
          <p:nvSpPr>
            <p:cNvPr id="12" name="AutoShape 7" descr="Small grid">
              <a:extLst>
                <a:ext uri="{FF2B5EF4-FFF2-40B4-BE49-F238E27FC236}">
                  <a16:creationId xmlns:a16="http://schemas.microsoft.com/office/drawing/2014/main" id="{D4367C95-A466-4316-B63F-47B2E3759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AutoShape 7" descr="Small grid">
              <a:extLst>
                <a:ext uri="{FF2B5EF4-FFF2-40B4-BE49-F238E27FC236}">
                  <a16:creationId xmlns:a16="http://schemas.microsoft.com/office/drawing/2014/main" id="{418F1D0A-5AD9-4099-9429-7FF1014AF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AutoShape 7" descr="Small grid">
              <a:extLst>
                <a:ext uri="{FF2B5EF4-FFF2-40B4-BE49-F238E27FC236}">
                  <a16:creationId xmlns:a16="http://schemas.microsoft.com/office/drawing/2014/main" id="{857AE32D-BFE6-4463-B910-918DCDC5A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AutoShape 7" descr="Small grid">
              <a:extLst>
                <a:ext uri="{FF2B5EF4-FFF2-40B4-BE49-F238E27FC236}">
                  <a16:creationId xmlns:a16="http://schemas.microsoft.com/office/drawing/2014/main" id="{F0FFB96D-C826-427B-8169-3E5A81AAF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7" descr="Small grid">
              <a:extLst>
                <a:ext uri="{FF2B5EF4-FFF2-40B4-BE49-F238E27FC236}">
                  <a16:creationId xmlns:a16="http://schemas.microsoft.com/office/drawing/2014/main" id="{6800F450-C9A5-45DE-B067-7C32F5DA7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7" descr="Small grid">
              <a:extLst>
                <a:ext uri="{FF2B5EF4-FFF2-40B4-BE49-F238E27FC236}">
                  <a16:creationId xmlns:a16="http://schemas.microsoft.com/office/drawing/2014/main" id="{D7532FE0-BEA0-4E74-9335-EE3D2A3A2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AutoShape 7" descr="Small grid">
              <a:extLst>
                <a:ext uri="{FF2B5EF4-FFF2-40B4-BE49-F238E27FC236}">
                  <a16:creationId xmlns:a16="http://schemas.microsoft.com/office/drawing/2014/main" id="{2A9E5DD3-D082-41EA-9F7F-5F54389C9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AutoShape 7" descr="Small grid">
              <a:extLst>
                <a:ext uri="{FF2B5EF4-FFF2-40B4-BE49-F238E27FC236}">
                  <a16:creationId xmlns:a16="http://schemas.microsoft.com/office/drawing/2014/main" id="{1F9F94EE-8E81-409D-83E4-3A36F75C5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AutoShape 7" descr="Small grid">
              <a:extLst>
                <a:ext uri="{FF2B5EF4-FFF2-40B4-BE49-F238E27FC236}">
                  <a16:creationId xmlns:a16="http://schemas.microsoft.com/office/drawing/2014/main" id="{8D463DE0-0026-4F59-911B-2B75283D0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155">
            <a:extLst>
              <a:ext uri="{FF2B5EF4-FFF2-40B4-BE49-F238E27FC236}">
                <a16:creationId xmlns:a16="http://schemas.microsoft.com/office/drawing/2014/main" id="{B21BB74E-B2B7-447C-AB7B-0764CF1D5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65" y="3043783"/>
            <a:ext cx="2979191" cy="69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 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22" name="Rectangle 156">
            <a:extLst>
              <a:ext uri="{FF2B5EF4-FFF2-40B4-BE49-F238E27FC236}">
                <a16:creationId xmlns:a16="http://schemas.microsoft.com/office/drawing/2014/main" id="{076B0725-FEA0-4F15-B9F5-81C207B40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9609" y="3119983"/>
            <a:ext cx="3218038" cy="69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 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3" name="Text Box 751">
            <a:extLst>
              <a:ext uri="{FF2B5EF4-FFF2-40B4-BE49-F238E27FC236}">
                <a16:creationId xmlns:a16="http://schemas.microsoft.com/office/drawing/2014/main" id="{C46EA238-B12E-41CC-836F-DE9098A26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149479"/>
            <a:ext cx="7076021" cy="69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5" rIns="121909" bIns="6095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 chục nghìn =  100 nghìn</a:t>
            </a:r>
          </a:p>
        </p:txBody>
      </p:sp>
      <p:sp>
        <p:nvSpPr>
          <p:cNvPr id="24" name="Rectangle 159">
            <a:extLst>
              <a:ext uri="{FF2B5EF4-FFF2-40B4-BE49-F238E27FC236}">
                <a16:creationId xmlns:a16="http://schemas.microsoft.com/office/drawing/2014/main" id="{8F5A6B0A-E87A-4007-9B06-A50BF3DF7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988" y="4956456"/>
            <a:ext cx="3456886" cy="69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 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8282681" y="238493"/>
            <a:ext cx="2510646" cy="487363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8358001" y="161263"/>
            <a:ext cx="2289985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nghìn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325818" y="386449"/>
            <a:ext cx="809948" cy="2722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160">
            <a:extLst>
              <a:ext uri="{FF2B5EF4-FFF2-40B4-BE49-F238E27FC236}">
                <a16:creationId xmlns:a16="http://schemas.microsoft.com/office/drawing/2014/main" id="{56F91FF4-E398-437F-86ED-AEE72E6BE6BB}"/>
              </a:ext>
            </a:extLst>
          </p:cNvPr>
          <p:cNvSpPr/>
          <p:nvPr/>
        </p:nvSpPr>
        <p:spPr bwMode="auto">
          <a:xfrm>
            <a:off x="165112" y="153274"/>
            <a:ext cx="6896870" cy="697615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09" tIns="60955" rIns="121909" bIns="60955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733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41">
            <a:extLst>
              <a:ext uri="{FF2B5EF4-FFF2-40B4-BE49-F238E27FC236}">
                <a16:creationId xmlns:a16="http://schemas.microsoft.com/office/drawing/2014/main" id="{FC5492DF-0C54-4909-BAFF-18CBE71DA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3" y="159351"/>
            <a:ext cx="7698317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marL="685718" indent="-685718"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b) Nghìn - Chục nghìn - Trăm nghìn</a:t>
            </a:r>
          </a:p>
        </p:txBody>
      </p:sp>
    </p:spTree>
    <p:extLst>
      <p:ext uri="{BB962C8B-B14F-4D97-AF65-F5344CB8AC3E}">
        <p14:creationId xmlns:p14="http://schemas.microsoft.com/office/powerpoint/2010/main" val="4709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04823" y="428413"/>
          <a:ext cx="9886950" cy="44314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1397216807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1798563334"/>
                    </a:ext>
                  </a:extLst>
                </a:gridCol>
                <a:gridCol w="1600202">
                  <a:extLst>
                    <a:ext uri="{9D8B030D-6E8A-4147-A177-3AD203B41FA5}">
                      <a16:colId xmlns:a16="http://schemas.microsoft.com/office/drawing/2014/main" val="665514489"/>
                    </a:ext>
                  </a:extLst>
                </a:gridCol>
                <a:gridCol w="1695448">
                  <a:extLst>
                    <a:ext uri="{9D8B030D-6E8A-4147-A177-3AD203B41FA5}">
                      <a16:colId xmlns:a16="http://schemas.microsoft.com/office/drawing/2014/main" val="2069728319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266864899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1170642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nghìn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nghìn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Nghìn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0166936"/>
                  </a:ext>
                </a:extLst>
              </a:tr>
              <a:tr h="3395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4775939"/>
                  </a:ext>
                </a:extLst>
              </a:tr>
              <a:tr h="4912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663530"/>
                  </a:ext>
                </a:extLst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091" y="3555074"/>
            <a:ext cx="4351338" cy="4351338"/>
          </a:xfrm>
        </p:spPr>
      </p:pic>
      <p:grpSp>
        <p:nvGrpSpPr>
          <p:cNvPr id="13" name="Group 12"/>
          <p:cNvGrpSpPr/>
          <p:nvPr/>
        </p:nvGrpSpPr>
        <p:grpSpPr>
          <a:xfrm>
            <a:off x="9197181" y="988880"/>
            <a:ext cx="807245" cy="3102240"/>
            <a:chOff x="8320881" y="928158"/>
            <a:chExt cx="807245" cy="3102240"/>
          </a:xfrm>
          <a:solidFill>
            <a:schemeClr val="accent6">
              <a:lumMod val="50000"/>
            </a:schemeClr>
          </a:solidFill>
        </p:grpSpPr>
        <p:sp>
          <p:nvSpPr>
            <p:cNvPr id="7" name="Oval 6"/>
            <p:cNvSpPr/>
            <p:nvPr/>
          </p:nvSpPr>
          <p:spPr>
            <a:xfrm>
              <a:off x="8320881" y="928158"/>
              <a:ext cx="78105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320881" y="1444096"/>
              <a:ext cx="78105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320881" y="1980142"/>
              <a:ext cx="78105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320881" y="2496080"/>
              <a:ext cx="78105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320881" y="3037152"/>
              <a:ext cx="78105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8347076" y="3573198"/>
              <a:ext cx="78105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381727" y="4192267"/>
            <a:ext cx="82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74749" y="4223196"/>
            <a:ext cx="119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6" name="Oval 15"/>
          <p:cNvSpPr/>
          <p:nvPr/>
        </p:nvSpPr>
        <p:spPr>
          <a:xfrm>
            <a:off x="7429500" y="3648340"/>
            <a:ext cx="977900" cy="50376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69225" y="4234214"/>
            <a:ext cx="82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82174" y="4261224"/>
            <a:ext cx="119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878908" y="1378081"/>
            <a:ext cx="852092" cy="2839853"/>
            <a:chOff x="5878908" y="1378081"/>
            <a:chExt cx="852092" cy="2839853"/>
          </a:xfrm>
        </p:grpSpPr>
        <p:sp>
          <p:nvSpPr>
            <p:cNvPr id="21" name="Oval 20"/>
            <p:cNvSpPr/>
            <p:nvPr/>
          </p:nvSpPr>
          <p:spPr>
            <a:xfrm>
              <a:off x="5878909" y="1378081"/>
              <a:ext cx="852091" cy="52447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878909" y="1962018"/>
              <a:ext cx="852091" cy="52447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5878909" y="2545955"/>
              <a:ext cx="852091" cy="52447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5878909" y="3108059"/>
              <a:ext cx="852091" cy="52447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5878908" y="3693461"/>
              <a:ext cx="852091" cy="52447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112276" y="4219468"/>
            <a:ext cx="82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18174" y="4249415"/>
            <a:ext cx="119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006561" y="3038572"/>
            <a:ext cx="1171375" cy="1125608"/>
            <a:chOff x="4082856" y="3082180"/>
            <a:chExt cx="1171375" cy="1125608"/>
          </a:xfrm>
          <a:solidFill>
            <a:schemeClr val="accent6">
              <a:lumMod val="50000"/>
            </a:schemeClr>
          </a:solidFill>
        </p:grpSpPr>
        <p:sp>
          <p:nvSpPr>
            <p:cNvPr id="33" name="Rectangle 32"/>
            <p:cNvSpPr/>
            <p:nvPr/>
          </p:nvSpPr>
          <p:spPr>
            <a:xfrm>
              <a:off x="4082856" y="3082180"/>
              <a:ext cx="1171375" cy="52227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82856" y="3685514"/>
              <a:ext cx="1171375" cy="52227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1000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397175" y="4207096"/>
            <a:ext cx="82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04421" y="4238214"/>
            <a:ext cx="119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407897" y="2488767"/>
            <a:ext cx="1174649" cy="1675413"/>
            <a:chOff x="2493183" y="2516854"/>
            <a:chExt cx="1174649" cy="1675413"/>
          </a:xfrm>
        </p:grpSpPr>
        <p:sp>
          <p:nvSpPr>
            <p:cNvPr id="39" name="Rectangle 38"/>
            <p:cNvSpPr/>
            <p:nvPr/>
          </p:nvSpPr>
          <p:spPr>
            <a:xfrm>
              <a:off x="2493184" y="3094355"/>
              <a:ext cx="1171375" cy="52227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10 000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96457" y="2516854"/>
              <a:ext cx="1171375" cy="52227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10 000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493183" y="3669993"/>
              <a:ext cx="1171375" cy="52227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10 000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734523" y="4166075"/>
            <a:ext cx="82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57537" y="4186972"/>
            <a:ext cx="119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732441" y="1892394"/>
            <a:ext cx="1171375" cy="2259714"/>
            <a:chOff x="732441" y="1892394"/>
            <a:chExt cx="1171375" cy="2259714"/>
          </a:xfrm>
        </p:grpSpPr>
        <p:sp>
          <p:nvSpPr>
            <p:cNvPr id="45" name="Rectangle 44"/>
            <p:cNvSpPr/>
            <p:nvPr/>
          </p:nvSpPr>
          <p:spPr>
            <a:xfrm>
              <a:off x="732441" y="3629834"/>
              <a:ext cx="1171375" cy="52227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100 000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2441" y="3063561"/>
              <a:ext cx="1171375" cy="52227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100 000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32441" y="2461010"/>
              <a:ext cx="1171375" cy="52227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100 000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32441" y="1892394"/>
              <a:ext cx="1171375" cy="52227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100 000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031689" y="4166075"/>
            <a:ext cx="82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7658" y="4223196"/>
            <a:ext cx="119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8911" y="5135919"/>
            <a:ext cx="9214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432 516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 số: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Bốn trăm ba mươi hai nghìn năm trăm mười sáu.</a:t>
            </a:r>
          </a:p>
        </p:txBody>
      </p:sp>
    </p:spTree>
    <p:extLst>
      <p:ext uri="{BB962C8B-B14F-4D97-AF65-F5344CB8AC3E}">
        <p14:creationId xmlns:p14="http://schemas.microsoft.com/office/powerpoint/2010/main" val="29067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15" grpId="0"/>
      <p:bldP spid="16" grpId="0" animBg="1"/>
      <p:bldP spid="17" grpId="1"/>
      <p:bldP spid="17" grpId="2"/>
      <p:bldP spid="18" grpId="0"/>
      <p:bldP spid="31" grpId="1"/>
      <p:bldP spid="31" grpId="2"/>
      <p:bldP spid="32" grpId="0"/>
      <p:bldP spid="36" grpId="1"/>
      <p:bldP spid="36" grpId="2"/>
      <p:bldP spid="37" grpId="0"/>
      <p:bldP spid="43" grpId="1"/>
      <p:bldP spid="43" grpId="2"/>
      <p:bldP spid="44" grpId="0"/>
      <p:bldP spid="50" grpId="1"/>
      <p:bldP spid="50" grpId="2"/>
      <p:bldP spid="51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88" y="758063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611189" y="2312126"/>
            <a:ext cx="42584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THỰC HÀNH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96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158875" y="1147482"/>
            <a:ext cx="11033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Kids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8542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roup 80"/>
          <p:cNvGraphicFramePr/>
          <p:nvPr/>
        </p:nvGraphicFramePr>
        <p:xfrm>
          <a:off x="812815" y="1460503"/>
          <a:ext cx="10667999" cy="352298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Trăm nghìn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Chục nghìn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Nghìn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Trăm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Chục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Đơn vị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3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Oval 45"/>
          <p:cNvSpPr>
            <a:spLocks noChangeArrowheads="1"/>
          </p:cNvSpPr>
          <p:nvPr/>
        </p:nvSpPr>
        <p:spPr bwMode="auto">
          <a:xfrm>
            <a:off x="10160000" y="2286000"/>
            <a:ext cx="1117600" cy="457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</a:rPr>
              <a:t>1</a:t>
            </a:r>
            <a:endParaRPr kumimoji="0" lang="en-US" altLang="zh-CN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itchFamily="2" charset="-122"/>
              <a:cs typeface="Arial" charset="0"/>
            </a:endParaRPr>
          </a:p>
        </p:txBody>
      </p:sp>
      <p:sp>
        <p:nvSpPr>
          <p:cNvPr id="40" name="Oval 46"/>
          <p:cNvSpPr>
            <a:spLocks noChangeArrowheads="1"/>
          </p:cNvSpPr>
          <p:nvPr/>
        </p:nvSpPr>
        <p:spPr bwMode="auto">
          <a:xfrm>
            <a:off x="10160000" y="2819400"/>
            <a:ext cx="1117600" cy="457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</a:rPr>
              <a:t>1</a:t>
            </a:r>
            <a:endParaRPr kumimoji="0" lang="en-US" altLang="zh-CN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itchFamily="2" charset="-122"/>
              <a:cs typeface="Arial" charset="0"/>
            </a:endParaRPr>
          </a:p>
        </p:txBody>
      </p:sp>
      <p:sp>
        <p:nvSpPr>
          <p:cNvPr id="41" name="Oval 47"/>
          <p:cNvSpPr>
            <a:spLocks noChangeArrowheads="1"/>
          </p:cNvSpPr>
          <p:nvPr/>
        </p:nvSpPr>
        <p:spPr bwMode="auto">
          <a:xfrm>
            <a:off x="10160000" y="3352800"/>
            <a:ext cx="1117600" cy="457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</a:rPr>
              <a:t>1</a:t>
            </a:r>
            <a:endParaRPr kumimoji="0" lang="en-US" altLang="zh-CN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itchFamily="2" charset="-122"/>
              <a:cs typeface="Arial" charset="0"/>
            </a:endParaRPr>
          </a:p>
        </p:txBody>
      </p:sp>
      <p:sp>
        <p:nvSpPr>
          <p:cNvPr id="42" name="Oval 48"/>
          <p:cNvSpPr>
            <a:spLocks noChangeArrowheads="1"/>
          </p:cNvSpPr>
          <p:nvPr/>
        </p:nvSpPr>
        <p:spPr bwMode="auto">
          <a:xfrm>
            <a:off x="10160000" y="3886200"/>
            <a:ext cx="1117600" cy="457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</a:rPr>
              <a:t>1</a:t>
            </a:r>
            <a:endParaRPr kumimoji="0" lang="en-US" altLang="zh-CN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itchFamily="2" charset="-122"/>
              <a:cs typeface="Arial" charset="0"/>
            </a:endParaRPr>
          </a:p>
        </p:txBody>
      </p:sp>
      <p:sp>
        <p:nvSpPr>
          <p:cNvPr id="43" name="Oval 54"/>
          <p:cNvSpPr>
            <a:spLocks noChangeArrowheads="1"/>
          </p:cNvSpPr>
          <p:nvPr/>
        </p:nvSpPr>
        <p:spPr bwMode="auto">
          <a:xfrm>
            <a:off x="8534400" y="3886200"/>
            <a:ext cx="1117600" cy="457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</a:rPr>
              <a:t>10</a:t>
            </a:r>
            <a:endParaRPr kumimoji="0" lang="en-US" altLang="zh-CN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itchFamily="2" charset="-122"/>
              <a:cs typeface="Arial" charset="0"/>
            </a:endParaRPr>
          </a:p>
        </p:txBody>
      </p:sp>
      <p:sp>
        <p:nvSpPr>
          <p:cNvPr id="44" name="Oval 59"/>
          <p:cNvSpPr>
            <a:spLocks noChangeArrowheads="1"/>
          </p:cNvSpPr>
          <p:nvPr/>
        </p:nvSpPr>
        <p:spPr bwMode="auto">
          <a:xfrm>
            <a:off x="7010400" y="3352800"/>
            <a:ext cx="1117600" cy="457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</a:rPr>
              <a:t>100</a:t>
            </a:r>
            <a:endParaRPr kumimoji="0" lang="en-US" altLang="zh-CN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itchFamily="2" charset="-122"/>
              <a:cs typeface="Arial" charset="0"/>
            </a:endParaRPr>
          </a:p>
        </p:txBody>
      </p:sp>
      <p:sp>
        <p:nvSpPr>
          <p:cNvPr id="45" name="Oval 60"/>
          <p:cNvSpPr>
            <a:spLocks noChangeArrowheads="1"/>
          </p:cNvSpPr>
          <p:nvPr/>
        </p:nvSpPr>
        <p:spPr bwMode="auto">
          <a:xfrm>
            <a:off x="7010400" y="3886200"/>
            <a:ext cx="1117600" cy="457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</a:rPr>
              <a:t>100</a:t>
            </a:r>
            <a:endParaRPr kumimoji="0" lang="en-US" altLang="zh-CN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itchFamily="2" charset="-122"/>
              <a:cs typeface="Arial" charset="0"/>
            </a:endParaRPr>
          </a:p>
        </p:txBody>
      </p:sp>
      <p:sp>
        <p:nvSpPr>
          <p:cNvPr id="46" name="AutoShape 63"/>
          <p:cNvSpPr>
            <a:spLocks noChangeArrowheads="1"/>
          </p:cNvSpPr>
          <p:nvPr/>
        </p:nvSpPr>
        <p:spPr bwMode="auto">
          <a:xfrm>
            <a:off x="5080000" y="3291417"/>
            <a:ext cx="1625600" cy="457200"/>
          </a:xfrm>
          <a:prstGeom prst="flowChartProcess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</a:rPr>
              <a:t>1000</a:t>
            </a:r>
            <a:endParaRPr kumimoji="0" lang="en-US" altLang="zh-CN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itchFamily="2" charset="-122"/>
              <a:cs typeface="Arial" charset="0"/>
            </a:endParaRPr>
          </a:p>
        </p:txBody>
      </p:sp>
      <p:sp>
        <p:nvSpPr>
          <p:cNvPr id="47" name="AutoShape 64"/>
          <p:cNvSpPr>
            <a:spLocks noChangeArrowheads="1"/>
          </p:cNvSpPr>
          <p:nvPr/>
        </p:nvSpPr>
        <p:spPr bwMode="auto">
          <a:xfrm>
            <a:off x="5080000" y="2758017"/>
            <a:ext cx="1625600" cy="457200"/>
          </a:xfrm>
          <a:prstGeom prst="flowChartProcess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</a:rPr>
              <a:t>1000</a:t>
            </a:r>
            <a:endParaRPr kumimoji="0" lang="en-US" altLang="zh-CN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itchFamily="2" charset="-122"/>
              <a:cs typeface="Arial" charset="0"/>
            </a:endParaRPr>
          </a:p>
        </p:txBody>
      </p:sp>
      <p:sp>
        <p:nvSpPr>
          <p:cNvPr id="48" name="AutoShape 65"/>
          <p:cNvSpPr>
            <a:spLocks noChangeArrowheads="1"/>
          </p:cNvSpPr>
          <p:nvPr/>
        </p:nvSpPr>
        <p:spPr bwMode="auto">
          <a:xfrm>
            <a:off x="5080000" y="3824817"/>
            <a:ext cx="1625600" cy="457200"/>
          </a:xfrm>
          <a:prstGeom prst="flowChartProcess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</a:rPr>
              <a:t>1000</a:t>
            </a:r>
            <a:endParaRPr kumimoji="0" lang="en-US" altLang="zh-CN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itchFamily="2" charset="-122"/>
              <a:cs typeface="Arial" charset="0"/>
            </a:endParaRPr>
          </a:p>
        </p:txBody>
      </p:sp>
      <p:sp>
        <p:nvSpPr>
          <p:cNvPr id="49" name="AutoShape 69"/>
          <p:cNvSpPr>
            <a:spLocks noChangeArrowheads="1"/>
          </p:cNvSpPr>
          <p:nvPr/>
        </p:nvSpPr>
        <p:spPr bwMode="auto">
          <a:xfrm>
            <a:off x="3048000" y="3810000"/>
            <a:ext cx="1625600" cy="457200"/>
          </a:xfrm>
          <a:prstGeom prst="flowChartProcess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</a:rPr>
              <a:t>10 000</a:t>
            </a:r>
            <a:endParaRPr kumimoji="0" lang="en-US" altLang="zh-C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itchFamily="2" charset="-122"/>
              <a:cs typeface="Arial" charset="0"/>
            </a:endParaRPr>
          </a:p>
        </p:txBody>
      </p:sp>
      <p:sp>
        <p:nvSpPr>
          <p:cNvPr id="50" name="AutoShape 71"/>
          <p:cNvSpPr>
            <a:spLocks noChangeArrowheads="1"/>
          </p:cNvSpPr>
          <p:nvPr/>
        </p:nvSpPr>
        <p:spPr bwMode="auto">
          <a:xfrm>
            <a:off x="1016000" y="3810000"/>
            <a:ext cx="1625600" cy="457200"/>
          </a:xfrm>
          <a:prstGeom prst="flowChartProcess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</a:rPr>
              <a:t>100 000</a:t>
            </a:r>
            <a:endParaRPr kumimoji="0" lang="en-US" altLang="zh-CN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itchFamily="2" charset="-122"/>
              <a:cs typeface="Arial" charset="0"/>
            </a:endParaRPr>
          </a:p>
        </p:txBody>
      </p:sp>
      <p:sp>
        <p:nvSpPr>
          <p:cNvPr id="51" name="AutoShape 72"/>
          <p:cNvSpPr>
            <a:spLocks noChangeArrowheads="1"/>
          </p:cNvSpPr>
          <p:nvPr/>
        </p:nvSpPr>
        <p:spPr bwMode="auto">
          <a:xfrm>
            <a:off x="1016000" y="3276600"/>
            <a:ext cx="1625600" cy="457200"/>
          </a:xfrm>
          <a:prstGeom prst="flowChartProcess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</a:rPr>
              <a:t>100 000</a:t>
            </a:r>
            <a:endParaRPr kumimoji="0" lang="en-US" altLang="zh-CN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itchFamily="2" charset="-122"/>
              <a:cs typeface="Arial" charset="0"/>
            </a:endParaRPr>
          </a:p>
        </p:txBody>
      </p:sp>
      <p:sp>
        <p:nvSpPr>
          <p:cNvPr id="52" name="AutoShape 73"/>
          <p:cNvSpPr>
            <a:spLocks noChangeArrowheads="1"/>
          </p:cNvSpPr>
          <p:nvPr/>
        </p:nvSpPr>
        <p:spPr bwMode="auto">
          <a:xfrm>
            <a:off x="1016000" y="2743200"/>
            <a:ext cx="1625600" cy="457200"/>
          </a:xfrm>
          <a:prstGeom prst="flowChartProcess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itchFamily="2" charset="-122"/>
              </a:rPr>
              <a:t>100 000</a:t>
            </a:r>
            <a:endParaRPr kumimoji="0" lang="en-US" altLang="zh-CN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itchFamily="2" charset="-122"/>
              <a:cs typeface="Arial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539156" y="4469691"/>
            <a:ext cx="473825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Arial"/>
                <a:ea typeface="SimSun" pitchFamily="2" charset="-122"/>
              </a:rPr>
              <a:t>3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529557" y="4469691"/>
            <a:ext cx="473825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Arial"/>
                <a:ea typeface="SimSun" pitchFamily="2" charset="-122"/>
              </a:rPr>
              <a:t>1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520441" y="4469691"/>
            <a:ext cx="473825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Arial"/>
                <a:ea typeface="SimSun" pitchFamily="2" charset="-122"/>
              </a:rPr>
              <a:t>3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7433902" y="4469691"/>
            <a:ext cx="473825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Arial"/>
                <a:ea typeface="SimSun" pitchFamily="2" charset="-122"/>
              </a:rPr>
              <a:t>2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8856298" y="4469691"/>
            <a:ext cx="473825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Arial"/>
                <a:ea typeface="SimSun" pitchFamily="2" charset="-122"/>
              </a:rPr>
              <a:t>1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0481902" y="4469691"/>
            <a:ext cx="473825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Arial"/>
                <a:ea typeface="SimSun" pitchFamily="2" charset="-122"/>
              </a:rPr>
              <a:t>4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53541" y="5185848"/>
            <a:ext cx="3587435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200" b="1" dirty="0" err="1">
                <a:solidFill>
                  <a:srgbClr val="000066"/>
                </a:solidFill>
                <a:latin typeface="Arial"/>
                <a:ea typeface="SimSun" pitchFamily="2" charset="-122"/>
              </a:rPr>
              <a:t>Viết</a:t>
            </a:r>
            <a:r>
              <a:rPr lang="en-US" altLang="zh-CN" sz="3200" b="1" dirty="0">
                <a:solidFill>
                  <a:srgbClr val="000066"/>
                </a:solidFill>
                <a:latin typeface="Arial"/>
                <a:ea typeface="SimSun" pitchFamily="2" charset="-122"/>
              </a:rPr>
              <a:t> </a:t>
            </a:r>
            <a:r>
              <a:rPr lang="en-US" altLang="zh-CN" sz="3200" b="1" dirty="0" err="1">
                <a:solidFill>
                  <a:srgbClr val="000066"/>
                </a:solidFill>
                <a:latin typeface="Arial"/>
                <a:ea typeface="SimSun" pitchFamily="2" charset="-122"/>
              </a:rPr>
              <a:t>số</a:t>
            </a:r>
            <a:r>
              <a:rPr lang="en-US" altLang="zh-CN" sz="3200" b="1" dirty="0">
                <a:solidFill>
                  <a:srgbClr val="000066"/>
                </a:solidFill>
                <a:latin typeface="Arial"/>
                <a:ea typeface="SimSun" pitchFamily="2" charset="-122"/>
              </a:rPr>
              <a:t>:…………..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351675" y="5142419"/>
            <a:ext cx="1899904" cy="6155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Arial"/>
                <a:ea typeface="SimSun" pitchFamily="2" charset="-122"/>
              </a:rPr>
              <a:t>313 214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717181" y="5795450"/>
            <a:ext cx="3617315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200" b="1" dirty="0" err="1">
                <a:solidFill>
                  <a:srgbClr val="000066"/>
                </a:solidFill>
                <a:latin typeface="Arial"/>
                <a:ea typeface="SimSun" pitchFamily="2" charset="-122"/>
              </a:rPr>
              <a:t>Đọc</a:t>
            </a:r>
            <a:r>
              <a:rPr lang="en-US" altLang="zh-CN" sz="3200" b="1" dirty="0">
                <a:solidFill>
                  <a:srgbClr val="000066"/>
                </a:solidFill>
                <a:latin typeface="Arial"/>
                <a:ea typeface="SimSun" pitchFamily="2" charset="-122"/>
              </a:rPr>
              <a:t> </a:t>
            </a:r>
            <a:r>
              <a:rPr lang="en-US" altLang="zh-CN" sz="3200" b="1" dirty="0" err="1">
                <a:solidFill>
                  <a:srgbClr val="000066"/>
                </a:solidFill>
                <a:latin typeface="Arial"/>
                <a:ea typeface="SimSun" pitchFamily="2" charset="-122"/>
              </a:rPr>
              <a:t>số</a:t>
            </a:r>
            <a:r>
              <a:rPr lang="en-US" altLang="zh-CN" sz="3200" b="1" dirty="0">
                <a:solidFill>
                  <a:srgbClr val="000066"/>
                </a:solidFill>
                <a:latin typeface="Arial"/>
                <a:ea typeface="SimSun" pitchFamily="2" charset="-122"/>
              </a:rPr>
              <a:t>:…………..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337188" y="5808513"/>
            <a:ext cx="8642728" cy="6155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Arial"/>
                <a:ea typeface="SimSun" pitchFamily="2" charset="-122"/>
              </a:rPr>
              <a:t>Ba trăm mười ba nghìn hai trăm mười bốn.</a:t>
            </a:r>
          </a:p>
        </p:txBody>
      </p:sp>
      <p:sp>
        <p:nvSpPr>
          <p:cNvPr id="64" name="Rectangle 34">
            <a:extLst>
              <a:ext uri="{FF2B5EF4-FFF2-40B4-BE49-F238E27FC236}">
                <a16:creationId xmlns:a16="http://schemas.microsoft.com/office/drawing/2014/main" id="{A6CB4571-477D-48A2-8A20-7BE10C154728}"/>
              </a:ext>
            </a:extLst>
          </p:cNvPr>
          <p:cNvSpPr/>
          <p:nvPr/>
        </p:nvSpPr>
        <p:spPr>
          <a:xfrm>
            <a:off x="839104" y="154676"/>
            <a:ext cx="4932363" cy="1077210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Viết theo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9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2" grpId="0"/>
      <p:bldP spid="63" grpId="0" animBg="1"/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792271"/>
              </p:ext>
            </p:extLst>
          </p:nvPr>
        </p:nvGraphicFramePr>
        <p:xfrm>
          <a:off x="278653" y="629769"/>
          <a:ext cx="9766302" cy="5219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7717">
                  <a:extLst>
                    <a:ext uri="{9D8B030D-6E8A-4147-A177-3AD203B41FA5}">
                      <a16:colId xmlns:a16="http://schemas.microsoft.com/office/drawing/2014/main" val="3885510322"/>
                    </a:ext>
                  </a:extLst>
                </a:gridCol>
                <a:gridCol w="1627717">
                  <a:extLst>
                    <a:ext uri="{9D8B030D-6E8A-4147-A177-3AD203B41FA5}">
                      <a16:colId xmlns:a16="http://schemas.microsoft.com/office/drawing/2014/main" val="2658751994"/>
                    </a:ext>
                  </a:extLst>
                </a:gridCol>
                <a:gridCol w="1627717">
                  <a:extLst>
                    <a:ext uri="{9D8B030D-6E8A-4147-A177-3AD203B41FA5}">
                      <a16:colId xmlns:a16="http://schemas.microsoft.com/office/drawing/2014/main" val="184759365"/>
                    </a:ext>
                  </a:extLst>
                </a:gridCol>
                <a:gridCol w="1627717">
                  <a:extLst>
                    <a:ext uri="{9D8B030D-6E8A-4147-A177-3AD203B41FA5}">
                      <a16:colId xmlns:a16="http://schemas.microsoft.com/office/drawing/2014/main" val="2803172139"/>
                    </a:ext>
                  </a:extLst>
                </a:gridCol>
                <a:gridCol w="1627717">
                  <a:extLst>
                    <a:ext uri="{9D8B030D-6E8A-4147-A177-3AD203B41FA5}">
                      <a16:colId xmlns:a16="http://schemas.microsoft.com/office/drawing/2014/main" val="507189519"/>
                    </a:ext>
                  </a:extLst>
                </a:gridCol>
                <a:gridCol w="1627717">
                  <a:extLst>
                    <a:ext uri="{9D8B030D-6E8A-4147-A177-3AD203B41FA5}">
                      <a16:colId xmlns:a16="http://schemas.microsoft.com/office/drawing/2014/main" val="2994156062"/>
                    </a:ext>
                  </a:extLst>
                </a:gridCol>
              </a:tblGrid>
              <a:tr h="7584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nghìn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nghìn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Nghìn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431306"/>
                  </a:ext>
                </a:extLst>
              </a:tr>
              <a:tr h="39751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550374"/>
                  </a:ext>
                </a:extLst>
              </a:tr>
              <a:tr h="4861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83089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8" b="100000" l="1695" r="98729">
                        <a14:foregroundMark x1="42373" y1="27926" x2="42373" y2="30053"/>
                        <a14:foregroundMark x1="58898" y1="35106" x2="58475" y2="31915"/>
                        <a14:foregroundMark x1="35169" y1="63564" x2="40678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923" y="2510675"/>
            <a:ext cx="2997200" cy="47752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91804" y="1788870"/>
            <a:ext cx="1247805" cy="3438299"/>
            <a:chOff x="543351" y="1135642"/>
            <a:chExt cx="1247805" cy="3438299"/>
          </a:xfrm>
        </p:grpSpPr>
        <p:sp>
          <p:nvSpPr>
            <p:cNvPr id="8" name="Rectangle 7"/>
            <p:cNvSpPr/>
            <p:nvPr/>
          </p:nvSpPr>
          <p:spPr>
            <a:xfrm>
              <a:off x="543351" y="3932858"/>
              <a:ext cx="1247805" cy="64108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100 000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351" y="3233554"/>
              <a:ext cx="1247805" cy="64108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100 000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351" y="2534250"/>
              <a:ext cx="1247805" cy="64108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100 000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3351" y="1834946"/>
              <a:ext cx="1247805" cy="64108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100 000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351" y="1135642"/>
              <a:ext cx="1247805" cy="64108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100 000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12861" y="3886781"/>
            <a:ext cx="1247805" cy="1340388"/>
            <a:chOff x="2151708" y="3523712"/>
            <a:chExt cx="1247805" cy="1340388"/>
          </a:xfrm>
        </p:grpSpPr>
        <p:sp>
          <p:nvSpPr>
            <p:cNvPr id="14" name="Rectangle 13"/>
            <p:cNvSpPr/>
            <p:nvPr/>
          </p:nvSpPr>
          <p:spPr>
            <a:xfrm>
              <a:off x="2151708" y="4223017"/>
              <a:ext cx="1247805" cy="64108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10 000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51708" y="3523712"/>
              <a:ext cx="1247805" cy="64108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10 000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33918" y="3161273"/>
            <a:ext cx="1247807" cy="2031945"/>
            <a:chOff x="5669570" y="4183379"/>
            <a:chExt cx="1171377" cy="1655373"/>
          </a:xfrm>
          <a:solidFill>
            <a:schemeClr val="accent2">
              <a:lumMod val="75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5669572" y="5316478"/>
              <a:ext cx="1171375" cy="52227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69571" y="4744045"/>
              <a:ext cx="1171375" cy="52227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69570" y="4183379"/>
              <a:ext cx="1171375" cy="52227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77620" y="3794270"/>
            <a:ext cx="907689" cy="1392590"/>
            <a:chOff x="7390209" y="4706444"/>
            <a:chExt cx="852091" cy="1134507"/>
          </a:xfrm>
          <a:solidFill>
            <a:schemeClr val="accent2">
              <a:lumMod val="75000"/>
            </a:schemeClr>
          </a:solidFill>
        </p:grpSpPr>
        <p:sp>
          <p:nvSpPr>
            <p:cNvPr id="22" name="Oval 21"/>
            <p:cNvSpPr/>
            <p:nvPr/>
          </p:nvSpPr>
          <p:spPr>
            <a:xfrm>
              <a:off x="7390209" y="5316478"/>
              <a:ext cx="852091" cy="52447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390209" y="4706444"/>
              <a:ext cx="852091" cy="52447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77620" y="2282970"/>
            <a:ext cx="907689" cy="1392590"/>
            <a:chOff x="7390209" y="4706444"/>
            <a:chExt cx="852091" cy="1134507"/>
          </a:xfrm>
          <a:solidFill>
            <a:schemeClr val="accent2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7390209" y="5316478"/>
              <a:ext cx="852091" cy="52447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7390209" y="4706444"/>
              <a:ext cx="852091" cy="52447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20890" y="1739861"/>
            <a:ext cx="1049871" cy="3446999"/>
            <a:chOff x="7273323" y="1364084"/>
            <a:chExt cx="1049871" cy="3446999"/>
          </a:xfrm>
        </p:grpSpPr>
        <p:sp>
          <p:nvSpPr>
            <p:cNvPr id="27" name="Oval 26"/>
            <p:cNvSpPr/>
            <p:nvPr/>
          </p:nvSpPr>
          <p:spPr>
            <a:xfrm>
              <a:off x="7281487" y="4192715"/>
              <a:ext cx="1041707" cy="61836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7281486" y="3535069"/>
              <a:ext cx="1041707" cy="61836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7281485" y="2798204"/>
              <a:ext cx="1041707" cy="61836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7281485" y="2100949"/>
              <a:ext cx="1041707" cy="61836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7273323" y="1364084"/>
              <a:ext cx="1041707" cy="61836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20703" y="3326059"/>
            <a:ext cx="836794" cy="1843373"/>
            <a:chOff x="10181678" y="3764571"/>
            <a:chExt cx="785539" cy="1501748"/>
          </a:xfrm>
          <a:solidFill>
            <a:schemeClr val="accent2">
              <a:lumMod val="75000"/>
            </a:schemeClr>
          </a:solidFill>
        </p:grpSpPr>
        <p:sp>
          <p:nvSpPr>
            <p:cNvPr id="38" name="Oval 37"/>
            <p:cNvSpPr/>
            <p:nvPr/>
          </p:nvSpPr>
          <p:spPr>
            <a:xfrm>
              <a:off x="10181678" y="4809119"/>
              <a:ext cx="78105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10181678" y="4286845"/>
              <a:ext cx="78105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0186167" y="3764571"/>
              <a:ext cx="78105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623607" y="5384545"/>
            <a:ext cx="107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28851" y="5383513"/>
            <a:ext cx="107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77620" y="5384458"/>
            <a:ext cx="107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18292" y="5383513"/>
            <a:ext cx="107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45299" y="5384341"/>
            <a:ext cx="107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1089" y="5405133"/>
            <a:ext cx="107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8652" y="5894988"/>
            <a:ext cx="9900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523 453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34">
            <a:extLst>
              <a:ext uri="{FF2B5EF4-FFF2-40B4-BE49-F238E27FC236}">
                <a16:creationId xmlns:a16="http://schemas.microsoft.com/office/drawing/2014/main" id="{B899E7E3-A19A-439D-8C99-BD3D245556D5}"/>
              </a:ext>
            </a:extLst>
          </p:cNvPr>
          <p:cNvSpPr/>
          <p:nvPr/>
        </p:nvSpPr>
        <p:spPr>
          <a:xfrm>
            <a:off x="278653" y="14217"/>
            <a:ext cx="4117975" cy="584767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1b.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0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3CF4BF-69FC-43C3-BB9E-3A488625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1350215-96C9-453F-92FB-83CB5754D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7086599"/>
          </a:xfrm>
          <a:prstGeom prst="rect">
            <a:avLst/>
          </a:prstGeom>
        </p:spPr>
      </p:pic>
      <p:sp>
        <p:nvSpPr>
          <p:cNvPr id="4" name="Rectangle 34">
            <a:extLst>
              <a:ext uri="{FF2B5EF4-FFF2-40B4-BE49-F238E27FC236}">
                <a16:creationId xmlns:a16="http://schemas.microsoft.com/office/drawing/2014/main" id="{9A4CD40B-EA88-4C20-9DC4-22C186F6D7CD}"/>
              </a:ext>
            </a:extLst>
          </p:cNvPr>
          <p:cNvSpPr/>
          <p:nvPr/>
        </p:nvSpPr>
        <p:spPr>
          <a:xfrm>
            <a:off x="493075" y="154436"/>
            <a:ext cx="7924800" cy="615543"/>
          </a:xfrm>
          <a:prstGeom prst="rect">
            <a:avLst/>
          </a:prstGeom>
          <a:noFill/>
        </p:spPr>
        <p:txBody>
          <a:bodyPr lIns="121909" tIns="60955" rIns="121909" bIns="60955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Viết theo </a:t>
            </a:r>
            <a:r>
              <a:rPr lang="vi-VN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Table 12292">
            <a:extLst>
              <a:ext uri="{FF2B5EF4-FFF2-40B4-BE49-F238E27FC236}">
                <a16:creationId xmlns:a16="http://schemas.microsoft.com/office/drawing/2014/main" id="{50658E2D-57ED-426F-89B3-8ED74DBDA0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2005360"/>
              </p:ext>
            </p:extLst>
          </p:nvPr>
        </p:nvGraphicFramePr>
        <p:xfrm>
          <a:off x="-14628" y="785156"/>
          <a:ext cx="12192002" cy="6207359"/>
        </p:xfrm>
        <a:graphic>
          <a:graphicData uri="http://schemas.openxmlformats.org/drawingml/2006/table">
            <a:tbl>
              <a:tblPr/>
              <a:tblGrid>
                <a:gridCol w="1534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31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85531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9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 số</a:t>
                      </a:r>
                      <a:endParaRPr lang="en-US" sz="29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9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 nghìn</a:t>
                      </a:r>
                      <a:endParaRPr lang="en-US" sz="29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9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 nghìn</a:t>
                      </a:r>
                      <a:endParaRPr lang="en-US" sz="29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9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9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9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endParaRPr lang="en-US" sz="29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9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29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9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 vị</a:t>
                      </a:r>
                      <a:endParaRPr lang="en-US" sz="29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9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 số</a:t>
                      </a:r>
                      <a:endParaRPr lang="en-US" sz="29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475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sz="29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29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sz="29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671</a:t>
                      </a:r>
                      <a:endParaRPr lang="en-US" sz="29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43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43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43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43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43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en-US" sz="43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43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endParaRPr lang="en-US" sz="43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43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endParaRPr lang="en-US" sz="43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43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43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vi-VN" sz="27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sz="2700" b="1" dirty="0" err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ốn</a:t>
                      </a:r>
                      <a:r>
                        <a:rPr sz="27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trăm hai mươi lăm nghìn sáu trăm bảy</a:t>
                      </a:r>
                      <a:r>
                        <a:rPr lang="en-US" sz="27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mươi</a:t>
                      </a:r>
                      <a:r>
                        <a:rPr sz="27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mốt</a:t>
                      </a:r>
                      <a:endParaRPr lang="en-US" sz="2700" b="1" dirty="0">
                        <a:solidFill>
                          <a:schemeClr val="accent2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3895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9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369 815</a:t>
                      </a:r>
                      <a:endParaRPr lang="en-US" sz="29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9685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43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  <a:endParaRPr lang="en-US" sz="4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sz="430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43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4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43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endParaRPr lang="en-US" sz="4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43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6</a:t>
                      </a:r>
                      <a:endParaRPr lang="en-US" sz="4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43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4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43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4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6773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lang="vi-VN" sz="27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sz="27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ảy</a:t>
                      </a:r>
                      <a:r>
                        <a:rPr sz="27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trăm tám mươi sáu nghìn sáu trăm mười hai</a:t>
                      </a:r>
                      <a:endParaRPr lang="en-US" sz="27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CAC61E3D-E89B-47AC-9E06-09C998A93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9938" y="3077730"/>
            <a:ext cx="3461639" cy="13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5" rIns="121909" bIns="60955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sáu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chín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nghìn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tám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mười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lăm</a:t>
            </a:r>
            <a:endParaRPr lang="en-US" altLang="zh-CN" sz="26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EB1ADA-C502-4879-86D8-C738B9D00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611" y="3309408"/>
            <a:ext cx="533400" cy="7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267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72947E5F-79F1-46BF-A99B-14B65C11E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74" y="3309407"/>
            <a:ext cx="533400" cy="7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267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6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56D79216-7FCC-4638-9BA8-5203A5562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8222" y="3309407"/>
            <a:ext cx="533400" cy="7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267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9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2919E8E1-0721-44B5-B8D3-3DA0938CD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632" y="3325197"/>
            <a:ext cx="533400" cy="7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267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8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E2501AFB-A9B4-4BF7-93FD-FE360D5DE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176" y="3309407"/>
            <a:ext cx="533400" cy="7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267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E8F68142-549B-4948-9DB0-23830B2EF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950" y="3325197"/>
            <a:ext cx="533400" cy="7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267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5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A82EA75F-CF4E-4C2A-960F-1FBFF8357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628" y="4592138"/>
            <a:ext cx="1524000" cy="57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933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579 623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E2702913-4268-4DD6-868A-A8EDC41CC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1897" y="4286273"/>
            <a:ext cx="3407428" cy="13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5" rIns="121909" bIns="60955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năm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bảy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chín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nghìn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sáu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hai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</a:t>
            </a:r>
            <a:endParaRPr lang="en-US" altLang="zh-CN" sz="2667" b="1" dirty="0">
              <a:solidFill>
                <a:srgbClr val="C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945C4AC2-1C96-49E4-87F9-A778214ED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561" y="5881159"/>
            <a:ext cx="1524000" cy="57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933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786 612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68F1AD4A-2800-4ED5-B4C6-E7EE958F3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656" y="5757333"/>
            <a:ext cx="533400" cy="7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267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7</a:t>
            </a: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C9F554D9-9F63-44CC-86A9-244477776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047" y="5771083"/>
            <a:ext cx="533400" cy="7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267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8</a:t>
            </a: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E68EFBB4-F348-4B9A-BC05-C5CA973D3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438" y="5739087"/>
            <a:ext cx="533400" cy="7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267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6</a:t>
            </a:r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C38BC182-D22A-4DDF-884C-653835641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632" y="5739087"/>
            <a:ext cx="533400" cy="7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267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6</a:t>
            </a: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1A7E6BE5-F84F-4A86-AB24-421C5352D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176" y="5750019"/>
            <a:ext cx="533400" cy="7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267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</a:t>
            </a: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F7331DAD-2969-41ED-A523-DEDE8E4E1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950" y="5739087"/>
            <a:ext cx="533400" cy="7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267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9621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9B96A0-091E-4A9F-BDA9-806F3291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FC3DE18-D19B-4466-B95C-25E80BC62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08" y="0"/>
            <a:ext cx="13293524" cy="6858000"/>
          </a:xfrm>
          <a:prstGeom prst="rect">
            <a:avLst/>
          </a:prstGeom>
        </p:spPr>
      </p:pic>
      <p:sp>
        <p:nvSpPr>
          <p:cNvPr id="6" name="Rectangle 34">
            <a:extLst>
              <a:ext uri="{FF2B5EF4-FFF2-40B4-BE49-F238E27FC236}">
                <a16:creationId xmlns:a16="http://schemas.microsoft.com/office/drawing/2014/main" id="{2D99B94B-6449-4D9A-B7CB-3FFC51AC1621}"/>
              </a:ext>
            </a:extLst>
          </p:cNvPr>
          <p:cNvSpPr/>
          <p:nvPr/>
        </p:nvSpPr>
        <p:spPr>
          <a:xfrm>
            <a:off x="355704" y="107744"/>
            <a:ext cx="8432800" cy="779755"/>
          </a:xfrm>
          <a:prstGeom prst="rect">
            <a:avLst/>
          </a:prstGeom>
          <a:noFill/>
        </p:spPr>
        <p:txBody>
          <a:bodyPr wrap="square" lIns="121909" tIns="60955" rIns="121909" bIns="60955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6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altLang="en-US" sz="426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426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4267" b="1" dirty="0">
                <a:solidFill>
                  <a:srgbClr val="00B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</a:t>
            </a:r>
            <a:endParaRPr lang="en-US" sz="4267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0947FED6-58E6-4A8C-96E2-7ABACC507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1919372"/>
            <a:ext cx="8737600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Chín mươi sáu nghìn ba trăm mười lăm.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D1813962-541E-4700-9432-10E458CE88CE}"/>
              </a:ext>
            </a:extLst>
          </p:cNvPr>
          <p:cNvGrpSpPr>
            <a:grpSpLocks/>
          </p:cNvGrpSpPr>
          <p:nvPr/>
        </p:nvGrpSpPr>
        <p:grpSpPr bwMode="auto">
          <a:xfrm>
            <a:off x="1284587" y="975783"/>
            <a:ext cx="9500292" cy="757454"/>
            <a:chOff x="759619" y="1211032"/>
            <a:chExt cx="5380772" cy="756951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4D9E0AA5-081E-4DCB-ACD8-2F1E4359C7BB}"/>
                </a:ext>
              </a:extLst>
            </p:cNvPr>
            <p:cNvSpPr txBox="1"/>
            <p:nvPr/>
          </p:nvSpPr>
          <p:spPr>
            <a:xfrm>
              <a:off x="1920960" y="1240646"/>
              <a:ext cx="1607617" cy="384977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457189" indent="-457189" algn="just" defTabSz="1219170">
                <a:buNone/>
                <a:defRPr/>
              </a:pPr>
              <a:r>
                <a:rPr lang="en-US" sz="4267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796 315;</a:t>
              </a:r>
            </a:p>
          </p:txBody>
        </p:sp>
        <p:sp>
          <p:nvSpPr>
            <p:cNvPr id="10" name="Rectangle 32">
              <a:extLst>
                <a:ext uri="{FF2B5EF4-FFF2-40B4-BE49-F238E27FC236}">
                  <a16:creationId xmlns:a16="http://schemas.microsoft.com/office/drawing/2014/main" id="{3C655C91-B9AF-4CAC-8E21-10BC639908D8}"/>
                </a:ext>
              </a:extLst>
            </p:cNvPr>
            <p:cNvSpPr/>
            <p:nvPr/>
          </p:nvSpPr>
          <p:spPr>
            <a:xfrm>
              <a:off x="759619" y="1219493"/>
              <a:ext cx="1151410" cy="7484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267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96 315</a:t>
              </a:r>
              <a:r>
                <a:rPr lang="en-US" sz="32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;  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97F3603B-6469-4151-A258-E24B66393FE2}"/>
                </a:ext>
              </a:extLst>
            </p:cNvPr>
            <p:cNvSpPr txBox="1"/>
            <p:nvPr/>
          </p:nvSpPr>
          <p:spPr>
            <a:xfrm>
              <a:off x="3312073" y="1278719"/>
              <a:ext cx="1447258" cy="454783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457189" indent="-457189" algn="just" defTabSz="1219170">
                <a:buNone/>
                <a:defRPr/>
              </a:pPr>
              <a:r>
                <a:rPr lang="en-US" sz="4267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106 315;</a:t>
              </a: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A1945876-73F5-46E3-B34F-5AE8EB4EDA88}"/>
                </a:ext>
              </a:extLst>
            </p:cNvPr>
            <p:cNvSpPr txBox="1"/>
            <p:nvPr/>
          </p:nvSpPr>
          <p:spPr>
            <a:xfrm>
              <a:off x="4693133" y="1211032"/>
              <a:ext cx="1447258" cy="420937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457189" indent="-457189" algn="just" defTabSz="1219170">
                <a:buNone/>
                <a:defRPr/>
              </a:pPr>
              <a:r>
                <a:rPr lang="en-US" sz="4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106 827</a:t>
              </a: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3522C78-0C05-453F-8F02-19A914198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48" y="2738116"/>
            <a:ext cx="2235200" cy="46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189" indent="-457189" algn="just" defTabSz="121917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733" b="1" dirty="0">
                <a:solidFill>
                  <a:srgbClr val="7030A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796 315 :</a:t>
            </a:r>
          </a:p>
        </p:txBody>
      </p:sp>
      <p:sp>
        <p:nvSpPr>
          <p:cNvPr id="14" name="Rectangle 39">
            <a:extLst>
              <a:ext uri="{FF2B5EF4-FFF2-40B4-BE49-F238E27FC236}">
                <a16:creationId xmlns:a16="http://schemas.microsoft.com/office/drawing/2014/main" id="{D0D630B7-2492-4B04-BD0F-667004186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08" y="1898502"/>
            <a:ext cx="1839584" cy="69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96 315 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484B59-0483-40D0-84D7-3D07F8522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21" y="3537853"/>
            <a:ext cx="2375931" cy="62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189" indent="-457189" algn="just" defTabSz="1219170" fontAlgn="base">
              <a:spcBef>
                <a:spcPct val="20000"/>
              </a:spcBef>
              <a:spcAft>
                <a:spcPct val="0"/>
              </a:spcAft>
            </a:pPr>
            <a:r>
              <a:rPr lang="en-US" sz="373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106 315 :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CF6142D-C095-4B1A-B881-EBC922738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58" y="4262115"/>
            <a:ext cx="2375931" cy="40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189" indent="-457189" algn="just" defTabSz="1219170" fontAlgn="base">
              <a:spcBef>
                <a:spcPct val="20000"/>
              </a:spcBef>
              <a:spcAft>
                <a:spcPct val="0"/>
              </a:spcAft>
            </a:pPr>
            <a:r>
              <a:rPr lang="en-US" sz="373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106 827 :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1A3409-685F-4D30-AFC3-140BB0681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2791032"/>
            <a:ext cx="9347200" cy="75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189" indent="-457189" defTabSz="121917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 Bảy trăm chín mươi sáu nghìn ba trăm mười lăm.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188C4E3-FA4B-4B09-A314-1B4E8B580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1" y="3565717"/>
            <a:ext cx="8765116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189" indent="-457189" defTabSz="121917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Một trăm linh sáu nghìn ba trăm mười lăm.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F543DDE-A0E8-4925-98E6-769C7147B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1" y="4299126"/>
            <a:ext cx="8775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189" indent="-457189" defTabSz="121917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Một trăm linh sáu nghìn tám trăm hai mươi bảy.</a:t>
            </a:r>
          </a:p>
          <a:p>
            <a:pPr marL="457189" indent="-457189" defTabSz="1219170" fontAlgn="base">
              <a:spcBef>
                <a:spcPct val="20000"/>
              </a:spcBef>
              <a:spcAft>
                <a:spcPct val="0"/>
              </a:spcAft>
            </a:pPr>
            <a:endParaRPr lang="en-US" altLang="zh-CN" sz="32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20" name="Picture 4" descr="Hình ảnh Sách Vở PNG, Vector, PSD, và biểu tượng để tải về miễn phí |  pngtree">
            <a:extLst>
              <a:ext uri="{FF2B5EF4-FFF2-40B4-BE49-F238E27FC236}">
                <a16:creationId xmlns:a16="http://schemas.microsoft.com/office/drawing/2014/main" id="{D3D0D254-4051-4CF2-9743-84A49EFEA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130" y1="55769" x2="39130" y2="55769"/>
                        <a14:foregroundMark x1="37124" y1="29615" x2="37124" y2="29615"/>
                        <a14:foregroundMark x1="24749" y1="28462" x2="24749" y2="28462"/>
                        <a14:foregroundMark x1="37124" y1="28462" x2="37124" y2="28462"/>
                        <a14:foregroundMark x1="49164" y1="26538" x2="49164" y2="26538"/>
                        <a14:foregroundMark x1="58194" y1="24615" x2="58194" y2="24615"/>
                        <a14:foregroundMark x1="66890" y1="24231" x2="66890" y2="24231"/>
                        <a14:foregroundMark x1="77592" y1="25769" x2="77592" y2="25769"/>
                        <a14:foregroundMark x1="73244" y1="50769" x2="73244" y2="50769"/>
                        <a14:foregroundMark x1="74247" y1="59231" x2="74247" y2="59231"/>
                        <a14:foregroundMark x1="76923" y1="56923" x2="76923" y2="56923"/>
                        <a14:foregroundMark x1="55853" y1="59231" x2="50836" y2="62692"/>
                        <a14:foregroundMark x1="38127" y1="69615" x2="38127" y2="69615"/>
                        <a14:foregroundMark x1="26087" y1="69615" x2="26087" y2="69615"/>
                        <a14:foregroundMark x1="25418" y1="53077" x2="25418" y2="53077"/>
                        <a14:foregroundMark x1="24749" y1="42308" x2="24749" y2="42308"/>
                        <a14:foregroundMark x1="19064" y1="31923" x2="19064" y2="31923"/>
                        <a14:foregroundMark x1="21070" y1="28846" x2="21070" y2="28846"/>
                        <a14:foregroundMark x1="35452" y1="28846" x2="35452" y2="28846"/>
                        <a14:foregroundMark x1="40134" y1="24615" x2="40134" y2="24615"/>
                        <a14:foregroundMark x1="42809" y1="23077" x2="42809" y2="23077"/>
                        <a14:foregroundMark x1="34448" y1="24615" x2="34448" y2="24615"/>
                        <a14:foregroundMark x1="29766" y1="26538" x2="29766" y2="26538"/>
                        <a14:foregroundMark x1="29097" y1="26538" x2="29097" y2="26538"/>
                        <a14:foregroundMark x1="24415" y1="29615" x2="24415" y2="29615"/>
                        <a14:foregroundMark x1="19732" y1="29615" x2="19732" y2="29615"/>
                        <a14:foregroundMark x1="21070" y1="28846" x2="21070" y2="28846"/>
                        <a14:foregroundMark x1="29766" y1="30769" x2="29766" y2="30769"/>
                        <a14:foregroundMark x1="33779" y1="28462" x2="36120" y2="26538"/>
                        <a14:foregroundMark x1="37458" y1="25769" x2="37458" y2="25769"/>
                        <a14:foregroundMark x1="42809" y1="24231" x2="42809" y2="24231"/>
                        <a14:foregroundMark x1="43813" y1="23462" x2="43813" y2="23462"/>
                        <a14:foregroundMark x1="47157" y1="22308" x2="47157" y2="22308"/>
                        <a14:foregroundMark x1="50167" y1="22308" x2="50167" y2="22308"/>
                        <a14:foregroundMark x1="51839" y1="21154" x2="51839" y2="21154"/>
                        <a14:foregroundMark x1="54849" y1="21154" x2="56856" y2="21154"/>
                        <a14:foregroundMark x1="62207" y1="20385" x2="62207" y2="20385"/>
                        <a14:foregroundMark x1="66555" y1="19231" x2="68227" y2="18846"/>
                        <a14:foregroundMark x1="77926" y1="18077" x2="77926" y2="18077"/>
                        <a14:foregroundMark x1="74247" y1="18077" x2="74247" y2="18077"/>
                        <a14:foregroundMark x1="74247" y1="17308" x2="71237" y2="17308"/>
                        <a14:foregroundMark x1="71237" y1="17308" x2="71237" y2="17308"/>
                        <a14:foregroundMark x1="66555" y1="18846" x2="66555" y2="18846"/>
                        <a14:foregroundMark x1="60535" y1="20385" x2="60535" y2="20385"/>
                        <a14:foregroundMark x1="55853" y1="19231" x2="53846" y2="19231"/>
                        <a14:foregroundMark x1="50836" y1="19231" x2="50836" y2="19231"/>
                        <a14:foregroundMark x1="47157" y1="20385" x2="47157" y2="20385"/>
                        <a14:foregroundMark x1="43478" y1="21154" x2="40803" y2="21154"/>
                        <a14:foregroundMark x1="39799" y1="21154" x2="39799" y2="21154"/>
                        <a14:foregroundMark x1="36120" y1="21154" x2="34448" y2="21538"/>
                        <a14:foregroundMark x1="34448" y1="22308" x2="34448" y2="22308"/>
                        <a14:foregroundMark x1="38127" y1="23077" x2="38127" y2="23077"/>
                        <a14:foregroundMark x1="34448" y1="25385" x2="34448" y2="25385"/>
                        <a14:foregroundMark x1="32776" y1="25769" x2="32776" y2="25769"/>
                        <a14:foregroundMark x1="30769" y1="25769" x2="30769" y2="25769"/>
                        <a14:foregroundMark x1="34783" y1="28846" x2="34783" y2="28846"/>
                        <a14:foregroundMark x1="30769" y1="28846" x2="30769" y2="28846"/>
                        <a14:foregroundMark x1="28094" y1="28846" x2="28094" y2="28846"/>
                        <a14:foregroundMark x1="27090" y1="28846" x2="27090" y2="28846"/>
                        <a14:foregroundMark x1="21739" y1="28846" x2="21739" y2="28846"/>
                        <a14:foregroundMark x1="21739" y1="29615" x2="21739" y2="29615"/>
                        <a14:foregroundMark x1="24749" y1="30000" x2="24749" y2="30000"/>
                        <a14:foregroundMark x1="25418" y1="30000" x2="25418" y2="30000"/>
                        <a14:foregroundMark x1="22408" y1="30000" x2="22408" y2="30000"/>
                        <a14:foregroundMark x1="47157" y1="21538" x2="47157" y2="21538"/>
                        <a14:foregroundMark x1="47157" y1="22308" x2="47157" y2="22308"/>
                        <a14:foregroundMark x1="52843" y1="22308" x2="52843" y2="22308"/>
                        <a14:foregroundMark x1="49164" y1="23462" x2="47492" y2="23462"/>
                        <a14:foregroundMark x1="47492" y1="23462" x2="47492" y2="23462"/>
                        <a14:foregroundMark x1="47492" y1="23462" x2="47492" y2="23462"/>
                        <a14:foregroundMark x1="46488" y1="23462" x2="46488" y2="23462"/>
                        <a14:foregroundMark x1="43478" y1="23462" x2="43478" y2="23462"/>
                        <a14:foregroundMark x1="56856" y1="23462" x2="56856" y2="23462"/>
                        <a14:foregroundMark x1="56856" y1="23462" x2="59532" y2="23462"/>
                        <a14:foregroundMark x1="62207" y1="23462" x2="62207" y2="23462"/>
                        <a14:foregroundMark x1="65886" y1="21154" x2="65886" y2="21154"/>
                        <a14:foregroundMark x1="71906" y1="20000" x2="71906" y2="20000"/>
                        <a14:foregroundMark x1="63211" y1="23077" x2="63211" y2="23077"/>
                        <a14:foregroundMark x1="64548" y1="22308" x2="65886" y2="22308"/>
                        <a14:foregroundMark x1="66890" y1="22308" x2="66890" y2="22308"/>
                        <a14:foregroundMark x1="69565" y1="20385" x2="69565" y2="20385"/>
                        <a14:foregroundMark x1="69565" y1="20385" x2="69565" y2="20385"/>
                        <a14:foregroundMark x1="69565" y1="20385" x2="69565" y2="20385"/>
                        <a14:foregroundMark x1="70569" y1="20385" x2="70569" y2="20385"/>
                        <a14:foregroundMark x1="74247" y1="18077" x2="74247" y2="18077"/>
                        <a14:foregroundMark x1="72910" y1="18077" x2="72910" y2="18077"/>
                        <a14:foregroundMark x1="82274" y1="66538" x2="82274" y2="66538"/>
                        <a14:foregroundMark x1="79599" y1="68462" x2="77592" y2="68462"/>
                        <a14:foregroundMark x1="76923" y1="68462" x2="75585" y2="68462"/>
                        <a14:foregroundMark x1="74916" y1="68462" x2="72910" y2="68462"/>
                        <a14:foregroundMark x1="70569" y1="68462" x2="66555" y2="68462"/>
                        <a14:foregroundMark x1="65552" y1="68462" x2="65552" y2="68462"/>
                        <a14:foregroundMark x1="64883" y1="68462" x2="62876" y2="68462"/>
                        <a14:foregroundMark x1="62876" y1="68462" x2="62876" y2="68462"/>
                        <a14:foregroundMark x1="60535" y1="68846" x2="60535" y2="68846"/>
                        <a14:foregroundMark x1="58194" y1="68846" x2="58194" y2="68846"/>
                        <a14:foregroundMark x1="58194" y1="68846" x2="58194" y2="68846"/>
                        <a14:foregroundMark x1="57525" y1="69615" x2="57525" y2="69615"/>
                        <a14:foregroundMark x1="54515" y1="71923" x2="52843" y2="72692"/>
                        <a14:foregroundMark x1="51171" y1="72692" x2="48161" y2="73077"/>
                        <a14:foregroundMark x1="45819" y1="73077" x2="45819" y2="73077"/>
                        <a14:foregroundMark x1="43813" y1="73846" x2="41806" y2="74231"/>
                        <a14:foregroundMark x1="41806" y1="74231" x2="41806" y2="74231"/>
                        <a14:foregroundMark x1="39130" y1="75000" x2="37458" y2="75385"/>
                        <a14:foregroundMark x1="37124" y1="75385" x2="37124" y2="75385"/>
                        <a14:foregroundMark x1="36455" y1="76154" x2="33779" y2="76923"/>
                        <a14:foregroundMark x1="33779" y1="76923" x2="33779" y2="76923"/>
                        <a14:foregroundMark x1="33779" y1="76923" x2="33779" y2="76923"/>
                        <a14:foregroundMark x1="32776" y1="78077" x2="32776" y2="78077"/>
                        <a14:foregroundMark x1="29097" y1="78077" x2="29097" y2="78077"/>
                        <a14:foregroundMark x1="29097" y1="78077" x2="29097" y2="78077"/>
                        <a14:foregroundMark x1="31773" y1="76923" x2="31773" y2="76923"/>
                        <a14:foregroundMark x1="30769" y1="76923" x2="30769" y2="76923"/>
                        <a14:foregroundMark x1="27425" y1="78462" x2="26087" y2="80000"/>
                        <a14:foregroundMark x1="28094" y1="75000" x2="28094" y2="75000"/>
                        <a14:foregroundMark x1="28428" y1="75000" x2="28428" y2="75000"/>
                        <a14:foregroundMark x1="28094" y1="74231" x2="28094" y2="74231"/>
                        <a14:foregroundMark x1="25418" y1="70000" x2="25418" y2="70000"/>
                        <a14:foregroundMark x1="25418" y1="70000" x2="25418" y2="70000"/>
                        <a14:foregroundMark x1="25418" y1="70000" x2="25418" y2="70000"/>
                        <a14:foregroundMark x1="25418" y1="70000" x2="25418" y2="70000"/>
                        <a14:foregroundMark x1="27090" y1="73077" x2="27090" y2="73077"/>
                        <a14:foregroundMark x1="27090" y1="73077" x2="27090" y2="73077"/>
                        <a14:foregroundMark x1="26421" y1="71923" x2="26421" y2="71923"/>
                        <a14:foregroundMark x1="26421" y1="71923" x2="26421" y2="71923"/>
                        <a14:foregroundMark x1="26421" y1="70000" x2="26421" y2="70000"/>
                        <a14:foregroundMark x1="26421" y1="69615" x2="26421" y2="69615"/>
                        <a14:foregroundMark x1="25418" y1="67692" x2="25418" y2="67692"/>
                        <a14:foregroundMark x1="24415" y1="65769" x2="24415" y2="65769"/>
                        <a14:foregroundMark x1="24415" y1="65385" x2="24415" y2="65385"/>
                        <a14:foregroundMark x1="24415" y1="65385" x2="23746" y2="62308"/>
                        <a14:foregroundMark x1="21739" y1="59231" x2="21739" y2="59231"/>
                        <a14:foregroundMark x1="24415" y1="60385" x2="24415" y2="60385"/>
                        <a14:foregroundMark x1="24415" y1="60385" x2="24415" y2="60385"/>
                        <a14:foregroundMark x1="23411" y1="57308" x2="23411" y2="57308"/>
                        <a14:foregroundMark x1="23411" y1="57308" x2="23411" y2="57308"/>
                        <a14:foregroundMark x1="23411" y1="56154" x2="23411" y2="56154"/>
                        <a14:foregroundMark x1="23746" y1="59231" x2="23746" y2="59231"/>
                        <a14:foregroundMark x1="23746" y1="59231" x2="23746" y2="59231"/>
                        <a14:foregroundMark x1="22742" y1="53846" x2="22742" y2="53846"/>
                        <a14:foregroundMark x1="22742" y1="53846" x2="22742" y2="53846"/>
                        <a14:foregroundMark x1="22742" y1="58077" x2="22742" y2="58077"/>
                        <a14:foregroundMark x1="22742" y1="58077" x2="22742" y2="58077"/>
                        <a14:foregroundMark x1="22742" y1="55000" x2="22742" y2="55000"/>
                        <a14:foregroundMark x1="22742" y1="54231" x2="22742" y2="54231"/>
                        <a14:foregroundMark x1="22742" y1="53077" x2="22742" y2="53077"/>
                        <a14:foregroundMark x1="22742" y1="53077" x2="22742" y2="53077"/>
                        <a14:foregroundMark x1="22742" y1="47308" x2="22742" y2="47308"/>
                        <a14:foregroundMark x1="22742" y1="47308" x2="22742" y2="47308"/>
                        <a14:foregroundMark x1="22742" y1="48462" x2="22742" y2="48462"/>
                        <a14:foregroundMark x1="22742" y1="49615" x2="22742" y2="49615"/>
                        <a14:foregroundMark x1="22742" y1="50769" x2="22742" y2="50769"/>
                        <a14:foregroundMark x1="22742" y1="50769" x2="22742" y2="50769"/>
                        <a14:foregroundMark x1="22742" y1="50769" x2="22742" y2="50769"/>
                        <a14:foregroundMark x1="22742" y1="49615" x2="22742" y2="49615"/>
                        <a14:foregroundMark x1="22742" y1="46538" x2="22742" y2="46538"/>
                        <a14:foregroundMark x1="22408" y1="45769" x2="22408" y2="45769"/>
                        <a14:foregroundMark x1="21739" y1="43462" x2="21739" y2="43462"/>
                        <a14:foregroundMark x1="21739" y1="43462" x2="21739" y2="43462"/>
                        <a14:foregroundMark x1="21739" y1="43462" x2="21739" y2="43462"/>
                        <a14:foregroundMark x1="20736" y1="41538" x2="20736" y2="41538"/>
                        <a14:foregroundMark x1="20067" y1="41154" x2="20067" y2="41154"/>
                        <a14:foregroundMark x1="21739" y1="40000" x2="21739" y2="40000"/>
                        <a14:foregroundMark x1="21070" y1="36154" x2="21070" y2="36154"/>
                        <a14:foregroundMark x1="21070" y1="36154" x2="21070" y2="36154"/>
                        <a14:foregroundMark x1="21070" y1="36154" x2="21070" y2="36154"/>
                        <a14:foregroundMark x1="21070" y1="40000" x2="21070" y2="40000"/>
                        <a14:foregroundMark x1="21070" y1="36923" x2="21070" y2="36923"/>
                        <a14:foregroundMark x1="21070" y1="36923" x2="21070" y2="36923"/>
                        <a14:foregroundMark x1="21070" y1="36923" x2="21070" y2="36923"/>
                        <a14:foregroundMark x1="20736" y1="37308" x2="20736" y2="37308"/>
                        <a14:foregroundMark x1="20736" y1="37308" x2="20736" y2="37308"/>
                        <a14:foregroundMark x1="20736" y1="37308" x2="20736" y2="37308"/>
                        <a14:foregroundMark x1="19064" y1="35000" x2="19064" y2="35000"/>
                        <a14:foregroundMark x1="19064" y1="34231" x2="19064" y2="34231"/>
                        <a14:foregroundMark x1="19732" y1="33846" x2="19732" y2="33846"/>
                        <a14:foregroundMark x1="20736" y1="33846" x2="20736" y2="33846"/>
                        <a14:foregroundMark x1="81271" y1="65385" x2="81271" y2="65385"/>
                        <a14:foregroundMark x1="76589" y1="67692" x2="76589" y2="67692"/>
                        <a14:foregroundMark x1="75920" y1="67692" x2="75920" y2="67692"/>
                        <a14:foregroundMark x1="79264" y1="66923" x2="79264" y2="66923"/>
                        <a14:foregroundMark x1="79264" y1="65769" x2="79264" y2="65769"/>
                        <a14:foregroundMark x1="74916" y1="65769" x2="73244" y2="66538"/>
                        <a14:foregroundMark x1="71906" y1="68462" x2="71906" y2="68462"/>
                        <a14:foregroundMark x1="71906" y1="68462" x2="71906" y2="68462"/>
                        <a14:foregroundMark x1="80268" y1="64615" x2="80268" y2="64615"/>
                        <a14:foregroundMark x1="80268" y1="61538" x2="80602" y2="60000"/>
                        <a14:foregroundMark x1="81271" y1="58077" x2="81271" y2="58077"/>
                        <a14:foregroundMark x1="81271" y1="58077" x2="81271" y2="58077"/>
                        <a14:foregroundMark x1="81271" y1="58077" x2="81271" y2="58077"/>
                        <a14:foregroundMark x1="80602" y1="53077" x2="80602" y2="53077"/>
                        <a14:foregroundMark x1="80602" y1="53077" x2="80602" y2="53077"/>
                        <a14:foregroundMark x1="80602" y1="52692" x2="80602" y2="52692"/>
                        <a14:foregroundMark x1="80602" y1="52692" x2="80602" y2="52692"/>
                        <a14:foregroundMark x1="80602" y1="60385" x2="80602" y2="60385"/>
                        <a14:foregroundMark x1="80602" y1="55769" x2="80602" y2="55769"/>
                        <a14:foregroundMark x1="80602" y1="55769" x2="80602" y2="55769"/>
                        <a14:foregroundMark x1="80602" y1="51923" x2="80602" y2="51923"/>
                        <a14:foregroundMark x1="80602" y1="51923" x2="80602" y2="51923"/>
                        <a14:foregroundMark x1="80602" y1="51923" x2="80602" y2="51923"/>
                        <a14:foregroundMark x1="78595" y1="48462" x2="78595" y2="48462"/>
                        <a14:foregroundMark x1="80268" y1="49615" x2="80268" y2="49615"/>
                        <a14:foregroundMark x1="80268" y1="48846" x2="80268" y2="48846"/>
                        <a14:foregroundMark x1="80268" y1="46538" x2="80268" y2="46538"/>
                        <a14:foregroundMark x1="80268" y1="46538" x2="80268" y2="46538"/>
                        <a14:foregroundMark x1="80268" y1="46538" x2="80268" y2="51923"/>
                        <a14:foregroundMark x1="80268" y1="51923" x2="80268" y2="51923"/>
                        <a14:foregroundMark x1="80268" y1="51923" x2="80268" y2="51923"/>
                        <a14:foregroundMark x1="80268" y1="45769" x2="80268" y2="45769"/>
                        <a14:foregroundMark x1="80268" y1="45769" x2="80268" y2="45769"/>
                        <a14:foregroundMark x1="80268" y1="45769" x2="80268" y2="45769"/>
                        <a14:foregroundMark x1="78595" y1="40000" x2="78595" y2="40000"/>
                        <a14:foregroundMark x1="78595" y1="44231" x2="78595" y2="44231"/>
                        <a14:foregroundMark x1="78595" y1="46538" x2="78595" y2="46538"/>
                        <a14:foregroundMark x1="78595" y1="30769" x2="78595" y2="30769"/>
                        <a14:foregroundMark x1="78595" y1="28846" x2="78595" y2="28846"/>
                        <a14:foregroundMark x1="77926" y1="26538" x2="77926" y2="26538"/>
                        <a14:foregroundMark x1="77592" y1="21538" x2="77592" y2="21538"/>
                        <a14:foregroundMark x1="75920" y1="21154" x2="75920" y2="21154"/>
                        <a14:foregroundMark x1="74247" y1="21154" x2="74247" y2="21154"/>
                        <a14:foregroundMark x1="74247" y1="21154" x2="74247" y2="21154"/>
                        <a14:foregroundMark x1="76589" y1="26538" x2="76589" y2="26538"/>
                        <a14:foregroundMark x1="75920" y1="23462" x2="75920" y2="23462"/>
                        <a14:foregroundMark x1="75920" y1="30000" x2="75920" y2="30000"/>
                        <a14:foregroundMark x1="75920" y1="30000" x2="75920" y2="30000"/>
                        <a14:foregroundMark x1="75920" y1="27308" x2="75920" y2="27308"/>
                        <a14:foregroundMark x1="75920" y1="27308" x2="75920" y2="27308"/>
                        <a14:foregroundMark x1="80602" y1="35769" x2="80602" y2="35769"/>
                        <a14:foregroundMark x1="69231" y1="31923" x2="69231" y2="31923"/>
                        <a14:foregroundMark x1="72241" y1="27692" x2="72241" y2="27692"/>
                        <a14:foregroundMark x1="72241" y1="25385" x2="72241" y2="25385"/>
                        <a14:foregroundMark x1="63880" y1="30000" x2="63880" y2="30000"/>
                        <a14:foregroundMark x1="63880" y1="31538" x2="62207" y2="33846"/>
                        <a14:foregroundMark x1="62207" y1="33846" x2="62207" y2="36923"/>
                        <a14:foregroundMark x1="63211" y1="39231" x2="63211" y2="39231"/>
                        <a14:foregroundMark x1="66890" y1="39231" x2="72241" y2="43077"/>
                        <a14:foregroundMark x1="74247" y1="43077" x2="74247" y2="43077"/>
                        <a14:foregroundMark x1="65552" y1="39231" x2="65552" y2="39231"/>
                        <a14:foregroundMark x1="70569" y1="30769" x2="70569" y2="30769"/>
                        <a14:foregroundMark x1="72241" y1="36923" x2="72241" y2="36923"/>
                        <a14:foregroundMark x1="57525" y1="38077" x2="57525" y2="38077"/>
                        <a14:foregroundMark x1="56522" y1="39231" x2="56522" y2="39231"/>
                        <a14:foregroundMark x1="48161" y1="39231" x2="44816" y2="41538"/>
                        <a14:foregroundMark x1="42140" y1="46538" x2="40134" y2="50000"/>
                        <a14:foregroundMark x1="40134" y1="50000" x2="42809" y2="53077"/>
                        <a14:foregroundMark x1="48161" y1="51923" x2="62207" y2="47308"/>
                        <a14:foregroundMark x1="67559" y1="44615" x2="67559" y2="44615"/>
                        <a14:foregroundMark x1="69565" y1="52692" x2="69565" y2="52692"/>
                        <a14:foregroundMark x1="63211" y1="59231" x2="59197" y2="61538"/>
                        <a14:foregroundMark x1="51171" y1="64615" x2="45819" y2="66538"/>
                        <a14:foregroundMark x1="45819" y1="66538" x2="45819" y2="66538"/>
                        <a14:foregroundMark x1="41137" y1="63462" x2="41137" y2="63462"/>
                        <a14:foregroundMark x1="32776" y1="63462" x2="32776" y2="63462"/>
                        <a14:foregroundMark x1="26421" y1="52692" x2="26421" y2="52692"/>
                        <a14:foregroundMark x1="26087" y1="47308" x2="26087" y2="47308"/>
                        <a14:foregroundMark x1="26421" y1="42308" x2="26421" y2="42308"/>
                        <a14:foregroundMark x1="29766" y1="36154" x2="29766" y2="36154"/>
                        <a14:foregroundMark x1="34448" y1="35769" x2="45485" y2="35769"/>
                        <a14:foregroundMark x1="52843" y1="33077" x2="52843" y2="33077"/>
                        <a14:foregroundMark x1="58528" y1="28462" x2="55518" y2="28462"/>
                        <a14:foregroundMark x1="41806" y1="28462" x2="36120" y2="34231"/>
                        <a14:foregroundMark x1="36120" y1="45769" x2="36120" y2="50000"/>
                        <a14:foregroundMark x1="36455" y1="50769" x2="39130" y2="50769"/>
                        <a14:foregroundMark x1="42140" y1="51923" x2="43813" y2="55769"/>
                        <a14:foregroundMark x1="43813" y1="62308" x2="41806" y2="64615"/>
                        <a14:foregroundMark x1="40803" y1="64615" x2="36455" y2="64231"/>
                        <a14:foregroundMark x1="30769" y1="56154" x2="30100" y2="53077"/>
                        <a14:foregroundMark x1="28094" y1="43077" x2="28094" y2="43077"/>
                        <a14:foregroundMark x1="28094" y1="39231" x2="28094" y2="39231"/>
                        <a14:foregroundMark x1="27425" y1="37308" x2="36455" y2="38462"/>
                        <a14:foregroundMark x1="38127" y1="38462" x2="42809" y2="43077"/>
                        <a14:foregroundMark x1="46488" y1="46538" x2="46488" y2="46538"/>
                        <a14:foregroundMark x1="45819" y1="56154" x2="44482" y2="60000"/>
                        <a14:foregroundMark x1="37458" y1="62308" x2="36120" y2="62692"/>
                        <a14:foregroundMark x1="35452" y1="62692" x2="35452" y2="62692"/>
                        <a14:foregroundMark x1="32776" y1="57308" x2="32776" y2="51923"/>
                        <a14:foregroundMark x1="33779" y1="42308" x2="36120" y2="42308"/>
                        <a14:foregroundMark x1="37124" y1="42308" x2="37124" y2="50000"/>
                        <a14:foregroundMark x1="37124" y1="60000" x2="37124" y2="62308"/>
                        <a14:foregroundMark x1="36455" y1="66538" x2="36455" y2="66538"/>
                        <a14:foregroundMark x1="32776" y1="67692" x2="32776" y2="67692"/>
                        <a14:foregroundMark x1="31104" y1="66923" x2="31104" y2="66923"/>
                        <a14:foregroundMark x1="31104" y1="66923" x2="31104" y2="66923"/>
                        <a14:foregroundMark x1="31104" y1="68462" x2="31104" y2="68462"/>
                        <a14:foregroundMark x1="36120" y1="68462" x2="36120" y2="68462"/>
                        <a14:foregroundMark x1="42809" y1="64231" x2="42809" y2="64231"/>
                        <a14:foregroundMark x1="55853" y1="64615" x2="55853" y2="64615"/>
                        <a14:foregroundMark x1="56522" y1="64615" x2="50836" y2="70000"/>
                        <a14:foregroundMark x1="45819" y1="73846" x2="44482" y2="70000"/>
                        <a14:foregroundMark x1="41806" y1="66538" x2="41806" y2="66538"/>
                        <a14:foregroundMark x1="51839" y1="44615" x2="54849" y2="44615"/>
                        <a14:foregroundMark x1="61204" y1="53077" x2="64548" y2="60000"/>
                        <a14:foregroundMark x1="68227" y1="60385" x2="68227" y2="60385"/>
                        <a14:foregroundMark x1="71906" y1="53846" x2="71906" y2="53846"/>
                        <a14:foregroundMark x1="62876" y1="49615" x2="60535" y2="49615"/>
                        <a14:foregroundMark x1="59532" y1="52692" x2="59532" y2="60385"/>
                        <a14:foregroundMark x1="62876" y1="64231" x2="68227" y2="61538"/>
                        <a14:foregroundMark x1="69565" y1="58462" x2="69565" y2="58462"/>
                        <a14:foregroundMark x1="73244" y1="57308" x2="73244" y2="57308"/>
                        <a14:foregroundMark x1="70569" y1="50769" x2="70569" y2="50769"/>
                        <a14:foregroundMark x1="62207" y1="45769" x2="60201" y2="51538"/>
                        <a14:foregroundMark x1="62876" y1="51538" x2="62876" y2="51538"/>
                        <a14:foregroundMark x1="65886" y1="51923" x2="65886" y2="51923"/>
                        <a14:foregroundMark x1="63211" y1="33077" x2="63211" y2="33077"/>
                        <a14:foregroundMark x1="69231" y1="37308" x2="69231" y2="37308"/>
                        <a14:foregroundMark x1="70234" y1="30000" x2="70234" y2="30000"/>
                        <a14:foregroundMark x1="67559" y1="30000" x2="63880" y2="30769"/>
                        <a14:foregroundMark x1="63880" y1="30769" x2="59532" y2="32692"/>
                        <a14:foregroundMark x1="55518" y1="32692" x2="53846" y2="33077"/>
                        <a14:foregroundMark x1="52174" y1="33846" x2="51839" y2="38462"/>
                        <a14:foregroundMark x1="52843" y1="39231" x2="55853" y2="40000"/>
                        <a14:foregroundMark x1="58528" y1="41154" x2="60201" y2="4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583" y="4563136"/>
            <a:ext cx="3041522" cy="264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1360CD2-B5CF-4337-A1EF-D52691EA93B9}"/>
              </a:ext>
            </a:extLst>
          </p:cNvPr>
          <p:cNvSpPr txBox="1"/>
          <p:nvPr/>
        </p:nvSpPr>
        <p:spPr>
          <a:xfrm rot="-600000">
            <a:off x="10100087" y="5464357"/>
            <a:ext cx="747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Vở Toán</a:t>
            </a:r>
          </a:p>
        </p:txBody>
      </p:sp>
      <p:pic>
        <p:nvPicPr>
          <p:cNvPr id="22" name="Picture 2" descr="Bút Gel Thiên Long GEL-08 – Flexoffice.com - Tập đoàn Thiên Long">
            <a:extLst>
              <a:ext uri="{FF2B5EF4-FFF2-40B4-BE49-F238E27FC236}">
                <a16:creationId xmlns:a16="http://schemas.microsoft.com/office/drawing/2014/main" id="{5B62FFB2-B2C5-4C12-8D24-A4DDDD4A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333" l="4000" r="90000">
                        <a14:foregroundMark x1="5833" y1="90000" x2="5833" y2="90000"/>
                        <a14:foregroundMark x1="6333" y1="93333" x2="6333" y2="93333"/>
                        <a14:foregroundMark x1="4500" y1="93833" x2="4500" y2="93833"/>
                        <a14:foregroundMark x1="4000" y1="94333" x2="4000" y2="94333"/>
                        <a14:foregroundMark x1="78667" y1="20500" x2="78667" y2="20500"/>
                        <a14:foregroundMark x1="86833" y1="14167" x2="86833" y2="14167"/>
                        <a14:foregroundMark x1="82167" y1="20167" x2="82167" y2="20167"/>
                        <a14:foregroundMark x1="78167" y1="22833" x2="78167" y2="22833"/>
                        <a14:foregroundMark x1="81333" y1="23333" x2="81333" y2="23333"/>
                        <a14:foregroundMark x1="84167" y1="20167" x2="84167" y2="20167"/>
                        <a14:foregroundMark x1="84000" y1="14667" x2="84000" y2="14667"/>
                        <a14:foregroundMark x1="83667" y1="14333" x2="83667" y2="14333"/>
                        <a14:foregroundMark x1="8833" y1="83833" x2="8833" y2="83833"/>
                        <a14:foregroundMark x1="5833" y1="87500" x2="5833" y2="87500"/>
                        <a14:foregroundMark x1="10500" y1="82833" x2="10500" y2="82833"/>
                        <a14:foregroundMark x1="12000" y1="81000" x2="1200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4954">
            <a:off x="11085799" y="4593813"/>
            <a:ext cx="1417492" cy="14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 build="p"/>
      <p:bldP spid="14" grpId="0"/>
      <p:bldP spid="15" grpId="0" build="p"/>
      <p:bldP spid="15" grpId="1"/>
      <p:bldP spid="16" grpId="0" build="p"/>
      <p:bldP spid="16" grpId="1"/>
      <p:bldP spid="17" grpId="0"/>
      <p:bldP spid="18" grpId="0"/>
      <p:bldP spid="19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A2A8FB-FF13-495B-8F63-51D21FFB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z="34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hỗ dành sẵn cho Nội dung 9" descr="Ảnh có chứa vẽ&#10;&#10;Mô tả được tạo tự động">
            <a:extLst>
              <a:ext uri="{FF2B5EF4-FFF2-40B4-BE49-F238E27FC236}">
                <a16:creationId xmlns:a16="http://schemas.microsoft.com/office/drawing/2014/main" id="{ACAC1D82-7655-4FEB-8E42-C412DFC69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347" y="-635000"/>
            <a:ext cx="13054148" cy="762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D497E23-F368-4802-AAD1-337372E50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247" y="1295319"/>
            <a:ext cx="7010400" cy="22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9" tIns="60955" rIns="121909" bIns="6095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3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46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61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defTabSz="1219170"/>
            <a:r>
              <a:rPr lang="en-US" altLang="zh-CN" sz="3467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467" b="1" kern="0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4. </a:t>
            </a:r>
            <a:r>
              <a:rPr lang="en-US" altLang="zh-CN" sz="3467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467" b="1" kern="0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3467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467" b="1" kern="0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467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467" b="1" kern="0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467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3467" b="1" kern="0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14CAC2DC-D701-4F6E-A934-351351C95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94" y="2367028"/>
            <a:ext cx="8756015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5" rIns="121909" bIns="60955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a) Sáu mươi ba nghìn một trăm mười lăm 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A3812F-5C03-475E-8E6E-34A363C07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2" y="3282407"/>
            <a:ext cx="2482849" cy="49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723 936</a:t>
            </a:r>
          </a:p>
        </p:txBody>
      </p:sp>
      <p:sp>
        <p:nvSpPr>
          <p:cNvPr id="11" name="Rectangle 39">
            <a:extLst>
              <a:ext uri="{FF2B5EF4-FFF2-40B4-BE49-F238E27FC236}">
                <a16:creationId xmlns:a16="http://schemas.microsoft.com/office/drawing/2014/main" id="{450DAE20-36BB-4E32-8195-2688BA97A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3838" y="2368023"/>
            <a:ext cx="1534244" cy="69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63 115</a:t>
            </a: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CF6825AC-1DF7-4A24-9C5E-CBE6D8A4C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02" y="3276480"/>
            <a:ext cx="10205745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5" rIns="121909" bIns="60955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b) Bảy trăm hai mươi ba nghìn chín trăm ba mươi sáu :</a:t>
            </a:r>
          </a:p>
        </p:txBody>
      </p:sp>
      <p:pic>
        <p:nvPicPr>
          <p:cNvPr id="17" name="Picture 4" descr="Hình ảnh Sách Vở PNG, Vector, PSD, và biểu tượng để tải về miễn phí |  pngtree">
            <a:extLst>
              <a:ext uri="{FF2B5EF4-FFF2-40B4-BE49-F238E27FC236}">
                <a16:creationId xmlns:a16="http://schemas.microsoft.com/office/drawing/2014/main" id="{D3D0D254-4051-4CF2-9743-84A49EFEA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130" y1="55769" x2="39130" y2="55769"/>
                        <a14:foregroundMark x1="37124" y1="29615" x2="37124" y2="29615"/>
                        <a14:foregroundMark x1="24749" y1="28462" x2="24749" y2="28462"/>
                        <a14:foregroundMark x1="37124" y1="28462" x2="37124" y2="28462"/>
                        <a14:foregroundMark x1="49164" y1="26538" x2="49164" y2="26538"/>
                        <a14:foregroundMark x1="58194" y1="24615" x2="58194" y2="24615"/>
                        <a14:foregroundMark x1="66890" y1="24231" x2="66890" y2="24231"/>
                        <a14:foregroundMark x1="77592" y1="25769" x2="77592" y2="25769"/>
                        <a14:foregroundMark x1="73244" y1="50769" x2="73244" y2="50769"/>
                        <a14:foregroundMark x1="74247" y1="59231" x2="74247" y2="59231"/>
                        <a14:foregroundMark x1="76923" y1="56923" x2="76923" y2="56923"/>
                        <a14:foregroundMark x1="55853" y1="59231" x2="50836" y2="62692"/>
                        <a14:foregroundMark x1="38127" y1="69615" x2="38127" y2="69615"/>
                        <a14:foregroundMark x1="26087" y1="69615" x2="26087" y2="69615"/>
                        <a14:foregroundMark x1="25418" y1="53077" x2="25418" y2="53077"/>
                        <a14:foregroundMark x1="24749" y1="42308" x2="24749" y2="42308"/>
                        <a14:foregroundMark x1="19064" y1="31923" x2="19064" y2="31923"/>
                        <a14:foregroundMark x1="21070" y1="28846" x2="21070" y2="28846"/>
                        <a14:foregroundMark x1="35452" y1="28846" x2="35452" y2="28846"/>
                        <a14:foregroundMark x1="40134" y1="24615" x2="40134" y2="24615"/>
                        <a14:foregroundMark x1="42809" y1="23077" x2="42809" y2="23077"/>
                        <a14:foregroundMark x1="34448" y1="24615" x2="34448" y2="24615"/>
                        <a14:foregroundMark x1="29766" y1="26538" x2="29766" y2="26538"/>
                        <a14:foregroundMark x1="29097" y1="26538" x2="29097" y2="26538"/>
                        <a14:foregroundMark x1="24415" y1="29615" x2="24415" y2="29615"/>
                        <a14:foregroundMark x1="19732" y1="29615" x2="19732" y2="29615"/>
                        <a14:foregroundMark x1="21070" y1="28846" x2="21070" y2="28846"/>
                        <a14:foregroundMark x1="29766" y1="30769" x2="29766" y2="30769"/>
                        <a14:foregroundMark x1="33779" y1="28462" x2="36120" y2="26538"/>
                        <a14:foregroundMark x1="37458" y1="25769" x2="37458" y2="25769"/>
                        <a14:foregroundMark x1="42809" y1="24231" x2="42809" y2="24231"/>
                        <a14:foregroundMark x1="43813" y1="23462" x2="43813" y2="23462"/>
                        <a14:foregroundMark x1="47157" y1="22308" x2="47157" y2="22308"/>
                        <a14:foregroundMark x1="50167" y1="22308" x2="50167" y2="22308"/>
                        <a14:foregroundMark x1="51839" y1="21154" x2="51839" y2="21154"/>
                        <a14:foregroundMark x1="54849" y1="21154" x2="56856" y2="21154"/>
                        <a14:foregroundMark x1="62207" y1="20385" x2="62207" y2="20385"/>
                        <a14:foregroundMark x1="66555" y1="19231" x2="68227" y2="18846"/>
                        <a14:foregroundMark x1="77926" y1="18077" x2="77926" y2="18077"/>
                        <a14:foregroundMark x1="74247" y1="18077" x2="74247" y2="18077"/>
                        <a14:foregroundMark x1="74247" y1="17308" x2="71237" y2="17308"/>
                        <a14:foregroundMark x1="71237" y1="17308" x2="71237" y2="17308"/>
                        <a14:foregroundMark x1="66555" y1="18846" x2="66555" y2="18846"/>
                        <a14:foregroundMark x1="60535" y1="20385" x2="60535" y2="20385"/>
                        <a14:foregroundMark x1="55853" y1="19231" x2="53846" y2="19231"/>
                        <a14:foregroundMark x1="50836" y1="19231" x2="50836" y2="19231"/>
                        <a14:foregroundMark x1="47157" y1="20385" x2="47157" y2="20385"/>
                        <a14:foregroundMark x1="43478" y1="21154" x2="40803" y2="21154"/>
                        <a14:foregroundMark x1="39799" y1="21154" x2="39799" y2="21154"/>
                        <a14:foregroundMark x1="36120" y1="21154" x2="34448" y2="21538"/>
                        <a14:foregroundMark x1="34448" y1="22308" x2="34448" y2="22308"/>
                        <a14:foregroundMark x1="38127" y1="23077" x2="38127" y2="23077"/>
                        <a14:foregroundMark x1="34448" y1="25385" x2="34448" y2="25385"/>
                        <a14:foregroundMark x1="32776" y1="25769" x2="32776" y2="25769"/>
                        <a14:foregroundMark x1="30769" y1="25769" x2="30769" y2="25769"/>
                        <a14:foregroundMark x1="34783" y1="28846" x2="34783" y2="28846"/>
                        <a14:foregroundMark x1="30769" y1="28846" x2="30769" y2="28846"/>
                        <a14:foregroundMark x1="28094" y1="28846" x2="28094" y2="28846"/>
                        <a14:foregroundMark x1="27090" y1="28846" x2="27090" y2="28846"/>
                        <a14:foregroundMark x1="21739" y1="28846" x2="21739" y2="28846"/>
                        <a14:foregroundMark x1="21739" y1="29615" x2="21739" y2="29615"/>
                        <a14:foregroundMark x1="24749" y1="30000" x2="24749" y2="30000"/>
                        <a14:foregroundMark x1="25418" y1="30000" x2="25418" y2="30000"/>
                        <a14:foregroundMark x1="22408" y1="30000" x2="22408" y2="30000"/>
                        <a14:foregroundMark x1="47157" y1="21538" x2="47157" y2="21538"/>
                        <a14:foregroundMark x1="47157" y1="22308" x2="47157" y2="22308"/>
                        <a14:foregroundMark x1="52843" y1="22308" x2="52843" y2="22308"/>
                        <a14:foregroundMark x1="49164" y1="23462" x2="47492" y2="23462"/>
                        <a14:foregroundMark x1="47492" y1="23462" x2="47492" y2="23462"/>
                        <a14:foregroundMark x1="47492" y1="23462" x2="47492" y2="23462"/>
                        <a14:foregroundMark x1="46488" y1="23462" x2="46488" y2="23462"/>
                        <a14:foregroundMark x1="43478" y1="23462" x2="43478" y2="23462"/>
                        <a14:foregroundMark x1="56856" y1="23462" x2="56856" y2="23462"/>
                        <a14:foregroundMark x1="56856" y1="23462" x2="59532" y2="23462"/>
                        <a14:foregroundMark x1="62207" y1="23462" x2="62207" y2="23462"/>
                        <a14:foregroundMark x1="65886" y1="21154" x2="65886" y2="21154"/>
                        <a14:foregroundMark x1="71906" y1="20000" x2="71906" y2="20000"/>
                        <a14:foregroundMark x1="63211" y1="23077" x2="63211" y2="23077"/>
                        <a14:foregroundMark x1="64548" y1="22308" x2="65886" y2="22308"/>
                        <a14:foregroundMark x1="66890" y1="22308" x2="66890" y2="22308"/>
                        <a14:foregroundMark x1="69565" y1="20385" x2="69565" y2="20385"/>
                        <a14:foregroundMark x1="69565" y1="20385" x2="69565" y2="20385"/>
                        <a14:foregroundMark x1="69565" y1="20385" x2="69565" y2="20385"/>
                        <a14:foregroundMark x1="70569" y1="20385" x2="70569" y2="20385"/>
                        <a14:foregroundMark x1="74247" y1="18077" x2="74247" y2="18077"/>
                        <a14:foregroundMark x1="72910" y1="18077" x2="72910" y2="18077"/>
                        <a14:foregroundMark x1="82274" y1="66538" x2="82274" y2="66538"/>
                        <a14:foregroundMark x1="79599" y1="68462" x2="77592" y2="68462"/>
                        <a14:foregroundMark x1="76923" y1="68462" x2="75585" y2="68462"/>
                        <a14:foregroundMark x1="74916" y1="68462" x2="72910" y2="68462"/>
                        <a14:foregroundMark x1="70569" y1="68462" x2="66555" y2="68462"/>
                        <a14:foregroundMark x1="65552" y1="68462" x2="65552" y2="68462"/>
                        <a14:foregroundMark x1="64883" y1="68462" x2="62876" y2="68462"/>
                        <a14:foregroundMark x1="62876" y1="68462" x2="62876" y2="68462"/>
                        <a14:foregroundMark x1="60535" y1="68846" x2="60535" y2="68846"/>
                        <a14:foregroundMark x1="58194" y1="68846" x2="58194" y2="68846"/>
                        <a14:foregroundMark x1="58194" y1="68846" x2="58194" y2="68846"/>
                        <a14:foregroundMark x1="57525" y1="69615" x2="57525" y2="69615"/>
                        <a14:foregroundMark x1="54515" y1="71923" x2="52843" y2="72692"/>
                        <a14:foregroundMark x1="51171" y1="72692" x2="48161" y2="73077"/>
                        <a14:foregroundMark x1="45819" y1="73077" x2="45819" y2="73077"/>
                        <a14:foregroundMark x1="43813" y1="73846" x2="41806" y2="74231"/>
                        <a14:foregroundMark x1="41806" y1="74231" x2="41806" y2="74231"/>
                        <a14:foregroundMark x1="39130" y1="75000" x2="37458" y2="75385"/>
                        <a14:foregroundMark x1="37124" y1="75385" x2="37124" y2="75385"/>
                        <a14:foregroundMark x1="36455" y1="76154" x2="33779" y2="76923"/>
                        <a14:foregroundMark x1="33779" y1="76923" x2="33779" y2="76923"/>
                        <a14:foregroundMark x1="33779" y1="76923" x2="33779" y2="76923"/>
                        <a14:foregroundMark x1="32776" y1="78077" x2="32776" y2="78077"/>
                        <a14:foregroundMark x1="29097" y1="78077" x2="29097" y2="78077"/>
                        <a14:foregroundMark x1="29097" y1="78077" x2="29097" y2="78077"/>
                        <a14:foregroundMark x1="31773" y1="76923" x2="31773" y2="76923"/>
                        <a14:foregroundMark x1="30769" y1="76923" x2="30769" y2="76923"/>
                        <a14:foregroundMark x1="27425" y1="78462" x2="26087" y2="80000"/>
                        <a14:foregroundMark x1="28094" y1="75000" x2="28094" y2="75000"/>
                        <a14:foregroundMark x1="28428" y1="75000" x2="28428" y2="75000"/>
                        <a14:foregroundMark x1="28094" y1="74231" x2="28094" y2="74231"/>
                        <a14:foregroundMark x1="25418" y1="70000" x2="25418" y2="70000"/>
                        <a14:foregroundMark x1="25418" y1="70000" x2="25418" y2="70000"/>
                        <a14:foregroundMark x1="25418" y1="70000" x2="25418" y2="70000"/>
                        <a14:foregroundMark x1="25418" y1="70000" x2="25418" y2="70000"/>
                        <a14:foregroundMark x1="27090" y1="73077" x2="27090" y2="73077"/>
                        <a14:foregroundMark x1="27090" y1="73077" x2="27090" y2="73077"/>
                        <a14:foregroundMark x1="26421" y1="71923" x2="26421" y2="71923"/>
                        <a14:foregroundMark x1="26421" y1="71923" x2="26421" y2="71923"/>
                        <a14:foregroundMark x1="26421" y1="70000" x2="26421" y2="70000"/>
                        <a14:foregroundMark x1="26421" y1="69615" x2="26421" y2="69615"/>
                        <a14:foregroundMark x1="25418" y1="67692" x2="25418" y2="67692"/>
                        <a14:foregroundMark x1="24415" y1="65769" x2="24415" y2="65769"/>
                        <a14:foregroundMark x1="24415" y1="65385" x2="24415" y2="65385"/>
                        <a14:foregroundMark x1="24415" y1="65385" x2="23746" y2="62308"/>
                        <a14:foregroundMark x1="21739" y1="59231" x2="21739" y2="59231"/>
                        <a14:foregroundMark x1="24415" y1="60385" x2="24415" y2="60385"/>
                        <a14:foregroundMark x1="24415" y1="60385" x2="24415" y2="60385"/>
                        <a14:foregroundMark x1="23411" y1="57308" x2="23411" y2="57308"/>
                        <a14:foregroundMark x1="23411" y1="57308" x2="23411" y2="57308"/>
                        <a14:foregroundMark x1="23411" y1="56154" x2="23411" y2="56154"/>
                        <a14:foregroundMark x1="23746" y1="59231" x2="23746" y2="59231"/>
                        <a14:foregroundMark x1="23746" y1="59231" x2="23746" y2="59231"/>
                        <a14:foregroundMark x1="22742" y1="53846" x2="22742" y2="53846"/>
                        <a14:foregroundMark x1="22742" y1="53846" x2="22742" y2="53846"/>
                        <a14:foregroundMark x1="22742" y1="58077" x2="22742" y2="58077"/>
                        <a14:foregroundMark x1="22742" y1="58077" x2="22742" y2="58077"/>
                        <a14:foregroundMark x1="22742" y1="55000" x2="22742" y2="55000"/>
                        <a14:foregroundMark x1="22742" y1="54231" x2="22742" y2="54231"/>
                        <a14:foregroundMark x1="22742" y1="53077" x2="22742" y2="53077"/>
                        <a14:foregroundMark x1="22742" y1="53077" x2="22742" y2="53077"/>
                        <a14:foregroundMark x1="22742" y1="47308" x2="22742" y2="47308"/>
                        <a14:foregroundMark x1="22742" y1="47308" x2="22742" y2="47308"/>
                        <a14:foregroundMark x1="22742" y1="48462" x2="22742" y2="48462"/>
                        <a14:foregroundMark x1="22742" y1="49615" x2="22742" y2="49615"/>
                        <a14:foregroundMark x1="22742" y1="50769" x2="22742" y2="50769"/>
                        <a14:foregroundMark x1="22742" y1="50769" x2="22742" y2="50769"/>
                        <a14:foregroundMark x1="22742" y1="50769" x2="22742" y2="50769"/>
                        <a14:foregroundMark x1="22742" y1="49615" x2="22742" y2="49615"/>
                        <a14:foregroundMark x1="22742" y1="46538" x2="22742" y2="46538"/>
                        <a14:foregroundMark x1="22408" y1="45769" x2="22408" y2="45769"/>
                        <a14:foregroundMark x1="21739" y1="43462" x2="21739" y2="43462"/>
                        <a14:foregroundMark x1="21739" y1="43462" x2="21739" y2="43462"/>
                        <a14:foregroundMark x1="21739" y1="43462" x2="21739" y2="43462"/>
                        <a14:foregroundMark x1="20736" y1="41538" x2="20736" y2="41538"/>
                        <a14:foregroundMark x1="20067" y1="41154" x2="20067" y2="41154"/>
                        <a14:foregroundMark x1="21739" y1="40000" x2="21739" y2="40000"/>
                        <a14:foregroundMark x1="21070" y1="36154" x2="21070" y2="36154"/>
                        <a14:foregroundMark x1="21070" y1="36154" x2="21070" y2="36154"/>
                        <a14:foregroundMark x1="21070" y1="36154" x2="21070" y2="36154"/>
                        <a14:foregroundMark x1="21070" y1="40000" x2="21070" y2="40000"/>
                        <a14:foregroundMark x1="21070" y1="36923" x2="21070" y2="36923"/>
                        <a14:foregroundMark x1="21070" y1="36923" x2="21070" y2="36923"/>
                        <a14:foregroundMark x1="21070" y1="36923" x2="21070" y2="36923"/>
                        <a14:foregroundMark x1="20736" y1="37308" x2="20736" y2="37308"/>
                        <a14:foregroundMark x1="20736" y1="37308" x2="20736" y2="37308"/>
                        <a14:foregroundMark x1="20736" y1="37308" x2="20736" y2="37308"/>
                        <a14:foregroundMark x1="19064" y1="35000" x2="19064" y2="35000"/>
                        <a14:foregroundMark x1="19064" y1="34231" x2="19064" y2="34231"/>
                        <a14:foregroundMark x1="19732" y1="33846" x2="19732" y2="33846"/>
                        <a14:foregroundMark x1="20736" y1="33846" x2="20736" y2="33846"/>
                        <a14:foregroundMark x1="81271" y1="65385" x2="81271" y2="65385"/>
                        <a14:foregroundMark x1="76589" y1="67692" x2="76589" y2="67692"/>
                        <a14:foregroundMark x1="75920" y1="67692" x2="75920" y2="67692"/>
                        <a14:foregroundMark x1="79264" y1="66923" x2="79264" y2="66923"/>
                        <a14:foregroundMark x1="79264" y1="65769" x2="79264" y2="65769"/>
                        <a14:foregroundMark x1="74916" y1="65769" x2="73244" y2="66538"/>
                        <a14:foregroundMark x1="71906" y1="68462" x2="71906" y2="68462"/>
                        <a14:foregroundMark x1="71906" y1="68462" x2="71906" y2="68462"/>
                        <a14:foregroundMark x1="80268" y1="64615" x2="80268" y2="64615"/>
                        <a14:foregroundMark x1="80268" y1="61538" x2="80602" y2="60000"/>
                        <a14:foregroundMark x1="81271" y1="58077" x2="81271" y2="58077"/>
                        <a14:foregroundMark x1="81271" y1="58077" x2="81271" y2="58077"/>
                        <a14:foregroundMark x1="81271" y1="58077" x2="81271" y2="58077"/>
                        <a14:foregroundMark x1="80602" y1="53077" x2="80602" y2="53077"/>
                        <a14:foregroundMark x1="80602" y1="53077" x2="80602" y2="53077"/>
                        <a14:foregroundMark x1="80602" y1="52692" x2="80602" y2="52692"/>
                        <a14:foregroundMark x1="80602" y1="52692" x2="80602" y2="52692"/>
                        <a14:foregroundMark x1="80602" y1="60385" x2="80602" y2="60385"/>
                        <a14:foregroundMark x1="80602" y1="55769" x2="80602" y2="55769"/>
                        <a14:foregroundMark x1="80602" y1="55769" x2="80602" y2="55769"/>
                        <a14:foregroundMark x1="80602" y1="51923" x2="80602" y2="51923"/>
                        <a14:foregroundMark x1="80602" y1="51923" x2="80602" y2="51923"/>
                        <a14:foregroundMark x1="80602" y1="51923" x2="80602" y2="51923"/>
                        <a14:foregroundMark x1="78595" y1="48462" x2="78595" y2="48462"/>
                        <a14:foregroundMark x1="80268" y1="49615" x2="80268" y2="49615"/>
                        <a14:foregroundMark x1="80268" y1="48846" x2="80268" y2="48846"/>
                        <a14:foregroundMark x1="80268" y1="46538" x2="80268" y2="46538"/>
                        <a14:foregroundMark x1="80268" y1="46538" x2="80268" y2="46538"/>
                        <a14:foregroundMark x1="80268" y1="46538" x2="80268" y2="51923"/>
                        <a14:foregroundMark x1="80268" y1="51923" x2="80268" y2="51923"/>
                        <a14:foregroundMark x1="80268" y1="51923" x2="80268" y2="51923"/>
                        <a14:foregroundMark x1="80268" y1="45769" x2="80268" y2="45769"/>
                        <a14:foregroundMark x1="80268" y1="45769" x2="80268" y2="45769"/>
                        <a14:foregroundMark x1="80268" y1="45769" x2="80268" y2="45769"/>
                        <a14:foregroundMark x1="78595" y1="40000" x2="78595" y2="40000"/>
                        <a14:foregroundMark x1="78595" y1="44231" x2="78595" y2="44231"/>
                        <a14:foregroundMark x1="78595" y1="46538" x2="78595" y2="46538"/>
                        <a14:foregroundMark x1="78595" y1="30769" x2="78595" y2="30769"/>
                        <a14:foregroundMark x1="78595" y1="28846" x2="78595" y2="28846"/>
                        <a14:foregroundMark x1="77926" y1="26538" x2="77926" y2="26538"/>
                        <a14:foregroundMark x1="77592" y1="21538" x2="77592" y2="21538"/>
                        <a14:foregroundMark x1="75920" y1="21154" x2="75920" y2="21154"/>
                        <a14:foregroundMark x1="74247" y1="21154" x2="74247" y2="21154"/>
                        <a14:foregroundMark x1="74247" y1="21154" x2="74247" y2="21154"/>
                        <a14:foregroundMark x1="76589" y1="26538" x2="76589" y2="26538"/>
                        <a14:foregroundMark x1="75920" y1="23462" x2="75920" y2="23462"/>
                        <a14:foregroundMark x1="75920" y1="30000" x2="75920" y2="30000"/>
                        <a14:foregroundMark x1="75920" y1="30000" x2="75920" y2="30000"/>
                        <a14:foregroundMark x1="75920" y1="27308" x2="75920" y2="27308"/>
                        <a14:foregroundMark x1="75920" y1="27308" x2="75920" y2="27308"/>
                        <a14:foregroundMark x1="80602" y1="35769" x2="80602" y2="35769"/>
                        <a14:foregroundMark x1="69231" y1="31923" x2="69231" y2="31923"/>
                        <a14:foregroundMark x1="72241" y1="27692" x2="72241" y2="27692"/>
                        <a14:foregroundMark x1="72241" y1="25385" x2="72241" y2="25385"/>
                        <a14:foregroundMark x1="63880" y1="30000" x2="63880" y2="30000"/>
                        <a14:foregroundMark x1="63880" y1="31538" x2="62207" y2="33846"/>
                        <a14:foregroundMark x1="62207" y1="33846" x2="62207" y2="36923"/>
                        <a14:foregroundMark x1="63211" y1="39231" x2="63211" y2="39231"/>
                        <a14:foregroundMark x1="66890" y1="39231" x2="72241" y2="43077"/>
                        <a14:foregroundMark x1="74247" y1="43077" x2="74247" y2="43077"/>
                        <a14:foregroundMark x1="65552" y1="39231" x2="65552" y2="39231"/>
                        <a14:foregroundMark x1="70569" y1="30769" x2="70569" y2="30769"/>
                        <a14:foregroundMark x1="72241" y1="36923" x2="72241" y2="36923"/>
                        <a14:foregroundMark x1="57525" y1="38077" x2="57525" y2="38077"/>
                        <a14:foregroundMark x1="56522" y1="39231" x2="56522" y2="39231"/>
                        <a14:foregroundMark x1="48161" y1="39231" x2="44816" y2="41538"/>
                        <a14:foregroundMark x1="42140" y1="46538" x2="40134" y2="50000"/>
                        <a14:foregroundMark x1="40134" y1="50000" x2="42809" y2="53077"/>
                        <a14:foregroundMark x1="48161" y1="51923" x2="62207" y2="47308"/>
                        <a14:foregroundMark x1="67559" y1="44615" x2="67559" y2="44615"/>
                        <a14:foregroundMark x1="69565" y1="52692" x2="69565" y2="52692"/>
                        <a14:foregroundMark x1="63211" y1="59231" x2="59197" y2="61538"/>
                        <a14:foregroundMark x1="51171" y1="64615" x2="45819" y2="66538"/>
                        <a14:foregroundMark x1="45819" y1="66538" x2="45819" y2="66538"/>
                        <a14:foregroundMark x1="41137" y1="63462" x2="41137" y2="63462"/>
                        <a14:foregroundMark x1="32776" y1="63462" x2="32776" y2="63462"/>
                        <a14:foregroundMark x1="26421" y1="52692" x2="26421" y2="52692"/>
                        <a14:foregroundMark x1="26087" y1="47308" x2="26087" y2="47308"/>
                        <a14:foregroundMark x1="26421" y1="42308" x2="26421" y2="42308"/>
                        <a14:foregroundMark x1="29766" y1="36154" x2="29766" y2="36154"/>
                        <a14:foregroundMark x1="34448" y1="35769" x2="45485" y2="35769"/>
                        <a14:foregroundMark x1="52843" y1="33077" x2="52843" y2="33077"/>
                        <a14:foregroundMark x1="58528" y1="28462" x2="55518" y2="28462"/>
                        <a14:foregroundMark x1="41806" y1="28462" x2="36120" y2="34231"/>
                        <a14:foregroundMark x1="36120" y1="45769" x2="36120" y2="50000"/>
                        <a14:foregroundMark x1="36455" y1="50769" x2="39130" y2="50769"/>
                        <a14:foregroundMark x1="42140" y1="51923" x2="43813" y2="55769"/>
                        <a14:foregroundMark x1="43813" y1="62308" x2="41806" y2="64615"/>
                        <a14:foregroundMark x1="40803" y1="64615" x2="36455" y2="64231"/>
                        <a14:foregroundMark x1="30769" y1="56154" x2="30100" y2="53077"/>
                        <a14:foregroundMark x1="28094" y1="43077" x2="28094" y2="43077"/>
                        <a14:foregroundMark x1="28094" y1="39231" x2="28094" y2="39231"/>
                        <a14:foregroundMark x1="27425" y1="37308" x2="36455" y2="38462"/>
                        <a14:foregroundMark x1="38127" y1="38462" x2="42809" y2="43077"/>
                        <a14:foregroundMark x1="46488" y1="46538" x2="46488" y2="46538"/>
                        <a14:foregroundMark x1="45819" y1="56154" x2="44482" y2="60000"/>
                        <a14:foregroundMark x1="37458" y1="62308" x2="36120" y2="62692"/>
                        <a14:foregroundMark x1="35452" y1="62692" x2="35452" y2="62692"/>
                        <a14:foregroundMark x1="32776" y1="57308" x2="32776" y2="51923"/>
                        <a14:foregroundMark x1="33779" y1="42308" x2="36120" y2="42308"/>
                        <a14:foregroundMark x1="37124" y1="42308" x2="37124" y2="50000"/>
                        <a14:foregroundMark x1="37124" y1="60000" x2="37124" y2="62308"/>
                        <a14:foregroundMark x1="36455" y1="66538" x2="36455" y2="66538"/>
                        <a14:foregroundMark x1="32776" y1="67692" x2="32776" y2="67692"/>
                        <a14:foregroundMark x1="31104" y1="66923" x2="31104" y2="66923"/>
                        <a14:foregroundMark x1="31104" y1="66923" x2="31104" y2="66923"/>
                        <a14:foregroundMark x1="31104" y1="68462" x2="31104" y2="68462"/>
                        <a14:foregroundMark x1="36120" y1="68462" x2="36120" y2="68462"/>
                        <a14:foregroundMark x1="42809" y1="64231" x2="42809" y2="64231"/>
                        <a14:foregroundMark x1="55853" y1="64615" x2="55853" y2="64615"/>
                        <a14:foregroundMark x1="56522" y1="64615" x2="50836" y2="70000"/>
                        <a14:foregroundMark x1="45819" y1="73846" x2="44482" y2="70000"/>
                        <a14:foregroundMark x1="41806" y1="66538" x2="41806" y2="66538"/>
                        <a14:foregroundMark x1="51839" y1="44615" x2="54849" y2="44615"/>
                        <a14:foregroundMark x1="61204" y1="53077" x2="64548" y2="60000"/>
                        <a14:foregroundMark x1="68227" y1="60385" x2="68227" y2="60385"/>
                        <a14:foregroundMark x1="71906" y1="53846" x2="71906" y2="53846"/>
                        <a14:foregroundMark x1="62876" y1="49615" x2="60535" y2="49615"/>
                        <a14:foregroundMark x1="59532" y1="52692" x2="59532" y2="60385"/>
                        <a14:foregroundMark x1="62876" y1="64231" x2="68227" y2="61538"/>
                        <a14:foregroundMark x1="69565" y1="58462" x2="69565" y2="58462"/>
                        <a14:foregroundMark x1="73244" y1="57308" x2="73244" y2="57308"/>
                        <a14:foregroundMark x1="70569" y1="50769" x2="70569" y2="50769"/>
                        <a14:foregroundMark x1="62207" y1="45769" x2="60201" y2="51538"/>
                        <a14:foregroundMark x1="62876" y1="51538" x2="62876" y2="51538"/>
                        <a14:foregroundMark x1="65886" y1="51923" x2="65886" y2="51923"/>
                        <a14:foregroundMark x1="63211" y1="33077" x2="63211" y2="33077"/>
                        <a14:foregroundMark x1="69231" y1="37308" x2="69231" y2="37308"/>
                        <a14:foregroundMark x1="70234" y1="30000" x2="70234" y2="30000"/>
                        <a14:foregroundMark x1="67559" y1="30000" x2="63880" y2="30769"/>
                        <a14:foregroundMark x1="63880" y1="30769" x2="59532" y2="32692"/>
                        <a14:foregroundMark x1="55518" y1="32692" x2="53846" y2="33077"/>
                        <a14:foregroundMark x1="52174" y1="33846" x2="51839" y2="38462"/>
                        <a14:foregroundMark x1="52843" y1="39231" x2="55853" y2="40000"/>
                        <a14:foregroundMark x1="58528" y1="41154" x2="60201" y2="4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10" y="-210556"/>
            <a:ext cx="2934266" cy="253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1360CD2-B5CF-4337-A1EF-D52691EA93B9}"/>
              </a:ext>
            </a:extLst>
          </p:cNvPr>
          <p:cNvSpPr txBox="1"/>
          <p:nvPr/>
        </p:nvSpPr>
        <p:spPr>
          <a:xfrm rot="-600000">
            <a:off x="9533637" y="619305"/>
            <a:ext cx="951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Vở Toán</a:t>
            </a:r>
          </a:p>
        </p:txBody>
      </p:sp>
      <p:pic>
        <p:nvPicPr>
          <p:cNvPr id="19" name="Picture 2" descr="Bút Gel Thiên Long GEL-08 – Flexoffice.com - Tập đoàn Thiên Long">
            <a:extLst>
              <a:ext uri="{FF2B5EF4-FFF2-40B4-BE49-F238E27FC236}">
                <a16:creationId xmlns:a16="http://schemas.microsoft.com/office/drawing/2014/main" id="{5B62FFB2-B2C5-4C12-8D24-A4DDDD4A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333" l="4000" r="90000">
                        <a14:foregroundMark x1="5833" y1="90000" x2="5833" y2="90000"/>
                        <a14:foregroundMark x1="6333" y1="93333" x2="6333" y2="93333"/>
                        <a14:foregroundMark x1="4500" y1="93833" x2="4500" y2="93833"/>
                        <a14:foregroundMark x1="4000" y1="94333" x2="4000" y2="94333"/>
                        <a14:foregroundMark x1="78667" y1="20500" x2="78667" y2="20500"/>
                        <a14:foregroundMark x1="86833" y1="14167" x2="86833" y2="14167"/>
                        <a14:foregroundMark x1="82167" y1="20167" x2="82167" y2="20167"/>
                        <a14:foregroundMark x1="78167" y1="22833" x2="78167" y2="22833"/>
                        <a14:foregroundMark x1="81333" y1="23333" x2="81333" y2="23333"/>
                        <a14:foregroundMark x1="84167" y1="20167" x2="84167" y2="20167"/>
                        <a14:foregroundMark x1="84000" y1="14667" x2="84000" y2="14667"/>
                        <a14:foregroundMark x1="83667" y1="14333" x2="83667" y2="14333"/>
                        <a14:foregroundMark x1="8833" y1="83833" x2="8833" y2="83833"/>
                        <a14:foregroundMark x1="5833" y1="87500" x2="5833" y2="87500"/>
                        <a14:foregroundMark x1="10500" y1="82833" x2="10500" y2="82833"/>
                        <a14:foregroundMark x1="12000" y1="81000" x2="1200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7761">
            <a:off x="10692001" y="143016"/>
            <a:ext cx="1048580" cy="93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uild="p"/>
      <p:bldP spid="11" grpId="0"/>
      <p:bldP spid="13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3251200" y="473945"/>
            <a:ext cx="5950976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defTabSz="155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defTabSz="155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55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55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5557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55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lvl="1" algn="ctr" defTabSz="20742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altLang="en-US" sz="5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Dặn</a:t>
            </a:r>
            <a:r>
              <a:rPr lang="en-US" altLang="en-US" sz="5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dò</a:t>
            </a:r>
            <a:endParaRPr lang="en-US" altLang="en-US" sz="54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1452563" y="790299"/>
            <a:ext cx="1162051" cy="5873751"/>
            <a:chOff x="1374772" y="1213680"/>
            <a:chExt cx="274322" cy="5187394"/>
          </a:xfrm>
        </p:grpSpPr>
        <p:sp>
          <p:nvSpPr>
            <p:cNvPr id="7" name="Pentagon 6"/>
            <p:cNvSpPr/>
            <p:nvPr/>
          </p:nvSpPr>
          <p:spPr>
            <a:xfrm rot="5400000">
              <a:off x="1103903" y="5857383"/>
              <a:ext cx="814561" cy="272823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4772" y="2007211"/>
              <a:ext cx="273572" cy="3776984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C87B14"/>
                </a:gs>
                <a:gs pos="82000">
                  <a:srgbClr val="FF9F0B">
                    <a:lumMod val="90000"/>
                  </a:srgbClr>
                </a:gs>
                <a:gs pos="34000">
                  <a:srgbClr val="FEA30A">
                    <a:lumMod val="90000"/>
                  </a:srgbClr>
                </a:gs>
                <a:gs pos="0">
                  <a:srgbClr val="B87B00">
                    <a:lumMod val="90000"/>
                    <a:lumOff val="10000"/>
                  </a:srgbClr>
                </a:gs>
                <a:gs pos="33000">
                  <a:srgbClr val="BD7C04">
                    <a:lumMod val="100000"/>
                  </a:srgbClr>
                </a:gs>
                <a:gs pos="100000">
                  <a:srgbClr val="BC7908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374772" y="1416970"/>
              <a:ext cx="272823" cy="5902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405127" y="1213680"/>
              <a:ext cx="212112" cy="203290"/>
            </a:xfrm>
            <a:prstGeom prst="rect">
              <a:avLst/>
            </a:prstGeom>
            <a:gradFill flip="none" rotWithShape="1">
              <a:gsLst>
                <a:gs pos="16000">
                  <a:srgbClr val="B24349"/>
                </a:gs>
                <a:gs pos="52000">
                  <a:srgbClr val="FFB3C7">
                    <a:lumMod val="84000"/>
                  </a:srgbClr>
                </a:gs>
                <a:gs pos="100000">
                  <a:srgbClr val="CC7190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 rot="5400000">
              <a:off x="1396733" y="6250647"/>
              <a:ext cx="228525" cy="72328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374772" y="1487070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1374772" y="1562778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1374772" y="1638486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1374772" y="1714194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1374772" y="1789902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1374772" y="1865610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1374772" y="1941318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17740" y="1717402"/>
            <a:ext cx="6194425" cy="969963"/>
            <a:chOff x="740867" y="1755042"/>
            <a:chExt cx="6194385" cy="787215"/>
          </a:xfrm>
        </p:grpSpPr>
        <p:sp>
          <p:nvSpPr>
            <p:cNvPr id="29" name="Trapezoid 28"/>
            <p:cNvSpPr/>
            <p:nvPr/>
          </p:nvSpPr>
          <p:spPr>
            <a:xfrm rot="16200000">
              <a:off x="397265" y="2098644"/>
              <a:ext cx="787215" cy="100011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809129" y="1836212"/>
              <a:ext cx="6126123" cy="555288"/>
            </a:xfrm>
            <a:prstGeom prst="homePlate">
              <a:avLst>
                <a:gd name="adj" fmla="val 362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rgbClr val="92D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1027" y="1844209"/>
              <a:ext cx="1496289" cy="5245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defTabSz="1219170">
                <a:defRPr/>
              </a:pPr>
              <a:r>
                <a:rPr lang="en-US" sz="36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63324" y="3031109"/>
            <a:ext cx="7102744" cy="667766"/>
            <a:chOff x="891962" y="3041163"/>
            <a:chExt cx="7883041" cy="512845"/>
          </a:xfrm>
        </p:grpSpPr>
        <p:sp>
          <p:nvSpPr>
            <p:cNvPr id="178" name="Pentagon 177"/>
            <p:cNvSpPr/>
            <p:nvPr/>
          </p:nvSpPr>
          <p:spPr>
            <a:xfrm>
              <a:off x="1704823" y="3041163"/>
              <a:ext cx="7070180" cy="512845"/>
            </a:xfrm>
            <a:prstGeom prst="homePlate">
              <a:avLst>
                <a:gd name="adj" fmla="val 36274"/>
              </a:avLst>
            </a:prstGeom>
            <a:solidFill>
              <a:srgbClr val="FFFF00"/>
            </a:solidFill>
            <a:ln w="317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891962" y="3057627"/>
              <a:ext cx="1546537" cy="4963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defTabSz="1219170">
                <a:defRPr/>
              </a:pPr>
              <a:r>
                <a:rPr lang="en-US" sz="36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2513325" y="3055843"/>
              <a:ext cx="6261678" cy="49638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just" defTabSz="1219170"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 thành bài tập vào vở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63324" y="4113987"/>
            <a:ext cx="9263268" cy="901700"/>
            <a:chOff x="751023" y="4390961"/>
            <a:chExt cx="12200897" cy="787215"/>
          </a:xfrm>
          <a:solidFill>
            <a:srgbClr val="99FF66"/>
          </a:solidFill>
        </p:grpSpPr>
        <p:sp>
          <p:nvSpPr>
            <p:cNvPr id="182" name="Trapezoid 181"/>
            <p:cNvSpPr/>
            <p:nvPr/>
          </p:nvSpPr>
          <p:spPr>
            <a:xfrm rot="16200000">
              <a:off x="409524" y="4734588"/>
              <a:ext cx="787215" cy="99962"/>
            </a:xfrm>
            <a:prstGeom prst="trapezoid">
              <a:avLst>
                <a:gd name="adj" fmla="val 69837"/>
              </a:avLst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Pentagon 180"/>
            <p:cNvSpPr/>
            <p:nvPr/>
          </p:nvSpPr>
          <p:spPr>
            <a:xfrm>
              <a:off x="751023" y="4451943"/>
              <a:ext cx="12200897" cy="582571"/>
            </a:xfrm>
            <a:prstGeom prst="homePlate">
              <a:avLst>
                <a:gd name="adj" fmla="val 36274"/>
              </a:avLst>
            </a:prstGeom>
            <a:grpFill/>
            <a:ln w="31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751023" y="4470246"/>
              <a:ext cx="1990796" cy="564269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defTabSz="1219170">
                <a:defRPr/>
              </a:pPr>
              <a:r>
                <a:rPr lang="en-US" sz="36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081447" y="4463348"/>
              <a:ext cx="10174985" cy="564269"/>
            </a:xfrm>
            <a:prstGeom prst="rect">
              <a:avLst/>
            </a:prstGeom>
            <a:grpFill/>
            <a:effectLst/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bị bài mới: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(tr.11)</a:t>
              </a:r>
              <a:endPara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194">
            <a:extLst>
              <a:ext uri="{FF2B5EF4-FFF2-40B4-BE49-F238E27FC236}">
                <a16:creationId xmlns:a16="http://schemas.microsoft.com/office/drawing/2014/main" id="{1135A2D8-C1BC-4682-B5AD-3B63A25E73FA}"/>
              </a:ext>
            </a:extLst>
          </p:cNvPr>
          <p:cNvSpPr txBox="1"/>
          <p:nvPr/>
        </p:nvSpPr>
        <p:spPr bwMode="auto">
          <a:xfrm>
            <a:off x="3968920" y="1836476"/>
            <a:ext cx="4861091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 defTabSz="1219170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87603"/>
      </p:ext>
    </p:extLst>
  </p:cSld>
  <p:clrMapOvr>
    <a:masterClrMapping/>
  </p:clrMapOvr>
  <p:transition spd="slow" advClick="0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609600" y="1417638"/>
            <a:ext cx="9937932" cy="425565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CHÀO CÁC EM !</a:t>
            </a:r>
          </a:p>
        </p:txBody>
      </p:sp>
      <p:sp>
        <p:nvSpPr>
          <p:cNvPr id="293894" name="AutoShape 6"/>
          <p:cNvSpPr>
            <a:spLocks noChangeArrowheads="1"/>
          </p:cNvSpPr>
          <p:nvPr/>
        </p:nvSpPr>
        <p:spPr bwMode="auto">
          <a:xfrm>
            <a:off x="508000" y="609600"/>
            <a:ext cx="2438400" cy="17526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https://lh3.googleusercontent.com/-LzZPXlKiIxk/WsHJ9XY_11I/AAAAAAAABmI/5bNtm5zXTnsMxKQd88_gChssz-J-WszuwCHMYCw/h136/3-mau_slide_powerpoint_dep_ctu.vn_(217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1" y="175911"/>
            <a:ext cx="1655945" cy="77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s://i.pinimg.com/736x/b7/22/b8/b722b8a800de9cc5bd7050923f1e7c3d--flower-clipart-wood-sig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20" y="5016658"/>
            <a:ext cx="3851966" cy="181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936731" y="-552001"/>
            <a:ext cx="10306050" cy="3764342"/>
            <a:chOff x="3004751" y="-77147"/>
            <a:chExt cx="10306050" cy="3764342"/>
          </a:xfrm>
        </p:grpSpPr>
        <p:pic>
          <p:nvPicPr>
            <p:cNvPr id="54" name="Picture 12" descr="2019 的 Wooden Hanging With Tropical, Wood, Wood Decoration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751" y="-77147"/>
              <a:ext cx="10306050" cy="3764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194669" y="955834"/>
              <a:ext cx="6093921" cy="73601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 contourW="12700">
                <a:bevelT w="120650" h="38100" prst="hardEdge"/>
                <a:extrusionClr>
                  <a:srgbClr val="0070C0"/>
                </a:extrusionClr>
                <a:contourClr>
                  <a:srgbClr val="FF0000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50" normalizeH="0" baseline="0" noProof="0" dirty="0">
                  <a:ln w="9525" cmpd="sng">
                    <a:solidFill>
                      <a:srgbClr val="E48312"/>
                    </a:solidFill>
                    <a:prstDash val="solid"/>
                  </a:ln>
                  <a:solidFill>
                    <a:srgbClr val="00B050"/>
                  </a:solidFill>
                  <a:effectLst>
                    <a:glow rad="139700">
                      <a:srgbClr val="BD582C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ONG VỀ </a:t>
              </a:r>
              <a:r>
                <a:rPr kumimoji="0" lang="en-US" sz="3600" b="1" i="0" u="none" strike="noStrike" kern="1200" cap="none" spc="50" normalizeH="0" baseline="0" noProof="0" dirty="0">
                  <a:ln w="9525" cmpd="sng">
                    <a:solidFill>
                      <a:srgbClr val="E48312"/>
                    </a:solidFill>
                    <a:prstDash val="solid"/>
                  </a:ln>
                  <a:solidFill>
                    <a:srgbClr val="00B050"/>
                  </a:solidFill>
                  <a:effectLst>
                    <a:glow rad="139700">
                      <a:srgbClr val="BD582C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en-US" sz="2800" b="1" i="0" u="none" strike="noStrike" kern="1200" cap="none" spc="50" normalizeH="0" baseline="0" noProof="0" dirty="0">
                  <a:ln w="9525" cmpd="sng">
                    <a:solidFill>
                      <a:srgbClr val="E48312"/>
                    </a:solidFill>
                    <a:prstDash val="solid"/>
                  </a:ln>
                  <a:solidFill>
                    <a:srgbClr val="00B050"/>
                  </a:solidFill>
                  <a:effectLst>
                    <a:glow rad="139700">
                      <a:srgbClr val="BD582C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Ổ</a:t>
              </a:r>
              <a:endParaRPr kumimoji="0" lang="en-US" sz="36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rgbClr val="BD582C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59" name="Picture 7" descr="F:\NguyenNgocQuynhTrang\HinhAnh\TIERE12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013" y="4037324"/>
            <a:ext cx="310490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Beehive hanging from a branch Royalty Free Vector Imag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100000">
                        <a14:foregroundMark x1="85500" y1="27315" x2="85500" y2="27315"/>
                        <a14:foregroundMark x1="79700" y1="26481" x2="83700" y2="23704"/>
                        <a14:foregroundMark x1="86500" y1="23704" x2="89500" y2="25556"/>
                        <a14:foregroundMark x1="89500" y1="25370" x2="93400" y2="31574"/>
                        <a14:foregroundMark x1="93700" y1="32407" x2="95800" y2="34444"/>
                        <a14:foregroundMark x1="95900" y1="34537" x2="97700" y2="35185"/>
                        <a14:foregroundMark x1="97700" y1="35185" x2="97700" y2="35185"/>
                        <a14:foregroundMark x1="97300" y1="35278" x2="91600" y2="36574"/>
                        <a14:foregroundMark x1="90500" y1="36481" x2="87800" y2="36667"/>
                        <a14:foregroundMark x1="82100" y1="26296" x2="85100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" y="71518"/>
            <a:ext cx="4205797" cy="40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49" y="1662100"/>
            <a:ext cx="349933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67" y="1555025"/>
            <a:ext cx="335947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8" descr="https://lh3.googleusercontent.com/-pCiNlyg8Y1g/WsHKsGpOkSI/AAAAAAAABq0/6vrP1XO68S8m9Zi0UyLuhhLhZio9-HJDACHMYCw/h136/3-mau_slide_powerpoint_dep_ctu.vn_(292)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0" y="-144382"/>
            <a:ext cx="3008010" cy="116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2" descr="Ảnh động Powerpoint CTU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64" y="3257458"/>
            <a:ext cx="960872" cy="9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6" descr="Ảnh động Powerpoint CT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53" y="4748571"/>
            <a:ext cx="1098139" cy="124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2" descr="https://lh3.googleusercontent.com/-Z7vhPsGNEvU/WsHJOFnSykI/AAAAAAAABhg/JzKxDCrNpD8xoAY33YidJY06Pukz2QOcACHMYCw/h136/3-mau_slide_powerpoint_dep_ctu.vn_(143)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17" y="3646847"/>
            <a:ext cx="1098139" cy="18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8" descr="https://lh3.googleusercontent.com/-fbG6mR37IXE/WsHJz21alII/AAAAAAAABlM/kM14pfuBgxIU7Gi0oNKs4l0uN3YHwfnyQCHMYCw/h136/3-mau_slide_powerpoint_dep_ctu.vn_(202)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50" y="2439729"/>
            <a:ext cx="1921743" cy="14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 descr="001[1]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5123" y="5513686"/>
            <a:ext cx="1470025" cy="1470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AU 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60" y="2474870"/>
            <a:ext cx="1530229" cy="859611"/>
          </a:xfrm>
          <a:prstGeom prst="rect">
            <a:avLst/>
          </a:prstGeom>
        </p:spPr>
      </p:pic>
      <p:pic>
        <p:nvPicPr>
          <p:cNvPr id="4" name="CAU 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903" y="2479776"/>
            <a:ext cx="1585097" cy="963251"/>
          </a:xfrm>
          <a:prstGeom prst="rect">
            <a:avLst/>
          </a:prstGeom>
        </p:spPr>
      </p:pic>
      <p:pic>
        <p:nvPicPr>
          <p:cNvPr id="5" name="Picture 4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02" y="3379812"/>
            <a:ext cx="1591194" cy="963251"/>
          </a:xfrm>
          <a:prstGeom prst="rect">
            <a:avLst/>
          </a:prstGeom>
        </p:spPr>
      </p:pic>
      <p:pic>
        <p:nvPicPr>
          <p:cNvPr id="6" name="Picture 5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20" y="3379811"/>
            <a:ext cx="1591194" cy="963251"/>
          </a:xfrm>
          <a:prstGeom prst="rect">
            <a:avLst/>
          </a:prstGeom>
        </p:spPr>
      </p:pic>
      <p:pic>
        <p:nvPicPr>
          <p:cNvPr id="25" name="Picture 2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87" y="4748571"/>
            <a:ext cx="306969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752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49896 -0.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48" y="-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40026 -0.140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701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3.33333E-6 C 0.01758 -0.04305 0.03855 -0.10833 0.01563 -0.14259 C -0.01731 -0.19282 -0.11067 -0.00926 -0.14909 -0.06828 C -0.1845 -0.12199 -0.0858 -0.25717 -0.11979 -0.30879 C -0.15455 -0.36273 -0.19427 -0.21551 -0.23138 -0.27268 C -0.26497 -0.325 -0.20703 -0.37546 -0.23724 -0.42268 C -0.26588 -0.46666 -0.28099 -0.38217 -0.30677 -0.42245 C -0.32187 -0.44583 -0.3151 -0.46412 -0.31015 -0.47916 " pathEditMode="relative" rAng="13260000" ptsTypes="AAAAAAAA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-2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13398 -0.24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97455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230572" y="428362"/>
              <a:ext cx="595868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lvl="0" algn="ctr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Giá trị của biểu thức </a:t>
              </a:r>
            </a:p>
            <a:p>
              <a:pPr lvl="0" algn="ctr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+ 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với a = 7 là: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967" y="5718576"/>
            <a:ext cx="1657699" cy="119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22225">
                      <a:solidFill>
                        <a:srgbClr val="BD582C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832744" y="4214517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28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168337" y="4185395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10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918042" y="5640652"/>
              <a:ext cx="43954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7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259815" y="5666264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15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79" y="1724296"/>
            <a:ext cx="1368337" cy="17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DAP AN DUNG"/>
          <p:cNvGrpSpPr/>
          <p:nvPr/>
        </p:nvGrpSpPr>
        <p:grpSpPr>
          <a:xfrm>
            <a:off x="384333" y="3364403"/>
            <a:ext cx="4849450" cy="1138586"/>
            <a:chOff x="284950" y="3902906"/>
            <a:chExt cx="4849450" cy="1138586"/>
          </a:xfrm>
        </p:grpSpPr>
        <p:grpSp>
          <p:nvGrpSpPr>
            <p:cNvPr id="60" name="Group 59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1214877" y="4198857"/>
                <a:ext cx="59128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22225">
                      <a:solidFill>
                        <a:srgbClr val="BD582C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2832745" y="4214517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ln w="0"/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14</a:t>
              </a:r>
              <a:endParaRPr kumimoji="0" lang="en-US" sz="3600" b="0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471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976976" y="412816"/>
              <a:ext cx="1030659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của biểu thức </a:t>
              </a:r>
            </a:p>
            <a:p>
              <a:pPr algn="ctr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92 – 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với b = 6 là: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688" y="5709070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5595530" y="4882083"/>
            <a:ext cx="4866158" cy="1180730"/>
            <a:chOff x="284950" y="3860761"/>
            <a:chExt cx="4866158" cy="1180730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860761"/>
              <a:ext cx="4866158" cy="1180730"/>
              <a:chOff x="980187" y="3983600"/>
              <a:chExt cx="4354533" cy="118073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3983600"/>
                <a:ext cx="4354533" cy="1180730"/>
                <a:chOff x="3017182" y="2620775"/>
                <a:chExt cx="6178849" cy="1560738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90911" y="2620775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95511" y="4198857"/>
                <a:ext cx="630017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22225">
                      <a:solidFill>
                        <a:srgbClr val="BD582C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D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832745" y="4214517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86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168337" y="4185395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90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790603" y="5640652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98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426469" y="3395100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214159" y="5773443"/>
                <a:ext cx="59272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259814" y="5666264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Tw Cen MT" panose="020B0602020104020603"/>
                </a:rPr>
                <a:t>8</a:t>
              </a:r>
              <a:r>
                <a:rPr kumimoji="0" lang="en-US" sz="36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79" y="1811786"/>
            <a:ext cx="1195987" cy="15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392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878792" y="357218"/>
              <a:ext cx="8466991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của biểu thức </a:t>
              </a:r>
            </a:p>
            <a:p>
              <a:pPr lvl="0" algn="ctr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66 x 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+ 32 với c = 0 là: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22225">
                      <a:solidFill>
                        <a:srgbClr val="BD582C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832744" y="4214517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32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923922" cy="1166511"/>
            <a:chOff x="5610165" y="3902906"/>
            <a:chExt cx="4923922" cy="1166511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923922" cy="1166511"/>
              <a:chOff x="6338454" y="5602568"/>
              <a:chExt cx="4406224" cy="1166511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406224" cy="1166511"/>
                <a:chOff x="3017182" y="2676484"/>
                <a:chExt cx="6252196" cy="1541943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864258" y="2713397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168336" y="4185395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33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790602" y="5640652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34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259814" y="5666264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35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48" y="1657698"/>
            <a:ext cx="1344736" cy="172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52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Certificate clipart preschool, Picture #323533 certificate clipart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" y="-58664"/>
            <a:ext cx="12302836" cy="30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284950" y="4977462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249304" y="4198857"/>
                <a:ext cx="52243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22225">
                      <a:solidFill>
                        <a:srgbClr val="BD582C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B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832744" y="4214517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54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168336" y="4185395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55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284950" y="3444645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19952" y="4121854"/>
                <a:ext cx="59272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790602" y="5640652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56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259814" y="5666264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57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80" y="1620940"/>
            <a:ext cx="1344736" cy="172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976976" y="359028"/>
            <a:ext cx="103065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biểu thức </a:t>
            </a:r>
          </a:p>
          <a:p>
            <a:pPr algn="ctr"/>
            <a:r>
              <a:rPr lang="en-US" alt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+ 33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n = 7 là:</a:t>
            </a:r>
          </a:p>
        </p:txBody>
      </p:sp>
    </p:spTree>
    <p:extLst>
      <p:ext uri="{BB962C8B-B14F-4D97-AF65-F5344CB8AC3E}">
        <p14:creationId xmlns:p14="http://schemas.microsoft.com/office/powerpoint/2010/main" val="796011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200" b="1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BÀI MỚI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29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89"/>
          <a:stretch/>
        </p:blipFill>
        <p:spPr>
          <a:xfrm>
            <a:off x="44302" y="0"/>
            <a:ext cx="12103395" cy="43248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43D873-67EA-4CC0-8295-D68EFD404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97"/>
          <a:stretch/>
        </p:blipFill>
        <p:spPr>
          <a:xfrm>
            <a:off x="49966" y="4274870"/>
            <a:ext cx="12097731" cy="2853524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CC9E54CD-6C64-4EE1-AC64-49A60CED9386}"/>
              </a:ext>
            </a:extLst>
          </p:cNvPr>
          <p:cNvSpPr txBox="1">
            <a:spLocks/>
          </p:cNvSpPr>
          <p:nvPr/>
        </p:nvSpPr>
        <p:spPr bwMode="auto">
          <a:xfrm>
            <a:off x="4703984" y="3149626"/>
            <a:ext cx="256560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HP001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HP001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0E7A430-35DA-4DF4-AC96-2C5A96EA3CFC}"/>
              </a:ext>
            </a:extLst>
          </p:cNvPr>
          <p:cNvSpPr txBox="1">
            <a:spLocks/>
          </p:cNvSpPr>
          <p:nvPr/>
        </p:nvSpPr>
        <p:spPr bwMode="auto">
          <a:xfrm>
            <a:off x="2789422" y="4058107"/>
            <a:ext cx="725572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 có sáu chữ số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9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ropl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776</Words>
  <Application>Microsoft Office PowerPoint</Application>
  <PresentationFormat>Widescreen</PresentationFormat>
  <Paragraphs>315</Paragraphs>
  <Slides>26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26</vt:i4>
      </vt:variant>
    </vt:vector>
  </HeadingPairs>
  <TitlesOfParts>
    <vt:vector size="51" baseType="lpstr">
      <vt:lpstr>SimSun</vt:lpstr>
      <vt:lpstr>Arial</vt:lpstr>
      <vt:lpstr>Calibri</vt:lpstr>
      <vt:lpstr>Calibri Light</vt:lpstr>
      <vt:lpstr>Corbel</vt:lpstr>
      <vt:lpstr>HP001</vt:lpstr>
      <vt:lpstr>Impact</vt:lpstr>
      <vt:lpstr>Kids</vt:lpstr>
      <vt:lpstr>Tahoma</vt:lpstr>
      <vt:lpstr>Times</vt:lpstr>
      <vt:lpstr>Times New Roman</vt:lpstr>
      <vt:lpstr>Tw Cen MT</vt:lpstr>
      <vt:lpstr>Default Design</vt:lpstr>
      <vt:lpstr>1_Default Design</vt:lpstr>
      <vt:lpstr>Droplet</vt:lpstr>
      <vt:lpstr>12_Office Theme</vt:lpstr>
      <vt:lpstr>Office Theme</vt:lpstr>
      <vt:lpstr>1_Office Theme</vt:lpstr>
      <vt:lpstr>2_Office Theme</vt:lpstr>
      <vt:lpstr>3_Office Theme</vt:lpstr>
      <vt:lpstr>5_Office Theme</vt:lpstr>
      <vt:lpstr>2_Default Design</vt:lpstr>
      <vt:lpstr>3_Default Design</vt:lpstr>
      <vt:lpstr>4_Default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NGA</dc:creator>
  <cp:lastModifiedBy>Administrator</cp:lastModifiedBy>
  <cp:revision>45</cp:revision>
  <dcterms:created xsi:type="dcterms:W3CDTF">2021-08-24T07:10:19Z</dcterms:created>
  <dcterms:modified xsi:type="dcterms:W3CDTF">2023-04-04T14:05:32Z</dcterms:modified>
</cp:coreProperties>
</file>