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2" r:id="rId3"/>
    <p:sldId id="267" r:id="rId4"/>
    <p:sldId id="266" r:id="rId5"/>
    <p:sldId id="258" r:id="rId6"/>
    <p:sldId id="2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0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94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628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4319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64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58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26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638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46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036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92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8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E40FF-E004-4C90-8D5E-9A6AAED31B7B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1AC07-7753-4A6B-8313-9C9082DD7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9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063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816621" y="1061586"/>
            <a:ext cx="91280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endParaRPr lang="en-US" sz="7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765702"/>
              </p:ext>
            </p:extLst>
          </p:nvPr>
        </p:nvGraphicFramePr>
        <p:xfrm>
          <a:off x="2562208" y="2978220"/>
          <a:ext cx="8120184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6184">
                  <a:extLst>
                    <a:ext uri="{9D8B030D-6E8A-4147-A177-3AD203B41FA5}">
                      <a16:colId xmlns:a16="http://schemas.microsoft.com/office/drawing/2014/main" val="2040541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078299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6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+ 5</a:t>
                      </a:r>
                      <a:endParaRPr lang="en-US" sz="6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+ 7</a:t>
                      </a:r>
                    </a:p>
                    <a:p>
                      <a:endParaRPr lang="en-US" sz="6600" b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212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354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i pi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50" y="363976"/>
            <a:ext cx="3133616" cy="95715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E1A2683-EE9E-4BD7-B194-E1563DFF91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7241" y="1892197"/>
            <a:ext cx="9377121" cy="5134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6048" y="2475089"/>
            <a:ext cx="2072820" cy="1237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8868" y="1582972"/>
            <a:ext cx="1950889" cy="16216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3880" y="363976"/>
            <a:ext cx="2578832" cy="178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548928" y="177284"/>
            <a:ext cx="3131119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45040EF-B037-4F34-B6EB-A1A7071FBBA5}"/>
              </a:ext>
            </a:extLst>
          </p:cNvPr>
          <p:cNvSpPr/>
          <p:nvPr/>
        </p:nvSpPr>
        <p:spPr>
          <a:xfrm>
            <a:off x="4795619" y="550382"/>
            <a:ext cx="2400300" cy="374907"/>
          </a:xfrm>
          <a:prstGeom prst="roundRect">
            <a:avLst>
              <a:gd name="adj" fmla="val 42000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chemeClr val="tx1"/>
                </a:solidFill>
              </a:rPr>
              <a:t>36 + 17 = ?</a:t>
            </a:r>
          </a:p>
        </p:txBody>
      </p:sp>
      <p:graphicFrame>
        <p:nvGraphicFramePr>
          <p:cNvPr id="20" name="Table 20">
            <a:extLst>
              <a:ext uri="{FF2B5EF4-FFF2-40B4-BE49-F238E27FC236}">
                <a16:creationId xmlns:a16="http://schemas.microsoft.com/office/drawing/2014/main" id="{0E455B7D-CEF6-4BC1-823F-7474FD769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153355"/>
              </p:ext>
            </p:extLst>
          </p:nvPr>
        </p:nvGraphicFramePr>
        <p:xfrm>
          <a:off x="2114485" y="1152205"/>
          <a:ext cx="8035354" cy="49594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17677">
                  <a:extLst>
                    <a:ext uri="{9D8B030D-6E8A-4147-A177-3AD203B41FA5}">
                      <a16:colId xmlns:a16="http://schemas.microsoft.com/office/drawing/2014/main" val="2117713454"/>
                    </a:ext>
                  </a:extLst>
                </a:gridCol>
                <a:gridCol w="4017677">
                  <a:extLst>
                    <a:ext uri="{9D8B030D-6E8A-4147-A177-3AD203B41FA5}">
                      <a16:colId xmlns:a16="http://schemas.microsoft.com/office/drawing/2014/main" val="418095295"/>
                    </a:ext>
                  </a:extLst>
                </a:gridCol>
              </a:tblGrid>
              <a:tr h="55461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Chục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Đơn vị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0242"/>
                  </a:ext>
                </a:extLst>
              </a:tr>
              <a:tr h="4404794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00331"/>
                  </a:ext>
                </a:extLst>
              </a:tr>
            </a:tbl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9EC044-7D6C-49FA-B3F9-E9E3A6A5B102}"/>
              </a:ext>
            </a:extLst>
          </p:cNvPr>
          <p:cNvCxnSpPr/>
          <p:nvPr/>
        </p:nvCxnSpPr>
        <p:spPr>
          <a:xfrm>
            <a:off x="2147390" y="4165421"/>
            <a:ext cx="4455678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15468967-77FB-4A2F-AA6B-955261EA0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452" y="2162536"/>
            <a:ext cx="401802" cy="1328890"/>
          </a:xfrm>
          <a:prstGeom prst="rect">
            <a:avLst/>
          </a:prstGeom>
        </p:spPr>
      </p:pic>
      <p:sp>
        <p:nvSpPr>
          <p:cNvPr id="27" name="Can 33">
            <a:extLst>
              <a:ext uri="{FF2B5EF4-FFF2-40B4-BE49-F238E27FC236}">
                <a16:creationId xmlns:a16="http://schemas.microsoft.com/office/drawing/2014/main" id="{11139BE3-C2CC-4BE8-BBC9-F7F1CDD73822}"/>
              </a:ext>
            </a:extLst>
          </p:cNvPr>
          <p:cNvSpPr/>
          <p:nvPr/>
        </p:nvSpPr>
        <p:spPr>
          <a:xfrm>
            <a:off x="7726974" y="2358043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79291CF-2F15-4AFB-A97A-1A262460D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067" y="2162536"/>
            <a:ext cx="401802" cy="132889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68DEE5B-C203-4D23-AE5E-6B49B3839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180" y="2196527"/>
            <a:ext cx="401802" cy="1313814"/>
          </a:xfrm>
          <a:prstGeom prst="rect">
            <a:avLst/>
          </a:prstGeom>
        </p:spPr>
      </p:pic>
      <p:sp>
        <p:nvSpPr>
          <p:cNvPr id="31" name="Can 33">
            <a:extLst>
              <a:ext uri="{FF2B5EF4-FFF2-40B4-BE49-F238E27FC236}">
                <a16:creationId xmlns:a16="http://schemas.microsoft.com/office/drawing/2014/main" id="{8C60C7F3-F3CE-4A52-8217-1353C71F2C93}"/>
              </a:ext>
            </a:extLst>
          </p:cNvPr>
          <p:cNvSpPr/>
          <p:nvPr/>
        </p:nvSpPr>
        <p:spPr>
          <a:xfrm>
            <a:off x="7550219" y="2358043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Can 33">
            <a:extLst>
              <a:ext uri="{FF2B5EF4-FFF2-40B4-BE49-F238E27FC236}">
                <a16:creationId xmlns:a16="http://schemas.microsoft.com/office/drawing/2014/main" id="{551D2A3A-9C54-442E-9D1A-DA0469D1C507}"/>
              </a:ext>
            </a:extLst>
          </p:cNvPr>
          <p:cNvSpPr/>
          <p:nvPr/>
        </p:nvSpPr>
        <p:spPr>
          <a:xfrm>
            <a:off x="7389002" y="2358043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Can 33">
            <a:extLst>
              <a:ext uri="{FF2B5EF4-FFF2-40B4-BE49-F238E27FC236}">
                <a16:creationId xmlns:a16="http://schemas.microsoft.com/office/drawing/2014/main" id="{7E28B5CF-198D-40A7-B73C-08FDE694AACF}"/>
              </a:ext>
            </a:extLst>
          </p:cNvPr>
          <p:cNvSpPr/>
          <p:nvPr/>
        </p:nvSpPr>
        <p:spPr>
          <a:xfrm>
            <a:off x="7927496" y="2358043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Can 33">
            <a:extLst>
              <a:ext uri="{FF2B5EF4-FFF2-40B4-BE49-F238E27FC236}">
                <a16:creationId xmlns:a16="http://schemas.microsoft.com/office/drawing/2014/main" id="{1F09E7CC-A0C3-4DC8-8608-FEE0D2EF1D10}"/>
              </a:ext>
            </a:extLst>
          </p:cNvPr>
          <p:cNvSpPr/>
          <p:nvPr/>
        </p:nvSpPr>
        <p:spPr>
          <a:xfrm>
            <a:off x="8110526" y="2358043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71F99A0-3F06-43AD-8A26-3E7A2E4DC2E2}"/>
              </a:ext>
            </a:extLst>
          </p:cNvPr>
          <p:cNvSpPr/>
          <p:nvPr/>
        </p:nvSpPr>
        <p:spPr>
          <a:xfrm>
            <a:off x="7176004" y="2162536"/>
            <a:ext cx="1362891" cy="3741875"/>
          </a:xfrm>
          <a:custGeom>
            <a:avLst/>
            <a:gdLst>
              <a:gd name="connsiteX0" fmla="*/ 0 w 1053340"/>
              <a:gd name="connsiteY0" fmla="*/ 175560 h 3352793"/>
              <a:gd name="connsiteX1" fmla="*/ 175560 w 1053340"/>
              <a:gd name="connsiteY1" fmla="*/ 0 h 3352793"/>
              <a:gd name="connsiteX2" fmla="*/ 877780 w 1053340"/>
              <a:gd name="connsiteY2" fmla="*/ 0 h 3352793"/>
              <a:gd name="connsiteX3" fmla="*/ 1053340 w 1053340"/>
              <a:gd name="connsiteY3" fmla="*/ 175560 h 3352793"/>
              <a:gd name="connsiteX4" fmla="*/ 1053340 w 1053340"/>
              <a:gd name="connsiteY4" fmla="*/ 3177233 h 3352793"/>
              <a:gd name="connsiteX5" fmla="*/ 877780 w 1053340"/>
              <a:gd name="connsiteY5" fmla="*/ 3352793 h 3352793"/>
              <a:gd name="connsiteX6" fmla="*/ 175560 w 1053340"/>
              <a:gd name="connsiteY6" fmla="*/ 3352793 h 3352793"/>
              <a:gd name="connsiteX7" fmla="*/ 0 w 1053340"/>
              <a:gd name="connsiteY7" fmla="*/ 3177233 h 3352793"/>
              <a:gd name="connsiteX8" fmla="*/ 0 w 1053340"/>
              <a:gd name="connsiteY8" fmla="*/ 175560 h 3352793"/>
              <a:gd name="connsiteX0" fmla="*/ 0 w 1320040"/>
              <a:gd name="connsiteY0" fmla="*/ 190960 h 3368193"/>
              <a:gd name="connsiteX1" fmla="*/ 175560 w 1320040"/>
              <a:gd name="connsiteY1" fmla="*/ 15400 h 3368193"/>
              <a:gd name="connsiteX2" fmla="*/ 877780 w 1320040"/>
              <a:gd name="connsiteY2" fmla="*/ 15400 h 3368193"/>
              <a:gd name="connsiteX3" fmla="*/ 1320040 w 1320040"/>
              <a:gd name="connsiteY3" fmla="*/ 57610 h 3368193"/>
              <a:gd name="connsiteX4" fmla="*/ 1053340 w 1320040"/>
              <a:gd name="connsiteY4" fmla="*/ 3192633 h 3368193"/>
              <a:gd name="connsiteX5" fmla="*/ 877780 w 1320040"/>
              <a:gd name="connsiteY5" fmla="*/ 3368193 h 3368193"/>
              <a:gd name="connsiteX6" fmla="*/ 175560 w 1320040"/>
              <a:gd name="connsiteY6" fmla="*/ 3368193 h 3368193"/>
              <a:gd name="connsiteX7" fmla="*/ 0 w 1320040"/>
              <a:gd name="connsiteY7" fmla="*/ 3192633 h 3368193"/>
              <a:gd name="connsiteX8" fmla="*/ 0 w 1320040"/>
              <a:gd name="connsiteY8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1053340 w 1350052"/>
              <a:gd name="connsiteY5" fmla="*/ 3192633 h 3368193"/>
              <a:gd name="connsiteX6" fmla="*/ 877780 w 1350052"/>
              <a:gd name="connsiteY6" fmla="*/ 3368193 h 3368193"/>
              <a:gd name="connsiteX7" fmla="*/ 175560 w 1350052"/>
              <a:gd name="connsiteY7" fmla="*/ 3368193 h 3368193"/>
              <a:gd name="connsiteX8" fmla="*/ 0 w 1350052"/>
              <a:gd name="connsiteY8" fmla="*/ 3192633 h 3368193"/>
              <a:gd name="connsiteX9" fmla="*/ 0 w 1350052"/>
              <a:gd name="connsiteY9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1053340 w 1350052"/>
              <a:gd name="connsiteY5" fmla="*/ 3192633 h 3368193"/>
              <a:gd name="connsiteX6" fmla="*/ 877780 w 1350052"/>
              <a:gd name="connsiteY6" fmla="*/ 3368193 h 3368193"/>
              <a:gd name="connsiteX7" fmla="*/ 175560 w 1350052"/>
              <a:gd name="connsiteY7" fmla="*/ 3368193 h 3368193"/>
              <a:gd name="connsiteX8" fmla="*/ 0 w 1350052"/>
              <a:gd name="connsiteY8" fmla="*/ 3192633 h 3368193"/>
              <a:gd name="connsiteX9" fmla="*/ 0 w 1350052"/>
              <a:gd name="connsiteY9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1053340 w 1350052"/>
              <a:gd name="connsiteY6" fmla="*/ 3192633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872365 w 1350052"/>
              <a:gd name="connsiteY6" fmla="*/ 3202158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872365 w 1350052"/>
              <a:gd name="connsiteY6" fmla="*/ 3202158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201030 h 3378263"/>
              <a:gd name="connsiteX1" fmla="*/ 175560 w 1350052"/>
              <a:gd name="connsiteY1" fmla="*/ 25470 h 3378263"/>
              <a:gd name="connsiteX2" fmla="*/ 877780 w 1350052"/>
              <a:gd name="connsiteY2" fmla="*/ 6420 h 3378263"/>
              <a:gd name="connsiteX3" fmla="*/ 1320040 w 1350052"/>
              <a:gd name="connsiteY3" fmla="*/ 67680 h 3378263"/>
              <a:gd name="connsiteX4" fmla="*/ 1303321 w 1350052"/>
              <a:gd name="connsiteY4" fmla="*/ 1487948 h 3378263"/>
              <a:gd name="connsiteX5" fmla="*/ 884221 w 1350052"/>
              <a:gd name="connsiteY5" fmla="*/ 2030873 h 3378263"/>
              <a:gd name="connsiteX6" fmla="*/ 872365 w 1350052"/>
              <a:gd name="connsiteY6" fmla="*/ 3212228 h 3378263"/>
              <a:gd name="connsiteX7" fmla="*/ 877780 w 1350052"/>
              <a:gd name="connsiteY7" fmla="*/ 3378263 h 3378263"/>
              <a:gd name="connsiteX8" fmla="*/ 175560 w 1350052"/>
              <a:gd name="connsiteY8" fmla="*/ 3378263 h 3378263"/>
              <a:gd name="connsiteX9" fmla="*/ 0 w 1350052"/>
              <a:gd name="connsiteY9" fmla="*/ 3202703 h 3378263"/>
              <a:gd name="connsiteX10" fmla="*/ 0 w 1350052"/>
              <a:gd name="connsiteY10" fmla="*/ 201030 h 3378263"/>
              <a:gd name="connsiteX0" fmla="*/ 0 w 1350052"/>
              <a:gd name="connsiteY0" fmla="*/ 201030 h 3378263"/>
              <a:gd name="connsiteX1" fmla="*/ 175560 w 1350052"/>
              <a:gd name="connsiteY1" fmla="*/ 25470 h 3378263"/>
              <a:gd name="connsiteX2" fmla="*/ 877780 w 1350052"/>
              <a:gd name="connsiteY2" fmla="*/ 6420 h 3378263"/>
              <a:gd name="connsiteX3" fmla="*/ 1320040 w 1350052"/>
              <a:gd name="connsiteY3" fmla="*/ 67680 h 3378263"/>
              <a:gd name="connsiteX4" fmla="*/ 1303321 w 1350052"/>
              <a:gd name="connsiteY4" fmla="*/ 1487948 h 3378263"/>
              <a:gd name="connsiteX5" fmla="*/ 884221 w 1350052"/>
              <a:gd name="connsiteY5" fmla="*/ 2030873 h 3378263"/>
              <a:gd name="connsiteX6" fmla="*/ 872365 w 1350052"/>
              <a:gd name="connsiteY6" fmla="*/ 3212228 h 3378263"/>
              <a:gd name="connsiteX7" fmla="*/ 753955 w 1350052"/>
              <a:gd name="connsiteY7" fmla="*/ 3378263 h 3378263"/>
              <a:gd name="connsiteX8" fmla="*/ 175560 w 1350052"/>
              <a:gd name="connsiteY8" fmla="*/ 3378263 h 3378263"/>
              <a:gd name="connsiteX9" fmla="*/ 0 w 1350052"/>
              <a:gd name="connsiteY9" fmla="*/ 3202703 h 3378263"/>
              <a:gd name="connsiteX10" fmla="*/ 0 w 1350052"/>
              <a:gd name="connsiteY10" fmla="*/ 201030 h 3378263"/>
              <a:gd name="connsiteX0" fmla="*/ 0 w 1350052"/>
              <a:gd name="connsiteY0" fmla="*/ 195698 h 3372931"/>
              <a:gd name="connsiteX1" fmla="*/ 175560 w 1350052"/>
              <a:gd name="connsiteY1" fmla="*/ 20138 h 3372931"/>
              <a:gd name="connsiteX2" fmla="*/ 877780 w 1350052"/>
              <a:gd name="connsiteY2" fmla="*/ 1088 h 3372931"/>
              <a:gd name="connsiteX3" fmla="*/ 1320040 w 1350052"/>
              <a:gd name="connsiteY3" fmla="*/ 81398 h 3372931"/>
              <a:gd name="connsiteX4" fmla="*/ 1303321 w 1350052"/>
              <a:gd name="connsiteY4" fmla="*/ 1482616 h 3372931"/>
              <a:gd name="connsiteX5" fmla="*/ 884221 w 1350052"/>
              <a:gd name="connsiteY5" fmla="*/ 2025541 h 3372931"/>
              <a:gd name="connsiteX6" fmla="*/ 872365 w 1350052"/>
              <a:gd name="connsiteY6" fmla="*/ 3206896 h 3372931"/>
              <a:gd name="connsiteX7" fmla="*/ 753955 w 1350052"/>
              <a:gd name="connsiteY7" fmla="*/ 3372931 h 3372931"/>
              <a:gd name="connsiteX8" fmla="*/ 175560 w 1350052"/>
              <a:gd name="connsiteY8" fmla="*/ 3372931 h 3372931"/>
              <a:gd name="connsiteX9" fmla="*/ 0 w 1350052"/>
              <a:gd name="connsiteY9" fmla="*/ 3197371 h 3372931"/>
              <a:gd name="connsiteX10" fmla="*/ 0 w 1350052"/>
              <a:gd name="connsiteY10" fmla="*/ 195698 h 3372931"/>
              <a:gd name="connsiteX0" fmla="*/ 0 w 1362891"/>
              <a:gd name="connsiteY0" fmla="*/ 195698 h 3372931"/>
              <a:gd name="connsiteX1" fmla="*/ 175560 w 1362891"/>
              <a:gd name="connsiteY1" fmla="*/ 20138 h 3372931"/>
              <a:gd name="connsiteX2" fmla="*/ 877780 w 1362891"/>
              <a:gd name="connsiteY2" fmla="*/ 1088 h 3372931"/>
              <a:gd name="connsiteX3" fmla="*/ 1320040 w 1362891"/>
              <a:gd name="connsiteY3" fmla="*/ 81398 h 3372931"/>
              <a:gd name="connsiteX4" fmla="*/ 1331896 w 1362891"/>
              <a:gd name="connsiteY4" fmla="*/ 1482616 h 3372931"/>
              <a:gd name="connsiteX5" fmla="*/ 884221 w 1362891"/>
              <a:gd name="connsiteY5" fmla="*/ 2025541 h 3372931"/>
              <a:gd name="connsiteX6" fmla="*/ 872365 w 1362891"/>
              <a:gd name="connsiteY6" fmla="*/ 3206896 h 3372931"/>
              <a:gd name="connsiteX7" fmla="*/ 753955 w 1362891"/>
              <a:gd name="connsiteY7" fmla="*/ 3372931 h 3372931"/>
              <a:gd name="connsiteX8" fmla="*/ 175560 w 1362891"/>
              <a:gd name="connsiteY8" fmla="*/ 3372931 h 3372931"/>
              <a:gd name="connsiteX9" fmla="*/ 0 w 1362891"/>
              <a:gd name="connsiteY9" fmla="*/ 3197371 h 3372931"/>
              <a:gd name="connsiteX10" fmla="*/ 0 w 1362891"/>
              <a:gd name="connsiteY10" fmla="*/ 195698 h 337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2891" h="3372931">
                <a:moveTo>
                  <a:pt x="0" y="195698"/>
                </a:moveTo>
                <a:cubicBezTo>
                  <a:pt x="0" y="98739"/>
                  <a:pt x="78601" y="20138"/>
                  <a:pt x="175560" y="20138"/>
                </a:cubicBezTo>
                <a:lnTo>
                  <a:pt x="877780" y="1088"/>
                </a:lnTo>
                <a:cubicBezTo>
                  <a:pt x="974739" y="1088"/>
                  <a:pt x="1320040" y="-15561"/>
                  <a:pt x="1320040" y="81398"/>
                </a:cubicBezTo>
                <a:cubicBezTo>
                  <a:pt x="1373501" y="321969"/>
                  <a:pt x="1376346" y="960112"/>
                  <a:pt x="1331896" y="1482616"/>
                </a:cubicBezTo>
                <a:cubicBezTo>
                  <a:pt x="1295772" y="1808227"/>
                  <a:pt x="925885" y="1739749"/>
                  <a:pt x="884221" y="2025541"/>
                </a:cubicBezTo>
                <a:cubicBezTo>
                  <a:pt x="842558" y="2311334"/>
                  <a:pt x="890901" y="2980744"/>
                  <a:pt x="872365" y="3206896"/>
                </a:cubicBezTo>
                <a:cubicBezTo>
                  <a:pt x="872365" y="3303855"/>
                  <a:pt x="850914" y="3372931"/>
                  <a:pt x="753955" y="3372931"/>
                </a:cubicBezTo>
                <a:lnTo>
                  <a:pt x="175560" y="3372931"/>
                </a:lnTo>
                <a:cubicBezTo>
                  <a:pt x="78601" y="3372931"/>
                  <a:pt x="0" y="3294330"/>
                  <a:pt x="0" y="3197371"/>
                </a:cubicBezTo>
                <a:lnTo>
                  <a:pt x="0" y="195698"/>
                </a:lnTo>
                <a:close/>
              </a:path>
            </a:pathLst>
          </a:custGeom>
          <a:noFill/>
          <a:ln w="28575">
            <a:solidFill>
              <a:srgbClr val="B40C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3" name="Can 33">
            <a:extLst>
              <a:ext uri="{FF2B5EF4-FFF2-40B4-BE49-F238E27FC236}">
                <a16:creationId xmlns:a16="http://schemas.microsoft.com/office/drawing/2014/main" id="{E9593EC3-6412-49EC-8AC9-35285F065BBE}"/>
              </a:ext>
            </a:extLst>
          </p:cNvPr>
          <p:cNvSpPr/>
          <p:nvPr/>
        </p:nvSpPr>
        <p:spPr>
          <a:xfrm>
            <a:off x="7706455" y="4606081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Can 33">
            <a:extLst>
              <a:ext uri="{FF2B5EF4-FFF2-40B4-BE49-F238E27FC236}">
                <a16:creationId xmlns:a16="http://schemas.microsoft.com/office/drawing/2014/main" id="{65774D72-B6C7-4180-A574-26FA939D3299}"/>
              </a:ext>
            </a:extLst>
          </p:cNvPr>
          <p:cNvSpPr/>
          <p:nvPr/>
        </p:nvSpPr>
        <p:spPr>
          <a:xfrm>
            <a:off x="7512282" y="4606081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Can 33">
            <a:extLst>
              <a:ext uri="{FF2B5EF4-FFF2-40B4-BE49-F238E27FC236}">
                <a16:creationId xmlns:a16="http://schemas.microsoft.com/office/drawing/2014/main" id="{D5FF9E27-AE9E-4DED-84FB-2C3F8ED799A0}"/>
              </a:ext>
            </a:extLst>
          </p:cNvPr>
          <p:cNvSpPr/>
          <p:nvPr/>
        </p:nvSpPr>
        <p:spPr>
          <a:xfrm>
            <a:off x="7328822" y="4606081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Can 33">
            <a:extLst>
              <a:ext uri="{FF2B5EF4-FFF2-40B4-BE49-F238E27FC236}">
                <a16:creationId xmlns:a16="http://schemas.microsoft.com/office/drawing/2014/main" id="{A4D85B2E-E095-4E3F-925C-3525490B4FC9}"/>
              </a:ext>
            </a:extLst>
          </p:cNvPr>
          <p:cNvSpPr/>
          <p:nvPr/>
        </p:nvSpPr>
        <p:spPr>
          <a:xfrm>
            <a:off x="7881777" y="4606081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Can 33">
            <a:extLst>
              <a:ext uri="{FF2B5EF4-FFF2-40B4-BE49-F238E27FC236}">
                <a16:creationId xmlns:a16="http://schemas.microsoft.com/office/drawing/2014/main" id="{0AC23DA1-4F75-4A90-80B8-D8E6B613ABBB}"/>
              </a:ext>
            </a:extLst>
          </p:cNvPr>
          <p:cNvSpPr/>
          <p:nvPr/>
        </p:nvSpPr>
        <p:spPr>
          <a:xfrm>
            <a:off x="8187476" y="4596246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Can 33">
            <a:extLst>
              <a:ext uri="{FF2B5EF4-FFF2-40B4-BE49-F238E27FC236}">
                <a16:creationId xmlns:a16="http://schemas.microsoft.com/office/drawing/2014/main" id="{C9934856-9BE7-4011-93CF-536EB3A872E2}"/>
              </a:ext>
            </a:extLst>
          </p:cNvPr>
          <p:cNvSpPr/>
          <p:nvPr/>
        </p:nvSpPr>
        <p:spPr>
          <a:xfrm>
            <a:off x="8362270" y="4606081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Can 33">
            <a:extLst>
              <a:ext uri="{FF2B5EF4-FFF2-40B4-BE49-F238E27FC236}">
                <a16:creationId xmlns:a16="http://schemas.microsoft.com/office/drawing/2014/main" id="{76B3775C-800A-4ADA-9EF7-F515F35C1347}"/>
              </a:ext>
            </a:extLst>
          </p:cNvPr>
          <p:cNvSpPr/>
          <p:nvPr/>
        </p:nvSpPr>
        <p:spPr>
          <a:xfrm>
            <a:off x="8580573" y="4606081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8715415-7578-4013-A624-051C8E04E458}"/>
              </a:ext>
            </a:extLst>
          </p:cNvPr>
          <p:cNvCxnSpPr/>
          <p:nvPr/>
        </p:nvCxnSpPr>
        <p:spPr>
          <a:xfrm flipH="1" flipV="1">
            <a:off x="5995769" y="3868615"/>
            <a:ext cx="1155536" cy="72763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78E061D-18C4-4C1A-B240-9B4193AFE286}"/>
              </a:ext>
            </a:extLst>
          </p:cNvPr>
          <p:cNvGrpSpPr/>
          <p:nvPr/>
        </p:nvGrpSpPr>
        <p:grpSpPr>
          <a:xfrm>
            <a:off x="5448096" y="2809022"/>
            <a:ext cx="503059" cy="1328054"/>
            <a:chOff x="2394689" y="3072917"/>
            <a:chExt cx="503059" cy="132805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0182837-723B-485C-95CA-A8E60299B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9619" y="3151843"/>
              <a:ext cx="401802" cy="1171968"/>
            </a:xfrm>
            <a:prstGeom prst="rect">
              <a:avLst/>
            </a:prstGeom>
          </p:spPr>
        </p:pic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74D762F-027A-4D4E-AF22-B663ADF24924}"/>
                </a:ext>
              </a:extLst>
            </p:cNvPr>
            <p:cNvSpPr/>
            <p:nvPr/>
          </p:nvSpPr>
          <p:spPr>
            <a:xfrm>
              <a:off x="2394689" y="3072917"/>
              <a:ext cx="503059" cy="1328054"/>
            </a:xfrm>
            <a:prstGeom prst="roundRect">
              <a:avLst/>
            </a:prstGeom>
            <a:noFill/>
            <a:ln w="28575">
              <a:solidFill>
                <a:srgbClr val="B40C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6DEE4911-50A4-4102-A465-19C2AF905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530" y="4651419"/>
            <a:ext cx="401802" cy="1122849"/>
          </a:xfrm>
          <a:prstGeom prst="rect">
            <a:avLst/>
          </a:prstGeom>
        </p:spPr>
      </p:pic>
      <p:sp>
        <p:nvSpPr>
          <p:cNvPr id="61" name="Can 33">
            <a:extLst>
              <a:ext uri="{FF2B5EF4-FFF2-40B4-BE49-F238E27FC236}">
                <a16:creationId xmlns:a16="http://schemas.microsoft.com/office/drawing/2014/main" id="{03EE3DA1-225A-47C1-BC3A-66ECDFBF266D}"/>
              </a:ext>
            </a:extLst>
          </p:cNvPr>
          <p:cNvSpPr/>
          <p:nvPr/>
        </p:nvSpPr>
        <p:spPr>
          <a:xfrm>
            <a:off x="8339411" y="2358043"/>
            <a:ext cx="45719" cy="1152298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769" y="4150179"/>
            <a:ext cx="4474852" cy="30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1982" y="6111616"/>
            <a:ext cx="3227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36 + 17 = 53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76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24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1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Không có mô tả.">
            <a:extLst>
              <a:ext uri="{FF2B5EF4-FFF2-40B4-BE49-F238E27FC236}">
                <a16:creationId xmlns:a16="http://schemas.microsoft.com/office/drawing/2014/main" id="{9D54AE05-8A99-457D-B438-FD1B2C619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226" b="37223"/>
          <a:stretch/>
        </p:blipFill>
        <p:spPr bwMode="auto">
          <a:xfrm>
            <a:off x="721680" y="360129"/>
            <a:ext cx="2456827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3EA1F3E-5853-47D1-BC70-F3C5656E2117}"/>
              </a:ext>
            </a:extLst>
          </p:cNvPr>
          <p:cNvSpPr/>
          <p:nvPr/>
        </p:nvSpPr>
        <p:spPr>
          <a:xfrm>
            <a:off x="974183" y="1363397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vi-VN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9392C6-494A-4B59-A6A2-4DDD7D22A582}"/>
              </a:ext>
            </a:extLst>
          </p:cNvPr>
          <p:cNvSpPr txBox="1"/>
          <p:nvPr/>
        </p:nvSpPr>
        <p:spPr>
          <a:xfrm>
            <a:off x="1411738" y="1363397"/>
            <a:ext cx="10025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Mỗi hình có 1 que tính đặt sai vị trí. Em hãy đặt lại cho đúng. Biết rằng: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E776C8-3B66-4C64-B8FB-913A909D4F6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FFE"/>
              </a:clrFrom>
              <a:clrTo>
                <a:srgbClr val="FEFFFE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8665482" y="194081"/>
            <a:ext cx="2771775" cy="12858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799DDC1-950D-4175-8ED8-ADF907678EFE}"/>
              </a:ext>
            </a:extLst>
          </p:cNvPr>
          <p:cNvSpPr txBox="1"/>
          <p:nvPr/>
        </p:nvSpPr>
        <p:spPr>
          <a:xfrm>
            <a:off x="883750" y="1997218"/>
            <a:ext cx="4589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a) Que tính ở kết quả đặt sai.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20CA2FA-5DB3-457C-9406-739EA78B2FB5}"/>
              </a:ext>
            </a:extLst>
          </p:cNvPr>
          <p:cNvGrpSpPr/>
          <p:nvPr/>
        </p:nvGrpSpPr>
        <p:grpSpPr>
          <a:xfrm>
            <a:off x="921323" y="2660374"/>
            <a:ext cx="4551941" cy="857526"/>
            <a:chOff x="921323" y="2660374"/>
            <a:chExt cx="4929420" cy="86669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A5A2B9D-3BA6-4152-B280-011B74230E5C}"/>
                </a:ext>
              </a:extLst>
            </p:cNvPr>
            <p:cNvCxnSpPr/>
            <p:nvPr/>
          </p:nvCxnSpPr>
          <p:spPr>
            <a:xfrm>
              <a:off x="921323" y="2663687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B5C068C-97B1-4DE2-813C-468713F07023}"/>
                </a:ext>
              </a:extLst>
            </p:cNvPr>
            <p:cNvCxnSpPr/>
            <p:nvPr/>
          </p:nvCxnSpPr>
          <p:spPr>
            <a:xfrm>
              <a:off x="921323" y="309372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68C6D20-E5FE-40C8-9A58-B274AA1CCD1C}"/>
                </a:ext>
              </a:extLst>
            </p:cNvPr>
            <p:cNvCxnSpPr/>
            <p:nvPr/>
          </p:nvCxnSpPr>
          <p:spPr>
            <a:xfrm>
              <a:off x="921323" y="351917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D5BDD91-69EF-47B9-A82E-7C84CD9951E1}"/>
                </a:ext>
              </a:extLst>
            </p:cNvPr>
            <p:cNvCxnSpPr>
              <a:cxnSpLocks/>
            </p:cNvCxnSpPr>
            <p:nvPr/>
          </p:nvCxnSpPr>
          <p:spPr>
            <a:xfrm>
              <a:off x="1411505" y="266827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7F23761-7CF7-4F10-8214-A20A79A3A9E9}"/>
                </a:ext>
              </a:extLst>
            </p:cNvPr>
            <p:cNvCxnSpPr>
              <a:cxnSpLocks/>
            </p:cNvCxnSpPr>
            <p:nvPr/>
          </p:nvCxnSpPr>
          <p:spPr>
            <a:xfrm>
              <a:off x="1411505" y="309372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F5C33C6-56A2-443F-AE19-ADDB376A6D30}"/>
                </a:ext>
              </a:extLst>
            </p:cNvPr>
            <p:cNvCxnSpPr/>
            <p:nvPr/>
          </p:nvCxnSpPr>
          <p:spPr>
            <a:xfrm>
              <a:off x="1602360" y="309372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FA59603-84EB-479D-B8B0-E102E23CD342}"/>
                </a:ext>
              </a:extLst>
            </p:cNvPr>
            <p:cNvCxnSpPr/>
            <p:nvPr/>
          </p:nvCxnSpPr>
          <p:spPr>
            <a:xfrm>
              <a:off x="1602360" y="351917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D84CBBB-85FA-4AF7-8E75-99449AA3BAFF}"/>
                </a:ext>
              </a:extLst>
            </p:cNvPr>
            <p:cNvCxnSpPr>
              <a:cxnSpLocks/>
            </p:cNvCxnSpPr>
            <p:nvPr/>
          </p:nvCxnSpPr>
          <p:spPr>
            <a:xfrm>
              <a:off x="2092542" y="309372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2A7F24-F824-49F6-8D8A-7DCC637C30F2}"/>
                </a:ext>
              </a:extLst>
            </p:cNvPr>
            <p:cNvCxnSpPr>
              <a:cxnSpLocks/>
            </p:cNvCxnSpPr>
            <p:nvPr/>
          </p:nvCxnSpPr>
          <p:spPr>
            <a:xfrm>
              <a:off x="1612447" y="3067783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79BA809-0206-449D-A56E-E923A3BC3329}"/>
                </a:ext>
              </a:extLst>
            </p:cNvPr>
            <p:cNvCxnSpPr>
              <a:cxnSpLocks/>
            </p:cNvCxnSpPr>
            <p:nvPr/>
          </p:nvCxnSpPr>
          <p:spPr>
            <a:xfrm>
              <a:off x="1616853" y="266827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0713D76-7838-4423-AB40-D1217A7D4ABF}"/>
                </a:ext>
              </a:extLst>
            </p:cNvPr>
            <p:cNvCxnSpPr/>
            <p:nvPr/>
          </p:nvCxnSpPr>
          <p:spPr>
            <a:xfrm>
              <a:off x="1612447" y="2660374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4B58BD1-74E4-420E-973D-E85B20E933EB}"/>
                </a:ext>
              </a:extLst>
            </p:cNvPr>
            <p:cNvCxnSpPr>
              <a:cxnSpLocks/>
            </p:cNvCxnSpPr>
            <p:nvPr/>
          </p:nvCxnSpPr>
          <p:spPr>
            <a:xfrm>
              <a:off x="2336347" y="3091858"/>
              <a:ext cx="2747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2FE356B-9EDB-48A3-A1C1-5F39924A2E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3719" y="2971802"/>
              <a:ext cx="0" cy="24438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895DD97-D04D-43DB-9DD1-1D31383F7AAE}"/>
                </a:ext>
              </a:extLst>
            </p:cNvPr>
            <p:cNvCxnSpPr/>
            <p:nvPr/>
          </p:nvCxnSpPr>
          <p:spPr>
            <a:xfrm>
              <a:off x="2772061" y="3089955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C357557-7E01-4CF1-B7F9-7F16434D0BF6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43" y="2664505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28B2808-1735-497F-B7CE-2AB7AB955A0D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43" y="3089955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2B1FF6B-6BD3-4395-AD09-231DA5C73A4A}"/>
                </a:ext>
              </a:extLst>
            </p:cNvPr>
            <p:cNvCxnSpPr>
              <a:cxnSpLocks/>
            </p:cNvCxnSpPr>
            <p:nvPr/>
          </p:nvCxnSpPr>
          <p:spPr>
            <a:xfrm>
              <a:off x="2774458" y="2660374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9627AB4-D1D4-46B0-949B-8A03342AD84B}"/>
                </a:ext>
              </a:extLst>
            </p:cNvPr>
            <p:cNvCxnSpPr/>
            <p:nvPr/>
          </p:nvCxnSpPr>
          <p:spPr>
            <a:xfrm>
              <a:off x="3450210" y="309372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DC2C2AE-DE21-4778-AC26-38562F3536D6}"/>
                </a:ext>
              </a:extLst>
            </p:cNvPr>
            <p:cNvCxnSpPr/>
            <p:nvPr/>
          </p:nvCxnSpPr>
          <p:spPr>
            <a:xfrm>
              <a:off x="3450210" y="351917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05EA8A7-5295-4FA0-ADB7-919CD02AB1C7}"/>
                </a:ext>
              </a:extLst>
            </p:cNvPr>
            <p:cNvCxnSpPr>
              <a:cxnSpLocks/>
            </p:cNvCxnSpPr>
            <p:nvPr/>
          </p:nvCxnSpPr>
          <p:spPr>
            <a:xfrm>
              <a:off x="3940392" y="309372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4F1474B-F9A7-4952-B61B-67511E2A1EEF}"/>
                </a:ext>
              </a:extLst>
            </p:cNvPr>
            <p:cNvCxnSpPr>
              <a:cxnSpLocks/>
            </p:cNvCxnSpPr>
            <p:nvPr/>
          </p:nvCxnSpPr>
          <p:spPr>
            <a:xfrm>
              <a:off x="3456452" y="266827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CA639E4-ED7C-4C7B-B013-4CC86AC64B35}"/>
                </a:ext>
              </a:extLst>
            </p:cNvPr>
            <p:cNvCxnSpPr/>
            <p:nvPr/>
          </p:nvCxnSpPr>
          <p:spPr>
            <a:xfrm>
              <a:off x="3460297" y="2660374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EEDC38D-B617-4122-AACF-982322C3E438}"/>
                </a:ext>
              </a:extLst>
            </p:cNvPr>
            <p:cNvCxnSpPr>
              <a:cxnSpLocks/>
            </p:cNvCxnSpPr>
            <p:nvPr/>
          </p:nvCxnSpPr>
          <p:spPr>
            <a:xfrm>
              <a:off x="4179434" y="3025183"/>
              <a:ext cx="42714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1837763-FDB4-4B6C-A447-FAE7AEB4A765}"/>
                </a:ext>
              </a:extLst>
            </p:cNvPr>
            <p:cNvCxnSpPr>
              <a:cxnSpLocks/>
            </p:cNvCxnSpPr>
            <p:nvPr/>
          </p:nvCxnSpPr>
          <p:spPr>
            <a:xfrm>
              <a:off x="4179434" y="3216182"/>
              <a:ext cx="42714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B240F70-FDE5-4A97-A4A9-2CEB840DE4BD}"/>
                </a:ext>
              </a:extLst>
            </p:cNvPr>
            <p:cNvCxnSpPr/>
            <p:nvPr/>
          </p:nvCxnSpPr>
          <p:spPr>
            <a:xfrm>
              <a:off x="4774212" y="3101620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57B59E4-7D2B-4ED5-B9C4-1E1CFCF7161A}"/>
                </a:ext>
              </a:extLst>
            </p:cNvPr>
            <p:cNvCxnSpPr/>
            <p:nvPr/>
          </p:nvCxnSpPr>
          <p:spPr>
            <a:xfrm>
              <a:off x="4774212" y="3527070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DF14847-3C70-41FD-986A-D69DBA99C4A0}"/>
                </a:ext>
              </a:extLst>
            </p:cNvPr>
            <p:cNvCxnSpPr>
              <a:cxnSpLocks/>
            </p:cNvCxnSpPr>
            <p:nvPr/>
          </p:nvCxnSpPr>
          <p:spPr>
            <a:xfrm>
              <a:off x="5264394" y="3101620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DB0D8A4-E6BC-4DB3-B3F9-DDF383E8B30D}"/>
                </a:ext>
              </a:extLst>
            </p:cNvPr>
            <p:cNvCxnSpPr>
              <a:cxnSpLocks/>
            </p:cNvCxnSpPr>
            <p:nvPr/>
          </p:nvCxnSpPr>
          <p:spPr>
            <a:xfrm>
              <a:off x="4780454" y="2676170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3C17A43-A6E4-4176-836D-1113204DE018}"/>
                </a:ext>
              </a:extLst>
            </p:cNvPr>
            <p:cNvCxnSpPr/>
            <p:nvPr/>
          </p:nvCxnSpPr>
          <p:spPr>
            <a:xfrm>
              <a:off x="4784299" y="266827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BF058BE-422D-4F63-8A76-360BFF5CB971}"/>
                </a:ext>
              </a:extLst>
            </p:cNvPr>
            <p:cNvCxnSpPr>
              <a:cxnSpLocks/>
            </p:cNvCxnSpPr>
            <p:nvPr/>
          </p:nvCxnSpPr>
          <p:spPr>
            <a:xfrm>
              <a:off x="5265266" y="266827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036ABC2-AAB5-4FAD-8F6D-22BAC9FE51AB}"/>
                </a:ext>
              </a:extLst>
            </p:cNvPr>
            <p:cNvCxnSpPr>
              <a:cxnSpLocks/>
            </p:cNvCxnSpPr>
            <p:nvPr/>
          </p:nvCxnSpPr>
          <p:spPr>
            <a:xfrm>
              <a:off x="5848405" y="3101620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0FB551E-7C4A-43F9-941C-D3A9A75BEEB2}"/>
                </a:ext>
              </a:extLst>
            </p:cNvPr>
            <p:cNvCxnSpPr/>
            <p:nvPr/>
          </p:nvCxnSpPr>
          <p:spPr>
            <a:xfrm>
              <a:off x="5360561" y="2668272"/>
              <a:ext cx="49018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0E2EE4C-AA8A-4EB7-8DFA-93E62D4FEA2A}"/>
                </a:ext>
              </a:extLst>
            </p:cNvPr>
            <p:cNvCxnSpPr>
              <a:cxnSpLocks/>
            </p:cNvCxnSpPr>
            <p:nvPr/>
          </p:nvCxnSpPr>
          <p:spPr>
            <a:xfrm>
              <a:off x="5848405" y="2668272"/>
              <a:ext cx="0" cy="4254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EBAFABD-4391-41CB-9233-ED24B8C8C258}"/>
              </a:ext>
            </a:extLst>
          </p:cNvPr>
          <p:cNvSpPr/>
          <p:nvPr/>
        </p:nvSpPr>
        <p:spPr>
          <a:xfrm>
            <a:off x="1892231" y="3713580"/>
            <a:ext cx="2414592" cy="54551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0070C0"/>
                </a:solidFill>
              </a:rPr>
              <a:t>36 + 45 = 81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9FC1DAC-2C9F-40D5-B009-2D4B1909CDEB}"/>
              </a:ext>
            </a:extLst>
          </p:cNvPr>
          <p:cNvGrpSpPr/>
          <p:nvPr/>
        </p:nvGrpSpPr>
        <p:grpSpPr>
          <a:xfrm>
            <a:off x="883750" y="4588905"/>
            <a:ext cx="3403052" cy="855682"/>
            <a:chOff x="883750" y="4588905"/>
            <a:chExt cx="3403052" cy="855682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BFDBF9C1-7EC2-4CE5-8BAB-DB1291A6374B}"/>
                </a:ext>
              </a:extLst>
            </p:cNvPr>
            <p:cNvCxnSpPr/>
            <p:nvPr/>
          </p:nvCxnSpPr>
          <p:spPr>
            <a:xfrm>
              <a:off x="883750" y="4592183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30D8494-FD3E-43D0-BF56-134BC7FC68BF}"/>
                </a:ext>
              </a:extLst>
            </p:cNvPr>
            <p:cNvCxnSpPr/>
            <p:nvPr/>
          </p:nvCxnSpPr>
          <p:spPr>
            <a:xfrm>
              <a:off x="883750" y="5017668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3A9B0FE-18B3-4531-BA74-DEA859156436}"/>
                </a:ext>
              </a:extLst>
            </p:cNvPr>
            <p:cNvCxnSpPr/>
            <p:nvPr/>
          </p:nvCxnSpPr>
          <p:spPr>
            <a:xfrm>
              <a:off x="883750" y="543861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C450DB74-F949-4876-8252-1B1AE9575387}"/>
                </a:ext>
              </a:extLst>
            </p:cNvPr>
            <p:cNvCxnSpPr>
              <a:cxnSpLocks/>
            </p:cNvCxnSpPr>
            <p:nvPr/>
          </p:nvCxnSpPr>
          <p:spPr>
            <a:xfrm>
              <a:off x="1336395" y="4596719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3DF652C2-1627-4001-B818-D940CEDE5665}"/>
                </a:ext>
              </a:extLst>
            </p:cNvPr>
            <p:cNvCxnSpPr>
              <a:cxnSpLocks/>
            </p:cNvCxnSpPr>
            <p:nvPr/>
          </p:nvCxnSpPr>
          <p:spPr>
            <a:xfrm>
              <a:off x="1336395" y="501766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F305FA0F-C99E-41A1-AD0C-46168A5C2AC5}"/>
                </a:ext>
              </a:extLst>
            </p:cNvPr>
            <p:cNvCxnSpPr/>
            <p:nvPr/>
          </p:nvCxnSpPr>
          <p:spPr>
            <a:xfrm>
              <a:off x="1512635" y="5017668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D8F681A-5D75-4C1E-8C19-126C4797D53B}"/>
                </a:ext>
              </a:extLst>
            </p:cNvPr>
            <p:cNvCxnSpPr/>
            <p:nvPr/>
          </p:nvCxnSpPr>
          <p:spPr>
            <a:xfrm>
              <a:off x="1512635" y="543861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5DBE23D-4516-48F4-BE6B-EAEA49012774}"/>
                </a:ext>
              </a:extLst>
            </p:cNvPr>
            <p:cNvCxnSpPr>
              <a:cxnSpLocks/>
            </p:cNvCxnSpPr>
            <p:nvPr/>
          </p:nvCxnSpPr>
          <p:spPr>
            <a:xfrm>
              <a:off x="1965281" y="501766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8D7D1B4-D232-45F0-AD1A-EFE51F254A91}"/>
                </a:ext>
              </a:extLst>
            </p:cNvPr>
            <p:cNvCxnSpPr>
              <a:cxnSpLocks/>
            </p:cNvCxnSpPr>
            <p:nvPr/>
          </p:nvCxnSpPr>
          <p:spPr>
            <a:xfrm>
              <a:off x="1521950" y="502363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5F4C260-0F51-4BBB-A24A-6F35F37DBB5F}"/>
                </a:ext>
              </a:extLst>
            </p:cNvPr>
            <p:cNvCxnSpPr>
              <a:cxnSpLocks/>
            </p:cNvCxnSpPr>
            <p:nvPr/>
          </p:nvCxnSpPr>
          <p:spPr>
            <a:xfrm>
              <a:off x="1526019" y="4596719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E44CFF3C-899C-4450-BFD0-B58F899C1052}"/>
                </a:ext>
              </a:extLst>
            </p:cNvPr>
            <p:cNvCxnSpPr/>
            <p:nvPr/>
          </p:nvCxnSpPr>
          <p:spPr>
            <a:xfrm>
              <a:off x="1521950" y="4588905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C8E7FE2-DA67-4817-8A84-BBE7633345E2}"/>
                </a:ext>
              </a:extLst>
            </p:cNvPr>
            <p:cNvCxnSpPr>
              <a:cxnSpLocks/>
            </p:cNvCxnSpPr>
            <p:nvPr/>
          </p:nvCxnSpPr>
          <p:spPr>
            <a:xfrm>
              <a:off x="2190416" y="5015824"/>
              <a:ext cx="25370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57BB87C-1EDD-4430-A2CB-C73BA7AEC5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7269" y="4897038"/>
              <a:ext cx="0" cy="24179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654A41A-D826-4613-8904-47824AEA4145}"/>
                </a:ext>
              </a:extLst>
            </p:cNvPr>
            <p:cNvCxnSpPr/>
            <p:nvPr/>
          </p:nvCxnSpPr>
          <p:spPr>
            <a:xfrm>
              <a:off x="2592764" y="5013941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3B2EF4FA-F1EA-44F5-85D3-F26EAAF6386E}"/>
                </a:ext>
              </a:extLst>
            </p:cNvPr>
            <p:cNvCxnSpPr>
              <a:cxnSpLocks/>
            </p:cNvCxnSpPr>
            <p:nvPr/>
          </p:nvCxnSpPr>
          <p:spPr>
            <a:xfrm>
              <a:off x="3045410" y="4592992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C232F09-DDEC-451F-846C-E46A66F25937}"/>
                </a:ext>
              </a:extLst>
            </p:cNvPr>
            <p:cNvCxnSpPr>
              <a:cxnSpLocks/>
            </p:cNvCxnSpPr>
            <p:nvPr/>
          </p:nvCxnSpPr>
          <p:spPr>
            <a:xfrm>
              <a:off x="3045410" y="5013941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C1ADEFC-5278-443E-8965-8F27F19A2255}"/>
                </a:ext>
              </a:extLst>
            </p:cNvPr>
            <p:cNvCxnSpPr>
              <a:cxnSpLocks/>
            </p:cNvCxnSpPr>
            <p:nvPr/>
          </p:nvCxnSpPr>
          <p:spPr>
            <a:xfrm>
              <a:off x="2594978" y="4588905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651B645-1D62-4459-8C42-3374773B4371}"/>
                </a:ext>
              </a:extLst>
            </p:cNvPr>
            <p:cNvCxnSpPr/>
            <p:nvPr/>
          </p:nvCxnSpPr>
          <p:spPr>
            <a:xfrm>
              <a:off x="3218983" y="5017668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03F4F30-D2C1-4069-ADAF-714F9FD3AC4D}"/>
                </a:ext>
              </a:extLst>
            </p:cNvPr>
            <p:cNvCxnSpPr/>
            <p:nvPr/>
          </p:nvCxnSpPr>
          <p:spPr>
            <a:xfrm>
              <a:off x="3218983" y="543861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9BF8D5D-F5F1-4B1E-AE65-28C422262A37}"/>
                </a:ext>
              </a:extLst>
            </p:cNvPr>
            <p:cNvCxnSpPr>
              <a:cxnSpLocks/>
            </p:cNvCxnSpPr>
            <p:nvPr/>
          </p:nvCxnSpPr>
          <p:spPr>
            <a:xfrm>
              <a:off x="3671628" y="501766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80221C9-C150-4362-A27A-5D1E287D2645}"/>
                </a:ext>
              </a:extLst>
            </p:cNvPr>
            <p:cNvCxnSpPr>
              <a:cxnSpLocks/>
            </p:cNvCxnSpPr>
            <p:nvPr/>
          </p:nvCxnSpPr>
          <p:spPr>
            <a:xfrm>
              <a:off x="3224747" y="4596719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E1495358-529F-408A-8BA5-4C799CF1DE42}"/>
                </a:ext>
              </a:extLst>
            </p:cNvPr>
            <p:cNvCxnSpPr/>
            <p:nvPr/>
          </p:nvCxnSpPr>
          <p:spPr>
            <a:xfrm>
              <a:off x="3228298" y="4588905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5B16130-5BB8-4502-AF01-E4FD706856D5}"/>
                </a:ext>
              </a:extLst>
            </p:cNvPr>
            <p:cNvCxnSpPr>
              <a:cxnSpLocks/>
            </p:cNvCxnSpPr>
            <p:nvPr/>
          </p:nvCxnSpPr>
          <p:spPr>
            <a:xfrm>
              <a:off x="3892365" y="4949854"/>
              <a:ext cx="39443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4750C96-09A9-41EA-ACB4-44E73D01817A}"/>
                </a:ext>
              </a:extLst>
            </p:cNvPr>
            <p:cNvCxnSpPr>
              <a:cxnSpLocks/>
            </p:cNvCxnSpPr>
            <p:nvPr/>
          </p:nvCxnSpPr>
          <p:spPr>
            <a:xfrm>
              <a:off x="3892365" y="5138832"/>
              <a:ext cx="39443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5B9F236-38A2-4A6E-8D35-96D257B28E2E}"/>
              </a:ext>
            </a:extLst>
          </p:cNvPr>
          <p:cNvCxnSpPr/>
          <p:nvPr/>
        </p:nvCxnSpPr>
        <p:spPr>
          <a:xfrm>
            <a:off x="4441597" y="5025482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9695CE4-D803-418B-A467-A50C2418DA4B}"/>
              </a:ext>
            </a:extLst>
          </p:cNvPr>
          <p:cNvCxnSpPr/>
          <p:nvPr/>
        </p:nvCxnSpPr>
        <p:spPr>
          <a:xfrm>
            <a:off x="4441597" y="5446431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505B970-6D10-4982-A8E1-48D7E1A46AAE}"/>
              </a:ext>
            </a:extLst>
          </p:cNvPr>
          <p:cNvCxnSpPr>
            <a:cxnSpLocks/>
          </p:cNvCxnSpPr>
          <p:nvPr/>
        </p:nvCxnSpPr>
        <p:spPr>
          <a:xfrm>
            <a:off x="4894243" y="5025482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6DFAA5D-7865-47E0-BA6A-839C0CD4F8B7}"/>
              </a:ext>
            </a:extLst>
          </p:cNvPr>
          <p:cNvCxnSpPr>
            <a:cxnSpLocks/>
          </p:cNvCxnSpPr>
          <p:nvPr/>
        </p:nvCxnSpPr>
        <p:spPr>
          <a:xfrm>
            <a:off x="4447361" y="4604534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1ADE4FC-F003-4BA5-9A51-E911BF956718}"/>
              </a:ext>
            </a:extLst>
          </p:cNvPr>
          <p:cNvCxnSpPr/>
          <p:nvPr/>
        </p:nvCxnSpPr>
        <p:spPr>
          <a:xfrm>
            <a:off x="4450912" y="4596719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B5617CD3-FE1E-440D-B10F-2D6D1A7C5588}"/>
              </a:ext>
            </a:extLst>
          </p:cNvPr>
          <p:cNvCxnSpPr>
            <a:cxnSpLocks/>
          </p:cNvCxnSpPr>
          <p:nvPr/>
        </p:nvCxnSpPr>
        <p:spPr>
          <a:xfrm>
            <a:off x="4895048" y="4596719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C14A0C4-E2F8-4CDF-A456-D48D556DBAB4}"/>
              </a:ext>
            </a:extLst>
          </p:cNvPr>
          <p:cNvCxnSpPr>
            <a:cxnSpLocks/>
          </p:cNvCxnSpPr>
          <p:nvPr/>
        </p:nvCxnSpPr>
        <p:spPr>
          <a:xfrm>
            <a:off x="5433532" y="5025482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0D44427-C430-4595-86FE-BAA846AE54B2}"/>
              </a:ext>
            </a:extLst>
          </p:cNvPr>
          <p:cNvCxnSpPr/>
          <p:nvPr/>
        </p:nvCxnSpPr>
        <p:spPr>
          <a:xfrm>
            <a:off x="4983046" y="4596719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80A7D245-DAA5-47D9-974C-1EB9AA352752}"/>
              </a:ext>
            </a:extLst>
          </p:cNvPr>
          <p:cNvCxnSpPr>
            <a:cxnSpLocks/>
          </p:cNvCxnSpPr>
          <p:nvPr/>
        </p:nvCxnSpPr>
        <p:spPr>
          <a:xfrm>
            <a:off x="5433532" y="4596719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9B326A36-3EDD-4183-9F25-14C4EEB5130F}"/>
              </a:ext>
            </a:extLst>
          </p:cNvPr>
          <p:cNvSpPr txBox="1"/>
          <p:nvPr/>
        </p:nvSpPr>
        <p:spPr>
          <a:xfrm>
            <a:off x="6009589" y="1995374"/>
            <a:ext cx="5298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b) Que tính ở số hạng thứ hai đặt sai.</a:t>
            </a:r>
          </a:p>
        </p:txBody>
      </p:sp>
      <p:sp>
        <p:nvSpPr>
          <p:cNvPr id="166" name="Rectangle: Rounded Corners 165">
            <a:extLst>
              <a:ext uri="{FF2B5EF4-FFF2-40B4-BE49-F238E27FC236}">
                <a16:creationId xmlns:a16="http://schemas.microsoft.com/office/drawing/2014/main" id="{1B7EFF40-2656-48EB-AED7-58CB0DBD7B24}"/>
              </a:ext>
            </a:extLst>
          </p:cNvPr>
          <p:cNvSpPr/>
          <p:nvPr/>
        </p:nvSpPr>
        <p:spPr>
          <a:xfrm>
            <a:off x="7377653" y="3711736"/>
            <a:ext cx="2414592" cy="54551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0070C0"/>
                </a:solidFill>
              </a:rPr>
              <a:t>74 + 10 = 84</a:t>
            </a:r>
          </a:p>
        </p:txBody>
      </p: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A3888269-9D6E-44E5-8506-7BF717E74208}"/>
              </a:ext>
            </a:extLst>
          </p:cNvPr>
          <p:cNvCxnSpPr>
            <a:cxnSpLocks/>
          </p:cNvCxnSpPr>
          <p:nvPr/>
        </p:nvCxnSpPr>
        <p:spPr>
          <a:xfrm>
            <a:off x="5897217" y="1995374"/>
            <a:ext cx="0" cy="414038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84E389C-48F0-43A5-BB5C-8CE6097D3A58}"/>
              </a:ext>
            </a:extLst>
          </p:cNvPr>
          <p:cNvGrpSpPr/>
          <p:nvPr/>
        </p:nvGrpSpPr>
        <p:grpSpPr>
          <a:xfrm>
            <a:off x="6378119" y="2642523"/>
            <a:ext cx="4546317" cy="878235"/>
            <a:chOff x="6421721" y="2641791"/>
            <a:chExt cx="4546317" cy="878235"/>
          </a:xfrm>
        </p:grpSpPr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E76237E-197F-4E7D-AB87-3269391A3375}"/>
                </a:ext>
              </a:extLst>
            </p:cNvPr>
            <p:cNvCxnSpPr/>
            <p:nvPr/>
          </p:nvCxnSpPr>
          <p:spPr>
            <a:xfrm>
              <a:off x="7035630" y="3087293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A8A8BCEC-B955-4B36-BBBF-BF8AAA59641A}"/>
                </a:ext>
              </a:extLst>
            </p:cNvPr>
            <p:cNvCxnSpPr>
              <a:cxnSpLocks/>
            </p:cNvCxnSpPr>
            <p:nvPr/>
          </p:nvCxnSpPr>
          <p:spPr>
            <a:xfrm>
              <a:off x="7501562" y="307528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EE89A56-1A2C-405C-B72B-0AFB733AA6C1}"/>
                </a:ext>
              </a:extLst>
            </p:cNvPr>
            <p:cNvCxnSpPr>
              <a:cxnSpLocks/>
            </p:cNvCxnSpPr>
            <p:nvPr/>
          </p:nvCxnSpPr>
          <p:spPr>
            <a:xfrm>
              <a:off x="7501562" y="2663729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77ED8C6-A4E8-4FFF-BC13-45D80B03642E}"/>
                </a:ext>
              </a:extLst>
            </p:cNvPr>
            <p:cNvCxnSpPr>
              <a:cxnSpLocks/>
            </p:cNvCxnSpPr>
            <p:nvPr/>
          </p:nvCxnSpPr>
          <p:spPr>
            <a:xfrm>
              <a:off x="7049014" y="266634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F87C67F3-80CB-4C17-AF01-B925EB813DEC}"/>
                </a:ext>
              </a:extLst>
            </p:cNvPr>
            <p:cNvCxnSpPr>
              <a:cxnSpLocks/>
            </p:cNvCxnSpPr>
            <p:nvPr/>
          </p:nvCxnSpPr>
          <p:spPr>
            <a:xfrm>
              <a:off x="7713411" y="3085449"/>
              <a:ext cx="25370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E1B1A10C-7AD2-49D9-9BB9-05D1891664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0264" y="2966663"/>
              <a:ext cx="0" cy="24179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8EFB43D0-7664-4172-8E2A-F2172AF322F2}"/>
                </a:ext>
              </a:extLst>
            </p:cNvPr>
            <p:cNvCxnSpPr>
              <a:cxnSpLocks/>
            </p:cNvCxnSpPr>
            <p:nvPr/>
          </p:nvCxnSpPr>
          <p:spPr>
            <a:xfrm>
              <a:off x="8402061" y="264587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F385305-DF03-4D64-A6C2-E55DAA3D30C4}"/>
                </a:ext>
              </a:extLst>
            </p:cNvPr>
            <p:cNvCxnSpPr>
              <a:cxnSpLocks/>
            </p:cNvCxnSpPr>
            <p:nvPr/>
          </p:nvCxnSpPr>
          <p:spPr>
            <a:xfrm>
              <a:off x="8402061" y="306682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2AFDA3CC-CDAA-4A94-8987-75D413ABE6FE}"/>
                </a:ext>
              </a:extLst>
            </p:cNvPr>
            <p:cNvCxnSpPr>
              <a:cxnSpLocks/>
            </p:cNvCxnSpPr>
            <p:nvPr/>
          </p:nvCxnSpPr>
          <p:spPr>
            <a:xfrm>
              <a:off x="8584949" y="306458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2AF663F-EFFF-446E-849C-6D02A44FA076}"/>
                </a:ext>
              </a:extLst>
            </p:cNvPr>
            <p:cNvCxnSpPr/>
            <p:nvPr/>
          </p:nvCxnSpPr>
          <p:spPr>
            <a:xfrm>
              <a:off x="8575634" y="3070554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39DA49C2-7F19-4032-AFF4-05EF62318785}"/>
                </a:ext>
              </a:extLst>
            </p:cNvPr>
            <p:cNvCxnSpPr/>
            <p:nvPr/>
          </p:nvCxnSpPr>
          <p:spPr>
            <a:xfrm>
              <a:off x="8575634" y="3491503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105B57F1-A9C5-444B-9351-F88BAAE754DE}"/>
                </a:ext>
              </a:extLst>
            </p:cNvPr>
            <p:cNvCxnSpPr>
              <a:cxnSpLocks/>
            </p:cNvCxnSpPr>
            <p:nvPr/>
          </p:nvCxnSpPr>
          <p:spPr>
            <a:xfrm>
              <a:off x="9028279" y="307055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BE001100-20CC-44B7-A84F-1B44F10BF1DE}"/>
                </a:ext>
              </a:extLst>
            </p:cNvPr>
            <p:cNvCxnSpPr>
              <a:cxnSpLocks/>
            </p:cNvCxnSpPr>
            <p:nvPr/>
          </p:nvCxnSpPr>
          <p:spPr>
            <a:xfrm>
              <a:off x="8584255" y="2649605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860FDEB5-0AAE-48AD-934B-A9C3FD5C3562}"/>
                </a:ext>
              </a:extLst>
            </p:cNvPr>
            <p:cNvCxnSpPr/>
            <p:nvPr/>
          </p:nvCxnSpPr>
          <p:spPr>
            <a:xfrm>
              <a:off x="8584949" y="2641791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181A319-DDFC-4942-85BC-65D03004C9B1}"/>
                </a:ext>
              </a:extLst>
            </p:cNvPr>
            <p:cNvCxnSpPr>
              <a:cxnSpLocks/>
            </p:cNvCxnSpPr>
            <p:nvPr/>
          </p:nvCxnSpPr>
          <p:spPr>
            <a:xfrm>
              <a:off x="9301060" y="3021323"/>
              <a:ext cx="39443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C86483DA-60F9-4123-AFAA-555E13E9995F}"/>
                </a:ext>
              </a:extLst>
            </p:cNvPr>
            <p:cNvCxnSpPr>
              <a:cxnSpLocks/>
            </p:cNvCxnSpPr>
            <p:nvPr/>
          </p:nvCxnSpPr>
          <p:spPr>
            <a:xfrm>
              <a:off x="9301060" y="3210301"/>
              <a:ext cx="39443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37AB9C6F-C530-4D0F-8857-0FA6AB287C19}"/>
                </a:ext>
              </a:extLst>
            </p:cNvPr>
            <p:cNvCxnSpPr/>
            <p:nvPr/>
          </p:nvCxnSpPr>
          <p:spPr>
            <a:xfrm>
              <a:off x="9964592" y="309510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96C0204F-3665-498B-A6A0-2872A2689D4D}"/>
                </a:ext>
              </a:extLst>
            </p:cNvPr>
            <p:cNvCxnSpPr/>
            <p:nvPr/>
          </p:nvCxnSpPr>
          <p:spPr>
            <a:xfrm>
              <a:off x="9964592" y="3516056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AAD57D34-3B19-42AD-B03C-E62F4C948D0C}"/>
                </a:ext>
              </a:extLst>
            </p:cNvPr>
            <p:cNvCxnSpPr>
              <a:cxnSpLocks/>
            </p:cNvCxnSpPr>
            <p:nvPr/>
          </p:nvCxnSpPr>
          <p:spPr>
            <a:xfrm>
              <a:off x="10417238" y="309510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731F932-07D8-49E2-9976-06E81EB77976}"/>
                </a:ext>
              </a:extLst>
            </p:cNvPr>
            <p:cNvCxnSpPr>
              <a:cxnSpLocks/>
            </p:cNvCxnSpPr>
            <p:nvPr/>
          </p:nvCxnSpPr>
          <p:spPr>
            <a:xfrm>
              <a:off x="9975119" y="2674159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588CB5E9-E3C5-49CF-9C8E-DB4C6E8EBB92}"/>
                </a:ext>
              </a:extLst>
            </p:cNvPr>
            <p:cNvCxnSpPr/>
            <p:nvPr/>
          </p:nvCxnSpPr>
          <p:spPr>
            <a:xfrm>
              <a:off x="9973907" y="2666344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4393E30B-1A9F-4DC0-8537-A5028457AE8B}"/>
                </a:ext>
              </a:extLst>
            </p:cNvPr>
            <p:cNvCxnSpPr>
              <a:cxnSpLocks/>
            </p:cNvCxnSpPr>
            <p:nvPr/>
          </p:nvCxnSpPr>
          <p:spPr>
            <a:xfrm>
              <a:off x="10413280" y="266634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5A359E83-0624-4EB2-B0E5-84C76BD9F184}"/>
                </a:ext>
              </a:extLst>
            </p:cNvPr>
            <p:cNvCxnSpPr>
              <a:cxnSpLocks/>
            </p:cNvCxnSpPr>
            <p:nvPr/>
          </p:nvCxnSpPr>
          <p:spPr>
            <a:xfrm>
              <a:off x="6872207" y="308467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3EA7757A-7990-46CD-8D83-93109B1B831B}"/>
                </a:ext>
              </a:extLst>
            </p:cNvPr>
            <p:cNvCxnSpPr/>
            <p:nvPr/>
          </p:nvCxnSpPr>
          <p:spPr>
            <a:xfrm>
              <a:off x="6421721" y="2666344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CD876A3-ADF5-4FAD-98F6-A8826D99264B}"/>
                </a:ext>
              </a:extLst>
            </p:cNvPr>
            <p:cNvCxnSpPr>
              <a:cxnSpLocks/>
            </p:cNvCxnSpPr>
            <p:nvPr/>
          </p:nvCxnSpPr>
          <p:spPr>
            <a:xfrm>
              <a:off x="6872207" y="266634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A6B3AC2-B923-48A4-A2FD-4C8E59BE7870}"/>
                </a:ext>
              </a:extLst>
            </p:cNvPr>
            <p:cNvCxnSpPr>
              <a:cxnSpLocks/>
            </p:cNvCxnSpPr>
            <p:nvPr/>
          </p:nvCxnSpPr>
          <p:spPr>
            <a:xfrm>
              <a:off x="9984927" y="309907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5B161E74-1F8D-479D-8391-A123EC1A0A8B}"/>
                </a:ext>
              </a:extLst>
            </p:cNvPr>
            <p:cNvCxnSpPr/>
            <p:nvPr/>
          </p:nvCxnSpPr>
          <p:spPr>
            <a:xfrm>
              <a:off x="10515392" y="3075284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FE9E7DE7-6001-4B87-9067-7849314EC6F9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038" y="307528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872CEC03-422D-429A-A391-623BF2FD6E6C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037" y="2641791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56765D58-9AE6-4F4C-967D-97A43FCDD5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28776" y="2654335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EABF5878-0752-4329-A3B0-0AFC2169DDDA}"/>
              </a:ext>
            </a:extLst>
          </p:cNvPr>
          <p:cNvCxnSpPr>
            <a:cxnSpLocks/>
          </p:cNvCxnSpPr>
          <p:nvPr/>
        </p:nvCxnSpPr>
        <p:spPr>
          <a:xfrm>
            <a:off x="8474003" y="4614961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9674BB1F-BE88-42C8-9DDC-67E9A286CA74}"/>
              </a:ext>
            </a:extLst>
          </p:cNvPr>
          <p:cNvCxnSpPr>
            <a:cxnSpLocks/>
          </p:cNvCxnSpPr>
          <p:nvPr/>
        </p:nvCxnSpPr>
        <p:spPr>
          <a:xfrm>
            <a:off x="8474003" y="5035910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38EB7547-6C6D-4CF4-845A-F66F8A7F73FD}"/>
              </a:ext>
            </a:extLst>
          </p:cNvPr>
          <p:cNvCxnSpPr>
            <a:cxnSpLocks/>
          </p:cNvCxnSpPr>
          <p:nvPr/>
        </p:nvCxnSpPr>
        <p:spPr>
          <a:xfrm>
            <a:off x="8664511" y="5033667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905D7308-4299-4094-9E0C-ED06C76B7E12}"/>
              </a:ext>
            </a:extLst>
          </p:cNvPr>
          <p:cNvCxnSpPr/>
          <p:nvPr/>
        </p:nvCxnSpPr>
        <p:spPr>
          <a:xfrm>
            <a:off x="8647576" y="5039637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57D8F91D-2BAC-41C2-A39D-E32EBF4E3DAA}"/>
              </a:ext>
            </a:extLst>
          </p:cNvPr>
          <p:cNvCxnSpPr/>
          <p:nvPr/>
        </p:nvCxnSpPr>
        <p:spPr>
          <a:xfrm>
            <a:off x="8647576" y="5460586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457C349A-EF35-42AB-90B9-018854F58D4D}"/>
              </a:ext>
            </a:extLst>
          </p:cNvPr>
          <p:cNvCxnSpPr>
            <a:cxnSpLocks/>
          </p:cNvCxnSpPr>
          <p:nvPr/>
        </p:nvCxnSpPr>
        <p:spPr>
          <a:xfrm>
            <a:off x="9100221" y="5039637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073A0217-9572-46E5-9BA8-6A8C61B07981}"/>
              </a:ext>
            </a:extLst>
          </p:cNvPr>
          <p:cNvCxnSpPr>
            <a:cxnSpLocks/>
          </p:cNvCxnSpPr>
          <p:nvPr/>
        </p:nvCxnSpPr>
        <p:spPr>
          <a:xfrm>
            <a:off x="8660960" y="4618688"/>
            <a:ext cx="0" cy="420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CB9F1477-539B-46E9-84B9-64ACEFB8D6F3}"/>
              </a:ext>
            </a:extLst>
          </p:cNvPr>
          <p:cNvCxnSpPr/>
          <p:nvPr/>
        </p:nvCxnSpPr>
        <p:spPr>
          <a:xfrm>
            <a:off x="8656891" y="4610874"/>
            <a:ext cx="45264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4B12409-FAE2-4186-9E2E-55ED47F75B74}"/>
              </a:ext>
            </a:extLst>
          </p:cNvPr>
          <p:cNvGrpSpPr/>
          <p:nvPr/>
        </p:nvGrpSpPr>
        <p:grpSpPr>
          <a:xfrm>
            <a:off x="6493663" y="4623418"/>
            <a:ext cx="4548011" cy="871185"/>
            <a:chOff x="6493663" y="4623418"/>
            <a:chExt cx="4548011" cy="871185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485EC803-FABB-4092-BA59-AD856D373717}"/>
                </a:ext>
              </a:extLst>
            </p:cNvPr>
            <p:cNvCxnSpPr/>
            <p:nvPr/>
          </p:nvCxnSpPr>
          <p:spPr>
            <a:xfrm>
              <a:off x="7107572" y="5056376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131D94A4-220E-4073-B90E-7BE0B430BB14}"/>
                </a:ext>
              </a:extLst>
            </p:cNvPr>
            <p:cNvCxnSpPr>
              <a:cxnSpLocks/>
            </p:cNvCxnSpPr>
            <p:nvPr/>
          </p:nvCxnSpPr>
          <p:spPr>
            <a:xfrm>
              <a:off x="7560218" y="5056376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4EDF9C28-6E7B-46E0-AA76-128871DC2F1F}"/>
                </a:ext>
              </a:extLst>
            </p:cNvPr>
            <p:cNvCxnSpPr>
              <a:cxnSpLocks/>
            </p:cNvCxnSpPr>
            <p:nvPr/>
          </p:nvCxnSpPr>
          <p:spPr>
            <a:xfrm>
              <a:off x="7561912" y="4635622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AFE9F546-31FD-45E5-941A-FF1F9C460D1E}"/>
                </a:ext>
              </a:extLst>
            </p:cNvPr>
            <p:cNvCxnSpPr>
              <a:cxnSpLocks/>
            </p:cNvCxnSpPr>
            <p:nvPr/>
          </p:nvCxnSpPr>
          <p:spPr>
            <a:xfrm>
              <a:off x="7120956" y="463542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7F19AF16-C804-44DA-B2F2-691790670DEB}"/>
                </a:ext>
              </a:extLst>
            </p:cNvPr>
            <p:cNvCxnSpPr>
              <a:cxnSpLocks/>
            </p:cNvCxnSpPr>
            <p:nvPr/>
          </p:nvCxnSpPr>
          <p:spPr>
            <a:xfrm>
              <a:off x="7785353" y="5054532"/>
              <a:ext cx="25370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7588AAAA-011E-478C-A97C-F8172A35FC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12206" y="4935746"/>
              <a:ext cx="0" cy="24179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7069F232-2840-4CE0-8C2F-B588547C9C4F}"/>
                </a:ext>
              </a:extLst>
            </p:cNvPr>
            <p:cNvCxnSpPr>
              <a:cxnSpLocks/>
            </p:cNvCxnSpPr>
            <p:nvPr/>
          </p:nvCxnSpPr>
          <p:spPr>
            <a:xfrm>
              <a:off x="9373002" y="4990406"/>
              <a:ext cx="39443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030C8409-EEAA-4138-A139-B10F9913B50C}"/>
                </a:ext>
              </a:extLst>
            </p:cNvPr>
            <p:cNvCxnSpPr>
              <a:cxnSpLocks/>
            </p:cNvCxnSpPr>
            <p:nvPr/>
          </p:nvCxnSpPr>
          <p:spPr>
            <a:xfrm>
              <a:off x="9373002" y="5179384"/>
              <a:ext cx="39443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93E94833-7F30-4DDA-A45B-1F8A589BE0C6}"/>
                </a:ext>
              </a:extLst>
            </p:cNvPr>
            <p:cNvCxnSpPr/>
            <p:nvPr/>
          </p:nvCxnSpPr>
          <p:spPr>
            <a:xfrm>
              <a:off x="10036534" y="5064190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543E9B9D-8D46-48F4-BE97-5F9E593C38FD}"/>
                </a:ext>
              </a:extLst>
            </p:cNvPr>
            <p:cNvCxnSpPr/>
            <p:nvPr/>
          </p:nvCxnSpPr>
          <p:spPr>
            <a:xfrm>
              <a:off x="10036534" y="5485139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1ECA8AD-C585-4020-9F5E-2CA165E85143}"/>
                </a:ext>
              </a:extLst>
            </p:cNvPr>
            <p:cNvCxnSpPr>
              <a:cxnSpLocks/>
            </p:cNvCxnSpPr>
            <p:nvPr/>
          </p:nvCxnSpPr>
          <p:spPr>
            <a:xfrm>
              <a:off x="10489180" y="5064190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90BA96A7-4D9B-4387-85B6-59658075A54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7061" y="4643242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6D9F2026-B5EC-45B8-92BC-423C26000173}"/>
                </a:ext>
              </a:extLst>
            </p:cNvPr>
            <p:cNvCxnSpPr/>
            <p:nvPr/>
          </p:nvCxnSpPr>
          <p:spPr>
            <a:xfrm>
              <a:off x="10045849" y="463542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71C9AA6E-76D4-417C-B867-48BB09E8885A}"/>
                </a:ext>
              </a:extLst>
            </p:cNvPr>
            <p:cNvCxnSpPr>
              <a:cxnSpLocks/>
            </p:cNvCxnSpPr>
            <p:nvPr/>
          </p:nvCxnSpPr>
          <p:spPr>
            <a:xfrm>
              <a:off x="10489985" y="463542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6A2A9337-A6D7-4841-931F-78FE21CBC79B}"/>
                </a:ext>
              </a:extLst>
            </p:cNvPr>
            <p:cNvCxnSpPr>
              <a:cxnSpLocks/>
            </p:cNvCxnSpPr>
            <p:nvPr/>
          </p:nvCxnSpPr>
          <p:spPr>
            <a:xfrm>
              <a:off x="6944149" y="5064190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F98B0697-5249-4C26-BCD4-5119BF08831F}"/>
                </a:ext>
              </a:extLst>
            </p:cNvPr>
            <p:cNvCxnSpPr/>
            <p:nvPr/>
          </p:nvCxnSpPr>
          <p:spPr>
            <a:xfrm>
              <a:off x="6493663" y="463542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8A9D65CA-236D-4EC1-8C05-AFA17C523DDB}"/>
                </a:ext>
              </a:extLst>
            </p:cNvPr>
            <p:cNvCxnSpPr>
              <a:cxnSpLocks/>
            </p:cNvCxnSpPr>
            <p:nvPr/>
          </p:nvCxnSpPr>
          <p:spPr>
            <a:xfrm>
              <a:off x="6944149" y="463542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D38955D4-8C98-4307-B5F7-1FA0D41F5AAE}"/>
                </a:ext>
              </a:extLst>
            </p:cNvPr>
            <p:cNvCxnSpPr>
              <a:cxnSpLocks/>
            </p:cNvCxnSpPr>
            <p:nvPr/>
          </p:nvCxnSpPr>
          <p:spPr>
            <a:xfrm>
              <a:off x="10044154" y="5073654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C2152481-1717-439A-B9D6-70415EAE3D33}"/>
                </a:ext>
              </a:extLst>
            </p:cNvPr>
            <p:cNvCxnSpPr/>
            <p:nvPr/>
          </p:nvCxnSpPr>
          <p:spPr>
            <a:xfrm>
              <a:off x="10587334" y="5044367"/>
              <a:ext cx="452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3735559-2FA1-4266-A8B9-F168677CA1ED}"/>
                </a:ext>
              </a:extLst>
            </p:cNvPr>
            <p:cNvCxnSpPr>
              <a:cxnSpLocks/>
            </p:cNvCxnSpPr>
            <p:nvPr/>
          </p:nvCxnSpPr>
          <p:spPr>
            <a:xfrm>
              <a:off x="11039980" y="5044367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65BBFB9-6107-417B-BB01-A522BE73954D}"/>
                </a:ext>
              </a:extLst>
            </p:cNvPr>
            <p:cNvCxnSpPr>
              <a:cxnSpLocks/>
            </p:cNvCxnSpPr>
            <p:nvPr/>
          </p:nvCxnSpPr>
          <p:spPr>
            <a:xfrm>
              <a:off x="11041674" y="4623613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A925CA5E-BB84-4FFF-974D-8A56C77EC1E8}"/>
                </a:ext>
              </a:extLst>
            </p:cNvPr>
            <p:cNvCxnSpPr>
              <a:cxnSpLocks/>
            </p:cNvCxnSpPr>
            <p:nvPr/>
          </p:nvCxnSpPr>
          <p:spPr>
            <a:xfrm>
              <a:off x="10600718" y="4623418"/>
              <a:ext cx="0" cy="42094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520CA2FA-5DB3-457C-9406-739EA78B2FB5}"/>
              </a:ext>
            </a:extLst>
          </p:cNvPr>
          <p:cNvGrpSpPr/>
          <p:nvPr/>
        </p:nvGrpSpPr>
        <p:grpSpPr>
          <a:xfrm>
            <a:off x="4499672" y="2672938"/>
            <a:ext cx="994094" cy="863032"/>
            <a:chOff x="4774212" y="2654810"/>
            <a:chExt cx="1076531" cy="872260"/>
          </a:xfrm>
        </p:grpSpPr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DB240F70-FDE5-4A97-A4A9-2CEB840DE4BD}"/>
                </a:ext>
              </a:extLst>
            </p:cNvPr>
            <p:cNvCxnSpPr/>
            <p:nvPr/>
          </p:nvCxnSpPr>
          <p:spPr>
            <a:xfrm>
              <a:off x="4774212" y="3101620"/>
              <a:ext cx="490182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757B59E4-7D2B-4ED5-B9C4-1E1CFCF7161A}"/>
                </a:ext>
              </a:extLst>
            </p:cNvPr>
            <p:cNvCxnSpPr/>
            <p:nvPr/>
          </p:nvCxnSpPr>
          <p:spPr>
            <a:xfrm>
              <a:off x="4774212" y="3527070"/>
              <a:ext cx="490182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DF14847-3C70-41FD-986A-D69DBA99C4A0}"/>
                </a:ext>
              </a:extLst>
            </p:cNvPr>
            <p:cNvCxnSpPr>
              <a:cxnSpLocks/>
            </p:cNvCxnSpPr>
            <p:nvPr/>
          </p:nvCxnSpPr>
          <p:spPr>
            <a:xfrm>
              <a:off x="5260803" y="3101620"/>
              <a:ext cx="0" cy="42545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DB0D8A4-E6BC-4DB3-B3F9-DDF383E8B30D}"/>
                </a:ext>
              </a:extLst>
            </p:cNvPr>
            <p:cNvCxnSpPr>
              <a:cxnSpLocks/>
            </p:cNvCxnSpPr>
            <p:nvPr/>
          </p:nvCxnSpPr>
          <p:spPr>
            <a:xfrm>
              <a:off x="4780454" y="2676170"/>
              <a:ext cx="0" cy="42545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93C17A43-A6E4-4176-836D-1113204DE018}"/>
                </a:ext>
              </a:extLst>
            </p:cNvPr>
            <p:cNvCxnSpPr/>
            <p:nvPr/>
          </p:nvCxnSpPr>
          <p:spPr>
            <a:xfrm>
              <a:off x="4784299" y="2668272"/>
              <a:ext cx="490182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5BF058BE-422D-4F63-8A76-360BFF5CB971}"/>
                </a:ext>
              </a:extLst>
            </p:cNvPr>
            <p:cNvCxnSpPr>
              <a:cxnSpLocks/>
            </p:cNvCxnSpPr>
            <p:nvPr/>
          </p:nvCxnSpPr>
          <p:spPr>
            <a:xfrm>
              <a:off x="5260803" y="2654810"/>
              <a:ext cx="0" cy="42545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5036ABC2-AAB5-4FAD-8F6D-22BAC9FE51AB}"/>
                </a:ext>
              </a:extLst>
            </p:cNvPr>
            <p:cNvCxnSpPr>
              <a:cxnSpLocks/>
            </p:cNvCxnSpPr>
            <p:nvPr/>
          </p:nvCxnSpPr>
          <p:spPr>
            <a:xfrm>
              <a:off x="5848405" y="3101620"/>
              <a:ext cx="0" cy="42545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0FB551E-7C4A-43F9-941C-D3A9A75BEEB2}"/>
                </a:ext>
              </a:extLst>
            </p:cNvPr>
            <p:cNvCxnSpPr/>
            <p:nvPr/>
          </p:nvCxnSpPr>
          <p:spPr>
            <a:xfrm>
              <a:off x="5360561" y="2668272"/>
              <a:ext cx="490182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70E2EE4C-AA8A-4EB7-8DFA-93E62D4FEA2A}"/>
                </a:ext>
              </a:extLst>
            </p:cNvPr>
            <p:cNvCxnSpPr>
              <a:cxnSpLocks/>
            </p:cNvCxnSpPr>
            <p:nvPr/>
          </p:nvCxnSpPr>
          <p:spPr>
            <a:xfrm>
              <a:off x="5848405" y="2668272"/>
              <a:ext cx="0" cy="42545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784E389C-48F0-43A5-BB5C-8CE6097D3A58}"/>
              </a:ext>
            </a:extLst>
          </p:cNvPr>
          <p:cNvGrpSpPr/>
          <p:nvPr/>
        </p:nvGrpSpPr>
        <p:grpSpPr>
          <a:xfrm>
            <a:off x="8383170" y="2642523"/>
            <a:ext cx="635533" cy="869353"/>
            <a:chOff x="8413996" y="2650461"/>
            <a:chExt cx="635533" cy="869353"/>
          </a:xfrm>
        </p:grpSpPr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8EFB43D0-7664-4172-8E2A-F2172AF322F2}"/>
                </a:ext>
              </a:extLst>
            </p:cNvPr>
            <p:cNvCxnSpPr>
              <a:cxnSpLocks/>
            </p:cNvCxnSpPr>
            <p:nvPr/>
          </p:nvCxnSpPr>
          <p:spPr>
            <a:xfrm>
              <a:off x="8413996" y="2650461"/>
              <a:ext cx="0" cy="420949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1F385305-DF03-4D64-A6C2-E55DAA3D30C4}"/>
                </a:ext>
              </a:extLst>
            </p:cNvPr>
            <p:cNvCxnSpPr>
              <a:cxnSpLocks/>
            </p:cNvCxnSpPr>
            <p:nvPr/>
          </p:nvCxnSpPr>
          <p:spPr>
            <a:xfrm>
              <a:off x="8413996" y="3083954"/>
              <a:ext cx="0" cy="420949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2AFDA3CC-CDAA-4A94-8987-75D413ABE6FE}"/>
                </a:ext>
              </a:extLst>
            </p:cNvPr>
            <p:cNvCxnSpPr>
              <a:cxnSpLocks/>
            </p:cNvCxnSpPr>
            <p:nvPr/>
          </p:nvCxnSpPr>
          <p:spPr>
            <a:xfrm>
              <a:off x="8596190" y="3073254"/>
              <a:ext cx="0" cy="420949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A2AF663F-EFFF-446E-849C-6D02A44FA076}"/>
                </a:ext>
              </a:extLst>
            </p:cNvPr>
            <p:cNvCxnSpPr/>
            <p:nvPr/>
          </p:nvCxnSpPr>
          <p:spPr>
            <a:xfrm>
              <a:off x="8596884" y="3071410"/>
              <a:ext cx="452645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39DA49C2-7F19-4032-AFF4-05EF62318785}"/>
                </a:ext>
              </a:extLst>
            </p:cNvPr>
            <p:cNvCxnSpPr/>
            <p:nvPr/>
          </p:nvCxnSpPr>
          <p:spPr>
            <a:xfrm>
              <a:off x="8596884" y="3506735"/>
              <a:ext cx="452645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105B57F1-A9C5-444B-9351-F88BAAE754DE}"/>
                </a:ext>
              </a:extLst>
            </p:cNvPr>
            <p:cNvCxnSpPr>
              <a:cxnSpLocks/>
            </p:cNvCxnSpPr>
            <p:nvPr/>
          </p:nvCxnSpPr>
          <p:spPr>
            <a:xfrm>
              <a:off x="9040214" y="3098865"/>
              <a:ext cx="0" cy="420949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BE001100-20CC-44B7-A84F-1B44F10BF1DE}"/>
                </a:ext>
              </a:extLst>
            </p:cNvPr>
            <p:cNvCxnSpPr>
              <a:cxnSpLocks/>
            </p:cNvCxnSpPr>
            <p:nvPr/>
          </p:nvCxnSpPr>
          <p:spPr>
            <a:xfrm>
              <a:off x="8596190" y="2663005"/>
              <a:ext cx="0" cy="420949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860FDEB5-0AAE-48AD-934B-A9C3FD5C3562}"/>
                </a:ext>
              </a:extLst>
            </p:cNvPr>
            <p:cNvCxnSpPr/>
            <p:nvPr/>
          </p:nvCxnSpPr>
          <p:spPr>
            <a:xfrm>
              <a:off x="8596884" y="2654548"/>
              <a:ext cx="452645" cy="0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431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repeatCount="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repeatCount="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06315 0.091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4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01836 -0.0287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9" grpId="0"/>
      <p:bldP spid="70" grpId="0" animBg="1"/>
      <p:bldP spid="131" grpId="0"/>
      <p:bldP spid="16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78</Words>
  <Application>Microsoft Office PowerPoint</Application>
  <PresentationFormat>Widescreen</PresentationFormat>
  <Paragraphs>14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hieuhoabinhtravel@outlook.com.vn</dc:creator>
  <cp:lastModifiedBy>Administrator</cp:lastModifiedBy>
  <cp:revision>55</cp:revision>
  <dcterms:created xsi:type="dcterms:W3CDTF">2021-10-21T02:19:48Z</dcterms:created>
  <dcterms:modified xsi:type="dcterms:W3CDTF">2023-04-17T12:47:04Z</dcterms:modified>
</cp:coreProperties>
</file>