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av" ContentType="audio/x-wav"/>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9" r:id="rId1"/>
  </p:sldMasterIdLst>
  <p:notesMasterIdLst>
    <p:notesMasterId r:id="rId13"/>
  </p:notesMasterIdLst>
  <p:sldIdLst>
    <p:sldId id="2962" r:id="rId2"/>
    <p:sldId id="3107" r:id="rId3"/>
    <p:sldId id="3108" r:id="rId4"/>
    <p:sldId id="3109" r:id="rId5"/>
    <p:sldId id="3110" r:id="rId6"/>
    <p:sldId id="3114" r:id="rId7"/>
    <p:sldId id="3113" r:id="rId8"/>
    <p:sldId id="3115" r:id="rId9"/>
    <p:sldId id="3105" r:id="rId10"/>
    <p:sldId id="3106" r:id="rId11"/>
    <p:sldId id="280"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998D7"/>
    <a:srgbClr val="FF3399"/>
    <a:srgbClr val="FFFFFF"/>
    <a:srgbClr val="0000FF"/>
    <a:srgbClr val="3DC3EC"/>
    <a:srgbClr val="F3E8CC"/>
    <a:srgbClr val="F03C69"/>
    <a:srgbClr val="000099"/>
    <a:srgbClr val="FDF2D1"/>
    <a:srgbClr val="C7EAF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525" autoAdjust="0"/>
    <p:restoredTop sz="94660"/>
  </p:normalViewPr>
  <p:slideViewPr>
    <p:cSldViewPr snapToGrid="0">
      <p:cViewPr varScale="1">
        <p:scale>
          <a:sx n="74" d="100"/>
          <a:sy n="74" d="100"/>
        </p:scale>
        <p:origin x="-600" y="-9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DD21363-4EE3-49AE-BA04-164DB83892F6}" type="datetimeFigureOut">
              <a:rPr lang="en-GB" smtClean="0"/>
              <a:t>05/08/2022</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28B0E19-C2A7-4FE4-8BEE-17463F03FF49}" type="slidenum">
              <a:rPr lang="en-GB" smtClean="0"/>
              <a:t>‹#›</a:t>
            </a:fld>
            <a:endParaRPr lang="en-GB"/>
          </a:p>
        </p:txBody>
      </p:sp>
    </p:spTree>
    <p:extLst>
      <p:ext uri="{BB962C8B-B14F-4D97-AF65-F5344CB8AC3E}">
        <p14:creationId xmlns:p14="http://schemas.microsoft.com/office/powerpoint/2010/main" val="19209777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32659348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1775911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70FD1E9-C923-4D12-AB06-242B1EB3C9BB}"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等线" panose="020F0502020204030204"/>
              <a:cs typeface="+mn-cs"/>
            </a:endParaRPr>
          </a:p>
        </p:txBody>
      </p:sp>
    </p:spTree>
    <p:extLst>
      <p:ext uri="{BB962C8B-B14F-4D97-AF65-F5344CB8AC3E}">
        <p14:creationId xmlns:p14="http://schemas.microsoft.com/office/powerpoint/2010/main" val="25582691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71739541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
        <p:nvSpPr>
          <p:cNvPr id="2" name="Rectangle: Diagonal Corners Rounded 1">
            <a:extLst>
              <a:ext uri="{FF2B5EF4-FFF2-40B4-BE49-F238E27FC236}">
                <a16:creationId xmlns:a16="http://schemas.microsoft.com/office/drawing/2014/main" xmlns="" id="{685EC51D-0A5F-4380-9F93-B48BC9E2F629}"/>
              </a:ext>
            </a:extLst>
          </p:cNvPr>
          <p:cNvSpPr/>
          <p:nvPr userDrawn="1"/>
        </p:nvSpPr>
        <p:spPr>
          <a:xfrm>
            <a:off x="236375" y="228600"/>
            <a:ext cx="11719249" cy="6400800"/>
          </a:xfrm>
          <a:prstGeom prst="round2DiagRect">
            <a:avLst>
              <a:gd name="adj1" fmla="val 4762"/>
              <a:gd name="adj2" fmla="val 0"/>
            </a:avLst>
          </a:prstGeom>
          <a:solidFill>
            <a:schemeClr val="bg1"/>
          </a:solidFill>
          <a:ln w="28575">
            <a:noFill/>
            <a:prstDash val="lg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6" name="Picture 5">
            <a:extLst>
              <a:ext uri="{FF2B5EF4-FFF2-40B4-BE49-F238E27FC236}">
                <a16:creationId xmlns:a16="http://schemas.microsoft.com/office/drawing/2014/main" xmlns="" id="{CA80D7A3-4DED-4A27-B709-589EFE98C04D}"/>
              </a:ext>
            </a:extLst>
          </p:cNvPr>
          <p:cNvPicPr>
            <a:picLocks noChangeAspect="1"/>
          </p:cNvPicPr>
          <p:nvPr userDrawn="1"/>
        </p:nvPicPr>
        <p:blipFill>
          <a:blip r:embed="rId2"/>
          <a:stretch>
            <a:fillRect/>
          </a:stretch>
        </p:blipFill>
        <p:spPr>
          <a:xfrm>
            <a:off x="11328949" y="269639"/>
            <a:ext cx="589731" cy="520622"/>
          </a:xfrm>
          <a:prstGeom prst="rect">
            <a:avLst/>
          </a:prstGeom>
        </p:spPr>
      </p:pic>
    </p:spTree>
    <p:extLst>
      <p:ext uri="{BB962C8B-B14F-4D97-AF65-F5344CB8AC3E}">
        <p14:creationId xmlns:p14="http://schemas.microsoft.com/office/powerpoint/2010/main" val="364419465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041398956"/>
      </p:ext>
    </p:extLst>
  </p:cSld>
  <p:clrMap bg1="lt1" tx1="dk1" bg2="lt2" tx2="dk2" accent1="accent1" accent2="accent2" accent3="accent3" accent4="accent4" accent5="accent5" accent6="accent6" hlink="hlink" folHlink="folHlink"/>
  <p:sldLayoutIdLst>
    <p:sldLayoutId id="2147483690" r:id="rId1"/>
    <p:sldLayoutId id="2147483753" r:id="rId2"/>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notesSlide" Target="../notesSlides/notesSlide1.xml"/><Relationship Id="rId7" Type="http://schemas.openxmlformats.org/officeDocument/2006/relationships/image" Target="../media/image6.png"/><Relationship Id="rId12" Type="http://schemas.openxmlformats.org/officeDocument/2006/relationships/image" Target="../media/image2.png"/><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5.png"/><Relationship Id="rId11" Type="http://schemas.openxmlformats.org/officeDocument/2006/relationships/image" Target="../media/image8.png"/><Relationship Id="rId5" Type="http://schemas.openxmlformats.org/officeDocument/2006/relationships/image" Target="../media/image4.png"/><Relationship Id="rId10" Type="http://schemas.microsoft.com/office/2007/relationships/hdphoto" Target="../media/hdphoto2.wdp"/><Relationship Id="rId4" Type="http://schemas.openxmlformats.org/officeDocument/2006/relationships/image" Target="../media/image3.png"/><Relationship Id="rId9" Type="http://schemas.openxmlformats.org/officeDocument/2006/relationships/image" Target="../media/image7.png"/></Relationships>
</file>

<file path=ppt/slides/_rels/slide10.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26.png"/><Relationship Id="rId4" Type="http://schemas.openxmlformats.org/officeDocument/2006/relationships/image" Target="../media/image25.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11.png"/><Relationship Id="rId5" Type="http://schemas.microsoft.com/office/2007/relationships/hdphoto" Target="../media/hdphoto3.wdp"/><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6.png"/></Relationships>
</file>

<file path=ppt/slides/_rels/slide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5.pn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21.png"/><Relationship Id="rId1" Type="http://schemas.openxmlformats.org/officeDocument/2006/relationships/slideLayout" Target="../slideLayouts/slideLayout2.xml"/><Relationship Id="rId5" Type="http://schemas.microsoft.com/office/2007/relationships/hdphoto" Target="../media/hdphoto4.wdp"/><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2.xml"/><Relationship Id="rId4" Type="http://schemas.openxmlformats.org/officeDocument/2006/relationships/image" Target="../media/image23.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4">
            <a:lum/>
          </a:blip>
          <a:srcRect/>
          <a:stretch>
            <a:fillRect/>
          </a:stretch>
        </a:blipFill>
        <a:effectLst/>
      </p:bgPr>
    </p:bg>
    <p:spTree>
      <p:nvGrpSpPr>
        <p:cNvPr id="1" name=""/>
        <p:cNvGrpSpPr/>
        <p:nvPr/>
      </p:nvGrpSpPr>
      <p:grpSpPr>
        <a:xfrm>
          <a:off x="0" y="0"/>
          <a:ext cx="0" cy="0"/>
          <a:chOff x="0" y="0"/>
          <a:chExt cx="0" cy="0"/>
        </a:xfrm>
      </p:grpSpPr>
      <p:pic>
        <p:nvPicPr>
          <p:cNvPr id="7" name="图片 16">
            <a:extLst>
              <a:ext uri="{FF2B5EF4-FFF2-40B4-BE49-F238E27FC236}">
                <a16:creationId xmlns:a16="http://schemas.microsoft.com/office/drawing/2014/main" xmlns="" id="{518D1F5A-E2AF-49C3-B33D-F69466F1128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357733" y="740863"/>
            <a:ext cx="1664763" cy="1512215"/>
          </a:xfrm>
          <a:prstGeom prst="rect">
            <a:avLst/>
          </a:prstGeom>
        </p:spPr>
      </p:pic>
      <p:pic>
        <p:nvPicPr>
          <p:cNvPr id="3" name="Picture 2" descr="A picture containing logo&#10;&#10;Description automatically generated">
            <a:extLst>
              <a:ext uri="{FF2B5EF4-FFF2-40B4-BE49-F238E27FC236}">
                <a16:creationId xmlns:a16="http://schemas.microsoft.com/office/drawing/2014/main" xmlns="" id="{2F9B2541-B087-451D-ACA0-8DB1E0E81A5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57263" y="719306"/>
            <a:ext cx="8638781" cy="1999661"/>
          </a:xfrm>
          <a:prstGeom prst="rect">
            <a:avLst/>
          </a:prstGeom>
        </p:spPr>
      </p:pic>
      <p:pic>
        <p:nvPicPr>
          <p:cNvPr id="5" name="Picture 4" descr="A picture containing text&#10;&#10;Description automatically generated">
            <a:extLst>
              <a:ext uri="{FF2B5EF4-FFF2-40B4-BE49-F238E27FC236}">
                <a16:creationId xmlns:a16="http://schemas.microsoft.com/office/drawing/2014/main" xmlns="" id="{3058997C-18E0-4A22-8D39-4A21AA810808}"/>
              </a:ext>
            </a:extLst>
          </p:cNvPr>
          <p:cNvPicPr>
            <a:picLocks noChangeAspect="1"/>
          </p:cNvPicPr>
          <p:nvPr/>
        </p:nvPicPr>
        <p:blipFill rotWithShape="1">
          <a:blip r:embed="rId7">
            <a:extLst>
              <a:ext uri="{BEBA8EAE-BF5A-486C-A8C5-ECC9F3942E4B}">
                <a14:imgProps xmlns:a14="http://schemas.microsoft.com/office/drawing/2010/main">
                  <a14:imgLayer r:embed="rId8">
                    <a14:imgEffect>
                      <a14:backgroundRemoval t="3560" b="96117" l="5903" r="91319">
                        <a14:foregroundMark x1="56597" y1="3560" x2="56597" y2="3560"/>
                        <a14:foregroundMark x1="57639" y1="35599" x2="57639" y2="35599"/>
                        <a14:foregroundMark x1="56597" y1="36246" x2="56597" y2="38188"/>
                        <a14:foregroundMark x1="5903" y1="50485" x2="5903" y2="50485"/>
                        <a14:foregroundMark x1="21181" y1="96117" x2="21181" y2="96117"/>
                        <a14:foregroundMark x1="91319" y1="46926" x2="91319" y2="46926"/>
                      </a14:backgroundRemoval>
                    </a14:imgEffect>
                  </a14:imgLayer>
                </a14:imgProps>
              </a:ext>
              <a:ext uri="{28A0092B-C50C-407E-A947-70E740481C1C}">
                <a14:useLocalDpi xmlns:a14="http://schemas.microsoft.com/office/drawing/2010/main" val="0"/>
              </a:ext>
            </a:extLst>
          </a:blip>
          <a:srcRect b="4998"/>
          <a:stretch/>
        </p:blipFill>
        <p:spPr>
          <a:xfrm rot="654775">
            <a:off x="3373592" y="2535970"/>
            <a:ext cx="3006124" cy="3064128"/>
          </a:xfrm>
          <a:prstGeom prst="rect">
            <a:avLst/>
          </a:prstGeom>
        </p:spPr>
      </p:pic>
      <p:pic>
        <p:nvPicPr>
          <p:cNvPr id="8" name="图片 3">
            <a:extLst>
              <a:ext uri="{FF2B5EF4-FFF2-40B4-BE49-F238E27FC236}">
                <a16:creationId xmlns:a16="http://schemas.microsoft.com/office/drawing/2014/main" xmlns="" id="{EF484D5D-3737-4367-8BFA-D91482289102}"/>
              </a:ext>
            </a:extLst>
          </p:cNvPr>
          <p:cNvPicPr>
            <a:picLocks noChangeAspect="1"/>
          </p:cNvPicPr>
          <p:nvPr/>
        </p:nvPicPr>
        <p:blipFill>
          <a:blip r:embed="rId9" cstate="print">
            <a:extLst>
              <a:ext uri="{BEBA8EAE-BF5A-486C-A8C5-ECC9F3942E4B}">
                <a14:imgProps xmlns:a14="http://schemas.microsoft.com/office/drawing/2010/main">
                  <a14:imgLayer r:embed="rId10">
                    <a14:imgEffect>
                      <a14:saturation sat="400000"/>
                    </a14:imgEffect>
                  </a14:imgLayer>
                </a14:imgProps>
              </a:ext>
              <a:ext uri="{28A0092B-C50C-407E-A947-70E740481C1C}">
                <a14:useLocalDpi xmlns:a14="http://schemas.microsoft.com/office/drawing/2010/main" val="0"/>
              </a:ext>
            </a:extLst>
          </a:blip>
          <a:stretch>
            <a:fillRect/>
          </a:stretch>
        </p:blipFill>
        <p:spPr>
          <a:xfrm>
            <a:off x="-233187" y="3938047"/>
            <a:ext cx="12658374" cy="2919953"/>
          </a:xfrm>
          <a:prstGeom prst="rect">
            <a:avLst/>
          </a:prstGeom>
        </p:spPr>
      </p:pic>
      <p:pic>
        <p:nvPicPr>
          <p:cNvPr id="6" name="Picture 5">
            <a:extLst>
              <a:ext uri="{FF2B5EF4-FFF2-40B4-BE49-F238E27FC236}">
                <a16:creationId xmlns:a16="http://schemas.microsoft.com/office/drawing/2014/main" xmlns="" id="{E8F49DEC-0FF8-401F-AB12-26D7F9A04E45}"/>
              </a:ext>
            </a:extLst>
          </p:cNvPr>
          <p:cNvPicPr>
            <a:picLocks noChangeAspect="1"/>
          </p:cNvPicPr>
          <p:nvPr/>
        </p:nvPicPr>
        <p:blipFill>
          <a:blip r:embed="rId11"/>
          <a:stretch>
            <a:fillRect/>
          </a:stretch>
        </p:blipFill>
        <p:spPr>
          <a:xfrm>
            <a:off x="0" y="90658"/>
            <a:ext cx="1735904" cy="548770"/>
          </a:xfrm>
          <a:prstGeom prst="rect">
            <a:avLst/>
          </a:prstGeom>
        </p:spPr>
      </p:pic>
      <p:pic>
        <p:nvPicPr>
          <p:cNvPr id="9" name="Picture 8">
            <a:extLst>
              <a:ext uri="{FF2B5EF4-FFF2-40B4-BE49-F238E27FC236}">
                <a16:creationId xmlns:a16="http://schemas.microsoft.com/office/drawing/2014/main" xmlns="" id="{9ED1001B-2810-485A-9E26-E5781330E989}"/>
              </a:ext>
            </a:extLst>
          </p:cNvPr>
          <p:cNvPicPr>
            <a:picLocks noChangeAspect="1"/>
          </p:cNvPicPr>
          <p:nvPr/>
        </p:nvPicPr>
        <p:blipFill>
          <a:blip r:embed="rId12"/>
          <a:stretch>
            <a:fillRect/>
          </a:stretch>
        </p:blipFill>
        <p:spPr>
          <a:xfrm>
            <a:off x="121559" y="2458656"/>
            <a:ext cx="589731" cy="520622"/>
          </a:xfrm>
          <a:prstGeom prst="rect">
            <a:avLst/>
          </a:prstGeom>
        </p:spPr>
      </p:pic>
    </p:spTree>
    <p:custDataLst>
      <p:tags r:id="rId1"/>
    </p:custDataLst>
    <p:extLst>
      <p:ext uri="{BB962C8B-B14F-4D97-AF65-F5344CB8AC3E}">
        <p14:creationId xmlns:p14="http://schemas.microsoft.com/office/powerpoint/2010/main" val="33967020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xmlns="" id="{E6E35A39-1A8F-4ADC-A7F6-06EA24ACD297}"/>
              </a:ext>
            </a:extLst>
          </p:cNvPr>
          <p:cNvGrpSpPr/>
          <p:nvPr/>
        </p:nvGrpSpPr>
        <p:grpSpPr>
          <a:xfrm>
            <a:off x="569350" y="622767"/>
            <a:ext cx="3761537" cy="1181202"/>
            <a:chOff x="371924" y="384240"/>
            <a:chExt cx="3761537" cy="1181202"/>
          </a:xfrm>
        </p:grpSpPr>
        <p:pic>
          <p:nvPicPr>
            <p:cNvPr id="5" name="Picture 4">
              <a:extLst>
                <a:ext uri="{FF2B5EF4-FFF2-40B4-BE49-F238E27FC236}">
                  <a16:creationId xmlns:a16="http://schemas.microsoft.com/office/drawing/2014/main" xmlns="" id="{50F12B1B-5399-465E-BF44-B7AF0B9BC659}"/>
                </a:ext>
              </a:extLst>
            </p:cNvPr>
            <p:cNvPicPr>
              <a:picLocks noChangeAspect="1"/>
            </p:cNvPicPr>
            <p:nvPr/>
          </p:nvPicPr>
          <p:blipFill>
            <a:blip r:embed="rId2"/>
            <a:stretch>
              <a:fillRect/>
            </a:stretch>
          </p:blipFill>
          <p:spPr>
            <a:xfrm>
              <a:off x="371924" y="384240"/>
              <a:ext cx="1280271" cy="1181202"/>
            </a:xfrm>
            <a:prstGeom prst="rect">
              <a:avLst/>
            </a:prstGeom>
          </p:spPr>
        </p:pic>
        <p:sp>
          <p:nvSpPr>
            <p:cNvPr id="6" name="Rectangle 5">
              <a:extLst>
                <a:ext uri="{FF2B5EF4-FFF2-40B4-BE49-F238E27FC236}">
                  <a16:creationId xmlns:a16="http://schemas.microsoft.com/office/drawing/2014/main" xmlns="" id="{E6CB9DE3-24D3-4664-A836-7FB2E78A4ED4}"/>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VẬN DỤNG</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7" name="Rectangle 6">
            <a:extLst>
              <a:ext uri="{FF2B5EF4-FFF2-40B4-BE49-F238E27FC236}">
                <a16:creationId xmlns:a16="http://schemas.microsoft.com/office/drawing/2014/main" xmlns="" id="{62B1D5DC-D9B4-4A5F-87FB-5AEDC3F9BBAC}"/>
              </a:ext>
            </a:extLst>
          </p:cNvPr>
          <p:cNvSpPr/>
          <p:nvPr/>
        </p:nvSpPr>
        <p:spPr>
          <a:xfrm>
            <a:off x="1950286" y="1579427"/>
            <a:ext cx="9508651" cy="1036117"/>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1. </a:t>
            </a:r>
            <a:r>
              <a:rPr lang="vi-VN" sz="2200">
                <a:latin typeface="UTM Avo" panose="02040603050506020204" pitchFamily="18" charset="0"/>
                <a:cs typeface="Times New Roman" panose="02020603050405020304" pitchFamily="18" charset="0"/>
              </a:rPr>
              <a:t>Em cần sử dụng thao tác nháy đúp chuột trong những tình huống nào</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sau đây?</a:t>
            </a:r>
          </a:p>
        </p:txBody>
      </p:sp>
      <p:sp>
        <p:nvSpPr>
          <p:cNvPr id="8" name="Rectangle 7">
            <a:extLst>
              <a:ext uri="{FF2B5EF4-FFF2-40B4-BE49-F238E27FC236}">
                <a16:creationId xmlns:a16="http://schemas.microsoft.com/office/drawing/2014/main" xmlns="" id="{F3FA5169-5721-4B97-8FD1-69335B627255}"/>
              </a:ext>
            </a:extLst>
          </p:cNvPr>
          <p:cNvSpPr/>
          <p:nvPr/>
        </p:nvSpPr>
        <p:spPr>
          <a:xfrm>
            <a:off x="2305328" y="2533902"/>
            <a:ext cx="9153609" cy="533223"/>
          </a:xfrm>
          <a:prstGeom prst="rect">
            <a:avLst/>
          </a:prstGeom>
        </p:spPr>
        <p:txBody>
          <a:bodyPr wrap="square">
            <a:spAutoFit/>
          </a:bodyPr>
          <a:lstStyle/>
          <a:p>
            <a:pPr defTabSz="342900">
              <a:lnSpc>
                <a:spcPct val="150000"/>
              </a:lnSpc>
            </a:pPr>
            <a:r>
              <a:rPr lang="en-US" sz="2200" b="1">
                <a:solidFill>
                  <a:srgbClr val="92D050"/>
                </a:solidFill>
                <a:latin typeface="UTM Avo" panose="02040603050506020204" pitchFamily="18" charset="0"/>
                <a:cs typeface="Times New Roman" panose="02020603050405020304" pitchFamily="18" charset="0"/>
              </a:rPr>
              <a:t>A. </a:t>
            </a:r>
            <a:r>
              <a:rPr lang="vi-VN" sz="2200">
                <a:latin typeface="UTM Avo" panose="02040603050506020204" pitchFamily="18" charset="0"/>
                <a:cs typeface="Times New Roman" panose="02020603050405020304" pitchFamily="18" charset="0"/>
              </a:rPr>
              <a:t>Khởi động một phần mềm trên màn hình nền.</a:t>
            </a:r>
          </a:p>
        </p:txBody>
      </p:sp>
      <p:sp>
        <p:nvSpPr>
          <p:cNvPr id="9" name="Rectangle 8">
            <a:extLst>
              <a:ext uri="{FF2B5EF4-FFF2-40B4-BE49-F238E27FC236}">
                <a16:creationId xmlns:a16="http://schemas.microsoft.com/office/drawing/2014/main" xmlns="" id="{8882F44F-E62E-4779-A82D-98E8C5D1C618}"/>
              </a:ext>
            </a:extLst>
          </p:cNvPr>
          <p:cNvSpPr/>
          <p:nvPr/>
        </p:nvSpPr>
        <p:spPr>
          <a:xfrm>
            <a:off x="2305328" y="3067125"/>
            <a:ext cx="576767" cy="533223"/>
          </a:xfrm>
          <a:prstGeom prst="rect">
            <a:avLst/>
          </a:prstGeom>
        </p:spPr>
        <p:txBody>
          <a:bodyPr wrap="square">
            <a:spAutoFit/>
          </a:bodyPr>
          <a:lstStyle/>
          <a:p>
            <a:pPr defTabSz="342900">
              <a:lnSpc>
                <a:spcPct val="150000"/>
              </a:lnSpc>
            </a:pPr>
            <a:r>
              <a:rPr lang="en-US" sz="2200" b="1">
                <a:solidFill>
                  <a:srgbClr val="92D050"/>
                </a:solidFill>
                <a:latin typeface="UTM Avo" panose="02040603050506020204" pitchFamily="18" charset="0"/>
                <a:cs typeface="Times New Roman" panose="02020603050405020304" pitchFamily="18" charset="0"/>
              </a:rPr>
              <a:t>B. </a:t>
            </a:r>
            <a:endParaRPr lang="vi-VN" sz="2200">
              <a:latin typeface="UTM Avo"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ADCE4386-2F1F-43D6-87E0-66ADB5574B00}"/>
              </a:ext>
            </a:extLst>
          </p:cNvPr>
          <p:cNvSpPr/>
          <p:nvPr/>
        </p:nvSpPr>
        <p:spPr>
          <a:xfrm>
            <a:off x="2305328" y="4103242"/>
            <a:ext cx="9153609" cy="533223"/>
          </a:xfrm>
          <a:prstGeom prst="rect">
            <a:avLst/>
          </a:prstGeom>
        </p:spPr>
        <p:txBody>
          <a:bodyPr wrap="square">
            <a:spAutoFit/>
          </a:bodyPr>
          <a:lstStyle/>
          <a:p>
            <a:pPr defTabSz="342900">
              <a:lnSpc>
                <a:spcPct val="150000"/>
              </a:lnSpc>
            </a:pPr>
            <a:r>
              <a:rPr lang="en-US" sz="2200" b="1">
                <a:solidFill>
                  <a:srgbClr val="92D050"/>
                </a:solidFill>
                <a:latin typeface="UTM Avo" panose="02040603050506020204" pitchFamily="18" charset="0"/>
                <a:cs typeface="Times New Roman" panose="02020603050405020304" pitchFamily="18" charset="0"/>
              </a:rPr>
              <a:t>C. </a:t>
            </a:r>
            <a:r>
              <a:rPr lang="vi-VN" sz="2200">
                <a:latin typeface="UTM Avo" panose="02040603050506020204" pitchFamily="18" charset="0"/>
                <a:cs typeface="Times New Roman" panose="02020603050405020304" pitchFamily="18" charset="0"/>
              </a:rPr>
              <a:t>Mở một thư mục trên máy tính.</a:t>
            </a:r>
          </a:p>
        </p:txBody>
      </p:sp>
      <p:sp>
        <p:nvSpPr>
          <p:cNvPr id="11" name="Rectangle 10">
            <a:extLst>
              <a:ext uri="{FF2B5EF4-FFF2-40B4-BE49-F238E27FC236}">
                <a16:creationId xmlns:a16="http://schemas.microsoft.com/office/drawing/2014/main" xmlns="" id="{D972EDDF-665C-468D-BDBD-BAA9B60F23B1}"/>
              </a:ext>
            </a:extLst>
          </p:cNvPr>
          <p:cNvSpPr/>
          <p:nvPr/>
        </p:nvSpPr>
        <p:spPr>
          <a:xfrm>
            <a:off x="1950286" y="4760514"/>
            <a:ext cx="9508651" cy="1036117"/>
          </a:xfrm>
          <a:prstGeom prst="rect">
            <a:avLst/>
          </a:prstGeom>
        </p:spPr>
        <p:txBody>
          <a:bodyPr wrap="square">
            <a:spAutoFit/>
          </a:bodyPr>
          <a:lstStyle/>
          <a:p>
            <a:pPr algn="just" defTabSz="342900">
              <a:lnSpc>
                <a:spcPct val="150000"/>
              </a:lnSpc>
            </a:pPr>
            <a:r>
              <a:rPr lang="en-US" sz="2200" b="1">
                <a:latin typeface="UTM Avo" panose="02040603050506020204" pitchFamily="18" charset="0"/>
                <a:cs typeface="Times New Roman" panose="02020603050405020304" pitchFamily="18" charset="0"/>
              </a:rPr>
              <a:t>2. </a:t>
            </a:r>
            <a:r>
              <a:rPr lang="vi-VN" sz="2200">
                <a:latin typeface="UTM Avo" panose="02040603050506020204" pitchFamily="18" charset="0"/>
                <a:cs typeface="Times New Roman" panose="02020603050405020304" pitchFamily="18" charset="0"/>
              </a:rPr>
              <a:t>Hãy cho ví dụ về một tình huống mà em cần thao tác nháy nút phải chuột</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hoặc dùng nút cuộn chuột khi sử dụng máy tính</a:t>
            </a:r>
            <a:r>
              <a:rPr lang="en-US" sz="2200">
                <a:latin typeface="UTM Avo" panose="02040603050506020204" pitchFamily="18" charset="0"/>
                <a:cs typeface="Times New Roman" panose="02020603050405020304" pitchFamily="18" charset="0"/>
              </a:rPr>
              <a:t>.</a:t>
            </a:r>
            <a:endParaRPr lang="vi-VN" sz="2200">
              <a:latin typeface="UTM Avo" panose="020406030505060202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xmlns="" id="{4D853F05-94E5-448B-892A-CA74AF085B2A}"/>
              </a:ext>
            </a:extLst>
          </p:cNvPr>
          <p:cNvSpPr/>
          <p:nvPr/>
        </p:nvSpPr>
        <p:spPr>
          <a:xfrm>
            <a:off x="2703357" y="3067125"/>
            <a:ext cx="8755580" cy="1036117"/>
          </a:xfrm>
          <a:prstGeom prst="rect">
            <a:avLst/>
          </a:prstGeom>
        </p:spPr>
        <p:txBody>
          <a:bodyPr wrap="square">
            <a:spAutoFit/>
          </a:bodyPr>
          <a:lstStyle/>
          <a:p>
            <a:pPr defTabSz="342900">
              <a:lnSpc>
                <a:spcPct val="150000"/>
              </a:lnSpc>
            </a:pPr>
            <a:r>
              <a:rPr lang="vi-VN" sz="2200">
                <a:latin typeface="UTM Avo" panose="02040603050506020204" pitchFamily="18" charset="0"/>
                <a:cs typeface="Times New Roman" panose="02020603050405020304" pitchFamily="18" charset="0"/>
              </a:rPr>
              <a:t>Chọn lệnh </a:t>
            </a:r>
            <a:r>
              <a:rPr lang="vi-VN" sz="2200">
                <a:solidFill>
                  <a:srgbClr val="0998D7"/>
                </a:solidFill>
                <a:latin typeface="UTM Avo" panose="02040603050506020204" pitchFamily="18" charset="0"/>
                <a:cs typeface="Times New Roman" panose="02020603050405020304" pitchFamily="18" charset="0"/>
              </a:rPr>
              <a:t>New Folder </a:t>
            </a:r>
            <a:r>
              <a:rPr lang="vi-VN" sz="2200">
                <a:latin typeface="UTM Avo" panose="02040603050506020204" pitchFamily="18" charset="0"/>
                <a:cs typeface="Times New Roman" panose="02020603050405020304" pitchFamily="18" charset="0"/>
              </a:rPr>
              <a:t>trên dải lệnh </a:t>
            </a:r>
            <a:r>
              <a:rPr lang="vi-VN" sz="2200">
                <a:solidFill>
                  <a:srgbClr val="0998D7"/>
                </a:solidFill>
                <a:latin typeface="UTM Avo" panose="02040603050506020204" pitchFamily="18" charset="0"/>
                <a:cs typeface="Times New Roman" panose="02020603050405020304" pitchFamily="18" charset="0"/>
              </a:rPr>
              <a:t>Home</a:t>
            </a:r>
            <a:r>
              <a:rPr lang="vi-VN" sz="2200">
                <a:latin typeface="UTM Avo" panose="02040603050506020204" pitchFamily="18" charset="0"/>
                <a:cs typeface="Times New Roman" panose="02020603050405020304" pitchFamily="18" charset="0"/>
              </a:rPr>
              <a:t> của cửa sổ làm việc với tệp</a:t>
            </a: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và thư mục để tạo thư mục mới..</a:t>
            </a:r>
          </a:p>
        </p:txBody>
      </p:sp>
      <p:sp>
        <p:nvSpPr>
          <p:cNvPr id="15" name="Rectangle 14">
            <a:extLst>
              <a:ext uri="{FF2B5EF4-FFF2-40B4-BE49-F238E27FC236}">
                <a16:creationId xmlns:a16="http://schemas.microsoft.com/office/drawing/2014/main" xmlns="" id="{17720F1C-C190-4128-A49B-0D626A73403B}"/>
              </a:ext>
            </a:extLst>
          </p:cNvPr>
          <p:cNvSpPr/>
          <p:nvPr/>
        </p:nvSpPr>
        <p:spPr>
          <a:xfrm>
            <a:off x="1957899" y="2417918"/>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
        <p:nvSpPr>
          <p:cNvPr id="16" name="Rectangle 15">
            <a:extLst>
              <a:ext uri="{FF2B5EF4-FFF2-40B4-BE49-F238E27FC236}">
                <a16:creationId xmlns:a16="http://schemas.microsoft.com/office/drawing/2014/main" xmlns="" id="{F43771D0-8949-443E-A519-04ED04C6C2B0}"/>
              </a:ext>
            </a:extLst>
          </p:cNvPr>
          <p:cNvSpPr/>
          <p:nvPr/>
        </p:nvSpPr>
        <p:spPr>
          <a:xfrm>
            <a:off x="1957899" y="3997702"/>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
        <p:nvSpPr>
          <p:cNvPr id="17" name="Rectangle 16">
            <a:extLst>
              <a:ext uri="{FF2B5EF4-FFF2-40B4-BE49-F238E27FC236}">
                <a16:creationId xmlns:a16="http://schemas.microsoft.com/office/drawing/2014/main" xmlns="" id="{A3053135-C646-4529-BCA3-08068C62856C}"/>
              </a:ext>
            </a:extLst>
          </p:cNvPr>
          <p:cNvSpPr/>
          <p:nvPr/>
        </p:nvSpPr>
        <p:spPr>
          <a:xfrm>
            <a:off x="1921448" y="2944804"/>
            <a:ext cx="451267" cy="741293"/>
          </a:xfrm>
          <a:prstGeom prst="rect">
            <a:avLst/>
          </a:prstGeom>
        </p:spPr>
        <p:txBody>
          <a:bodyPr wrap="square">
            <a:spAutoFit/>
          </a:bodyPr>
          <a:lstStyle/>
          <a:p>
            <a:pPr defTabSz="342900">
              <a:lnSpc>
                <a:spcPct val="150000"/>
              </a:lnSpc>
            </a:pPr>
            <a:r>
              <a:rPr lang="en-US" sz="3200">
                <a:solidFill>
                  <a:srgbClr val="FF0000"/>
                </a:solidFill>
                <a:latin typeface="UTM Avo" panose="02040603050506020204" pitchFamily="18" charset="0"/>
                <a:cs typeface="Times New Roman" panose="02020603050405020304" pitchFamily="18" charset="0"/>
                <a:sym typeface="Wingdings 2" panose="05020102010507070707" pitchFamily="18" charset="2"/>
              </a:rPr>
              <a:t></a:t>
            </a:r>
            <a:endParaRPr lang="vi-VN" sz="3200">
              <a:solidFill>
                <a:srgbClr val="FF0000"/>
              </a:solidFill>
              <a:latin typeface="UTM Avo" panose="02040603050506020204" pitchFamily="18" charset="0"/>
              <a:cs typeface="Times New Roman" panose="02020603050405020304" pitchFamily="18" charset="0"/>
            </a:endParaRPr>
          </a:p>
        </p:txBody>
      </p:sp>
    </p:spTree>
    <p:extLst>
      <p:ext uri="{BB962C8B-B14F-4D97-AF65-F5344CB8AC3E}">
        <p14:creationId xmlns:p14="http://schemas.microsoft.com/office/powerpoint/2010/main" val="191010840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fade">
                                      <p:cBhvr>
                                        <p:cTn id="16" dur="500"/>
                                        <p:tgtEl>
                                          <p:spTgt spid="12"/>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childTnLst>
                          </p:cTn>
                        </p:par>
                      </p:childTnLst>
                    </p:cTn>
                  </p:par>
                  <p:par>
                    <p:cTn id="20" fill="hold">
                      <p:stCondLst>
                        <p:cond delay="indefinite"/>
                      </p:stCondLst>
                      <p:childTnLst>
                        <p:par>
                          <p:cTn id="21" fill="hold">
                            <p:stCondLst>
                              <p:cond delay="0"/>
                            </p:stCondLst>
                            <p:childTnLst>
                              <p:par>
                                <p:cTn id="22" presetID="10" presetClass="entr" presetSubtype="0"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fade">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10" presetClass="entr" presetSubtype="0" fill="hold" grpId="0" nodeType="clickEffect">
                                  <p:stCondLst>
                                    <p:cond delay="0"/>
                                  </p:stCondLst>
                                  <p:childTnLst>
                                    <p:set>
                                      <p:cBhvr>
                                        <p:cTn id="28" dur="1" fill="hold">
                                          <p:stCondLst>
                                            <p:cond delay="0"/>
                                          </p:stCondLst>
                                        </p:cTn>
                                        <p:tgtEl>
                                          <p:spTgt spid="17"/>
                                        </p:tgtEl>
                                        <p:attrNameLst>
                                          <p:attrName>style.visibility</p:attrName>
                                        </p:attrNameLst>
                                      </p:cBhvr>
                                      <p:to>
                                        <p:strVal val="visible"/>
                                      </p:to>
                                    </p:set>
                                    <p:animEffect transition="in" filter="fade">
                                      <p:cBhvr>
                                        <p:cTn id="29" dur="500"/>
                                        <p:tgtEl>
                                          <p:spTgt spid="17"/>
                                        </p:tgtEl>
                                      </p:cBhvr>
                                    </p:animEffect>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grpId="0" nodeType="clickEffect">
                                  <p:stCondLst>
                                    <p:cond delay="0"/>
                                  </p:stCondLst>
                                  <p:childTnLst>
                                    <p:set>
                                      <p:cBhvr>
                                        <p:cTn id="33" dur="1" fill="hold">
                                          <p:stCondLst>
                                            <p:cond delay="0"/>
                                          </p:stCondLst>
                                        </p:cTn>
                                        <p:tgtEl>
                                          <p:spTgt spid="16"/>
                                        </p:tgtEl>
                                        <p:attrNameLst>
                                          <p:attrName>style.visibility</p:attrName>
                                        </p:attrNameLst>
                                      </p:cBhvr>
                                      <p:to>
                                        <p:strVal val="visible"/>
                                      </p:to>
                                    </p:set>
                                    <p:animEffect transition="in" filter="fade">
                                      <p:cBhvr>
                                        <p:cTn id="34" dur="500"/>
                                        <p:tgtEl>
                                          <p:spTgt spid="16"/>
                                        </p:tgtEl>
                                      </p:cBhvr>
                                    </p:animEffec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2" grpId="0"/>
      <p:bldP spid="15" grpId="0"/>
      <p:bldP spid="16" grpId="0"/>
      <p:bldP spid="17"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pSp>
        <p:nvGrpSpPr>
          <p:cNvPr id="23" name="组合 1">
            <a:extLst>
              <a:ext uri="{FF2B5EF4-FFF2-40B4-BE49-F238E27FC236}">
                <a16:creationId xmlns:a16="http://schemas.microsoft.com/office/drawing/2014/main" xmlns="" id="{2C6CC85F-80B1-4649-B207-B5609F0D9149}"/>
              </a:ext>
            </a:extLst>
          </p:cNvPr>
          <p:cNvGrpSpPr/>
          <p:nvPr/>
        </p:nvGrpSpPr>
        <p:grpSpPr>
          <a:xfrm>
            <a:off x="2980607" y="1150453"/>
            <a:ext cx="5976143" cy="4679926"/>
            <a:chOff x="2424113" y="688975"/>
            <a:chExt cx="6713537" cy="5619751"/>
          </a:xfrm>
        </p:grpSpPr>
        <p:sp>
          <p:nvSpPr>
            <p:cNvPr id="24" name="AutoShape 3">
              <a:extLst>
                <a:ext uri="{FF2B5EF4-FFF2-40B4-BE49-F238E27FC236}">
                  <a16:creationId xmlns:a16="http://schemas.microsoft.com/office/drawing/2014/main" xmlns="" id="{96F37804-D255-4A9B-A31C-D534DA152B5D}"/>
                </a:ext>
              </a:extLst>
            </p:cNvPr>
            <p:cNvSpPr>
              <a:spLocks noChangeAspect="1" noChangeArrowheads="1" noTextEdit="1"/>
            </p:cNvSpPr>
            <p:nvPr/>
          </p:nvSpPr>
          <p:spPr bwMode="auto">
            <a:xfrm>
              <a:off x="2424113" y="692150"/>
              <a:ext cx="6710362" cy="561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5" name="Freeform 24">
              <a:extLst>
                <a:ext uri="{FF2B5EF4-FFF2-40B4-BE49-F238E27FC236}">
                  <a16:creationId xmlns:a16="http://schemas.microsoft.com/office/drawing/2014/main" xmlns="" id="{0510F233-43DE-4063-A25A-4E4D90C9700C}"/>
                </a:ext>
              </a:extLst>
            </p:cNvPr>
            <p:cNvSpPr>
              <a:spLocks/>
            </p:cNvSpPr>
            <p:nvPr/>
          </p:nvSpPr>
          <p:spPr bwMode="auto">
            <a:xfrm>
              <a:off x="2427288" y="1592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6" name="Freeform 6">
              <a:extLst>
                <a:ext uri="{FF2B5EF4-FFF2-40B4-BE49-F238E27FC236}">
                  <a16:creationId xmlns:a16="http://schemas.microsoft.com/office/drawing/2014/main" xmlns="" id="{D5B3B4D8-2899-4E06-A301-F5AE91FEAC7E}"/>
                </a:ext>
              </a:extLst>
            </p:cNvPr>
            <p:cNvSpPr>
              <a:spLocks/>
            </p:cNvSpPr>
            <p:nvPr/>
          </p:nvSpPr>
          <p:spPr bwMode="auto">
            <a:xfrm>
              <a:off x="3355975" y="703263"/>
              <a:ext cx="800100" cy="1198563"/>
            </a:xfrm>
            <a:custGeom>
              <a:avLst/>
              <a:gdLst>
                <a:gd name="T0" fmla="*/ 302 w 302"/>
                <a:gd name="T1" fmla="*/ 432 h 452"/>
                <a:gd name="T2" fmla="*/ 288 w 302"/>
                <a:gd name="T3" fmla="*/ 452 h 452"/>
                <a:gd name="T4" fmla="*/ 13 w 302"/>
                <a:gd name="T5" fmla="*/ 452 h 452"/>
                <a:gd name="T6" fmla="*/ 0 w 302"/>
                <a:gd name="T7" fmla="*/ 432 h 452"/>
                <a:gd name="T8" fmla="*/ 0 w 302"/>
                <a:gd name="T9" fmla="*/ 20 h 452"/>
                <a:gd name="T10" fmla="*/ 13 w 302"/>
                <a:gd name="T11" fmla="*/ 0 h 452"/>
                <a:gd name="T12" fmla="*/ 288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8" y="452"/>
                  </a:cubicBezTo>
                  <a:cubicBezTo>
                    <a:pt x="13" y="452"/>
                    <a:pt x="13" y="452"/>
                    <a:pt x="13" y="452"/>
                  </a:cubicBezTo>
                  <a:cubicBezTo>
                    <a:pt x="6" y="452"/>
                    <a:pt x="0" y="443"/>
                    <a:pt x="0" y="432"/>
                  </a:cubicBezTo>
                  <a:cubicBezTo>
                    <a:pt x="0" y="20"/>
                    <a:pt x="0" y="20"/>
                    <a:pt x="0" y="20"/>
                  </a:cubicBezTo>
                  <a:cubicBezTo>
                    <a:pt x="0" y="9"/>
                    <a:pt x="6" y="0"/>
                    <a:pt x="13" y="0"/>
                  </a:cubicBezTo>
                  <a:cubicBezTo>
                    <a:pt x="288" y="0"/>
                    <a:pt x="288" y="0"/>
                    <a:pt x="288" y="0"/>
                  </a:cubicBezTo>
                  <a:cubicBezTo>
                    <a:pt x="296" y="0"/>
                    <a:pt x="302" y="9"/>
                    <a:pt x="302" y="20"/>
                  </a:cubicBezTo>
                  <a:lnTo>
                    <a:pt x="302" y="432"/>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7" name="Freeform 7">
              <a:extLst>
                <a:ext uri="{FF2B5EF4-FFF2-40B4-BE49-F238E27FC236}">
                  <a16:creationId xmlns:a16="http://schemas.microsoft.com/office/drawing/2014/main" xmlns="" id="{E5DC7212-55A6-41AB-BC0E-A36C5609930B}"/>
                </a:ext>
              </a:extLst>
            </p:cNvPr>
            <p:cNvSpPr>
              <a:spLocks/>
            </p:cNvSpPr>
            <p:nvPr/>
          </p:nvSpPr>
          <p:spPr bwMode="auto">
            <a:xfrm>
              <a:off x="4254500" y="1127125"/>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8" name="Freeform 8">
              <a:extLst>
                <a:ext uri="{FF2B5EF4-FFF2-40B4-BE49-F238E27FC236}">
                  <a16:creationId xmlns:a16="http://schemas.microsoft.com/office/drawing/2014/main" xmlns="" id="{C6D25AEF-636D-4758-BC36-3DE084FA5FFC}"/>
                </a:ext>
              </a:extLst>
            </p:cNvPr>
            <p:cNvSpPr>
              <a:spLocks/>
            </p:cNvSpPr>
            <p:nvPr/>
          </p:nvSpPr>
          <p:spPr bwMode="auto">
            <a:xfrm>
              <a:off x="4254500" y="2419350"/>
              <a:ext cx="801687" cy="800100"/>
            </a:xfrm>
            <a:custGeom>
              <a:avLst/>
              <a:gdLst>
                <a:gd name="T0" fmla="*/ 302 w 302"/>
                <a:gd name="T1" fmla="*/ 288 h 301"/>
                <a:gd name="T2" fmla="*/ 289 w 302"/>
                <a:gd name="T3" fmla="*/ 301 h 301"/>
                <a:gd name="T4" fmla="*/ 14 w 302"/>
                <a:gd name="T5" fmla="*/ 301 h 301"/>
                <a:gd name="T6" fmla="*/ 0 w 302"/>
                <a:gd name="T7" fmla="*/ 288 h 301"/>
                <a:gd name="T8" fmla="*/ 0 w 302"/>
                <a:gd name="T9" fmla="*/ 13 h 301"/>
                <a:gd name="T10" fmla="*/ 14 w 302"/>
                <a:gd name="T11" fmla="*/ 0 h 301"/>
                <a:gd name="T12" fmla="*/ 289 w 302"/>
                <a:gd name="T13" fmla="*/ 0 h 301"/>
                <a:gd name="T14" fmla="*/ 302 w 302"/>
                <a:gd name="T15" fmla="*/ 13 h 301"/>
                <a:gd name="T16" fmla="*/ 302 w 302"/>
                <a:gd name="T17" fmla="*/ 288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8"/>
                  </a:moveTo>
                  <a:cubicBezTo>
                    <a:pt x="302" y="295"/>
                    <a:pt x="296" y="301"/>
                    <a:pt x="289" y="301"/>
                  </a:cubicBezTo>
                  <a:cubicBezTo>
                    <a:pt x="14" y="301"/>
                    <a:pt x="14" y="301"/>
                    <a:pt x="14" y="301"/>
                  </a:cubicBezTo>
                  <a:cubicBezTo>
                    <a:pt x="6" y="301"/>
                    <a:pt x="0" y="295"/>
                    <a:pt x="0" y="288"/>
                  </a:cubicBezTo>
                  <a:cubicBezTo>
                    <a:pt x="0" y="13"/>
                    <a:pt x="0" y="13"/>
                    <a:pt x="0" y="13"/>
                  </a:cubicBezTo>
                  <a:cubicBezTo>
                    <a:pt x="0" y="6"/>
                    <a:pt x="6" y="0"/>
                    <a:pt x="14" y="0"/>
                  </a:cubicBezTo>
                  <a:cubicBezTo>
                    <a:pt x="289" y="0"/>
                    <a:pt x="289" y="0"/>
                    <a:pt x="289" y="0"/>
                  </a:cubicBezTo>
                  <a:cubicBezTo>
                    <a:pt x="296" y="0"/>
                    <a:pt x="302" y="6"/>
                    <a:pt x="302" y="13"/>
                  </a:cubicBezTo>
                  <a:lnTo>
                    <a:pt x="302" y="288"/>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29" name="Freeform 9">
              <a:extLst>
                <a:ext uri="{FF2B5EF4-FFF2-40B4-BE49-F238E27FC236}">
                  <a16:creationId xmlns:a16="http://schemas.microsoft.com/office/drawing/2014/main" xmlns="" id="{25B2E583-AE1D-42C1-952E-E6AF49F059D8}"/>
                </a:ext>
              </a:extLst>
            </p:cNvPr>
            <p:cNvSpPr>
              <a:spLocks/>
            </p:cNvSpPr>
            <p:nvPr/>
          </p:nvSpPr>
          <p:spPr bwMode="auto">
            <a:xfrm>
              <a:off x="2427288" y="2847975"/>
              <a:ext cx="800100" cy="798513"/>
            </a:xfrm>
            <a:custGeom>
              <a:avLst/>
              <a:gdLst>
                <a:gd name="T0" fmla="*/ 302 w 302"/>
                <a:gd name="T1" fmla="*/ 287 h 301"/>
                <a:gd name="T2" fmla="*/ 289 w 302"/>
                <a:gd name="T3" fmla="*/ 301 h 301"/>
                <a:gd name="T4" fmla="*/ 13 w 302"/>
                <a:gd name="T5" fmla="*/ 301 h 301"/>
                <a:gd name="T6" fmla="*/ 0 w 302"/>
                <a:gd name="T7" fmla="*/ 287 h 301"/>
                <a:gd name="T8" fmla="*/ 0 w 302"/>
                <a:gd name="T9" fmla="*/ 13 h 301"/>
                <a:gd name="T10" fmla="*/ 13 w 302"/>
                <a:gd name="T11" fmla="*/ 0 h 301"/>
                <a:gd name="T12" fmla="*/ 289 w 302"/>
                <a:gd name="T13" fmla="*/ 0 h 301"/>
                <a:gd name="T14" fmla="*/ 302 w 302"/>
                <a:gd name="T15" fmla="*/ 13 h 301"/>
                <a:gd name="T16" fmla="*/ 302 w 302"/>
                <a:gd name="T17" fmla="*/ 287 h 3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301">
                  <a:moveTo>
                    <a:pt x="302" y="287"/>
                  </a:moveTo>
                  <a:cubicBezTo>
                    <a:pt x="302" y="295"/>
                    <a:pt x="296" y="301"/>
                    <a:pt x="289" y="301"/>
                  </a:cubicBezTo>
                  <a:cubicBezTo>
                    <a:pt x="13" y="301"/>
                    <a:pt x="13" y="301"/>
                    <a:pt x="13" y="301"/>
                  </a:cubicBezTo>
                  <a:cubicBezTo>
                    <a:pt x="6" y="301"/>
                    <a:pt x="0" y="295"/>
                    <a:pt x="0" y="287"/>
                  </a:cubicBezTo>
                  <a:cubicBezTo>
                    <a:pt x="0" y="13"/>
                    <a:pt x="0" y="13"/>
                    <a:pt x="0" y="13"/>
                  </a:cubicBezTo>
                  <a:cubicBezTo>
                    <a:pt x="0" y="6"/>
                    <a:pt x="6" y="0"/>
                    <a:pt x="13" y="0"/>
                  </a:cubicBezTo>
                  <a:cubicBezTo>
                    <a:pt x="289" y="0"/>
                    <a:pt x="289" y="0"/>
                    <a:pt x="289" y="0"/>
                  </a:cubicBezTo>
                  <a:cubicBezTo>
                    <a:pt x="296" y="0"/>
                    <a:pt x="302" y="6"/>
                    <a:pt x="302" y="13"/>
                  </a:cubicBezTo>
                  <a:lnTo>
                    <a:pt x="302" y="28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0" name="Freeform 10">
              <a:extLst>
                <a:ext uri="{FF2B5EF4-FFF2-40B4-BE49-F238E27FC236}">
                  <a16:creationId xmlns:a16="http://schemas.microsoft.com/office/drawing/2014/main" xmlns="" id="{33A802D5-A787-4B92-BCB5-8E1C86E731B6}"/>
                </a:ext>
              </a:extLst>
            </p:cNvPr>
            <p:cNvSpPr>
              <a:spLocks/>
            </p:cNvSpPr>
            <p:nvPr/>
          </p:nvSpPr>
          <p:spPr bwMode="auto">
            <a:xfrm>
              <a:off x="2854325" y="1165225"/>
              <a:ext cx="381000" cy="379413"/>
            </a:xfrm>
            <a:custGeom>
              <a:avLst/>
              <a:gdLst>
                <a:gd name="T0" fmla="*/ 144 w 144"/>
                <a:gd name="T1" fmla="*/ 137 h 143"/>
                <a:gd name="T2" fmla="*/ 138 w 144"/>
                <a:gd name="T3" fmla="*/ 143 h 143"/>
                <a:gd name="T4" fmla="*/ 6 w 144"/>
                <a:gd name="T5" fmla="*/ 143 h 143"/>
                <a:gd name="T6" fmla="*/ 0 w 144"/>
                <a:gd name="T7" fmla="*/ 137 h 143"/>
                <a:gd name="T8" fmla="*/ 0 w 144"/>
                <a:gd name="T9" fmla="*/ 7 h 143"/>
                <a:gd name="T10" fmla="*/ 6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6" y="143"/>
                    <a:pt x="6" y="143"/>
                    <a:pt x="6" y="143"/>
                  </a:cubicBezTo>
                  <a:cubicBezTo>
                    <a:pt x="3" y="143"/>
                    <a:pt x="0" y="140"/>
                    <a:pt x="0" y="137"/>
                  </a:cubicBezTo>
                  <a:cubicBezTo>
                    <a:pt x="0" y="7"/>
                    <a:pt x="0" y="7"/>
                    <a:pt x="0" y="7"/>
                  </a:cubicBezTo>
                  <a:cubicBezTo>
                    <a:pt x="0" y="3"/>
                    <a:pt x="3" y="0"/>
                    <a:pt x="6"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1" name="Freeform 11">
              <a:extLst>
                <a:ext uri="{FF2B5EF4-FFF2-40B4-BE49-F238E27FC236}">
                  <a16:creationId xmlns:a16="http://schemas.microsoft.com/office/drawing/2014/main" xmlns="" id="{6AEE02AB-4BDC-4469-BEEB-58E5D2F3BE85}"/>
                </a:ext>
              </a:extLst>
            </p:cNvPr>
            <p:cNvSpPr>
              <a:spLocks/>
            </p:cNvSpPr>
            <p:nvPr/>
          </p:nvSpPr>
          <p:spPr bwMode="auto">
            <a:xfrm>
              <a:off x="4254500" y="703263"/>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2" name="Freeform 12">
              <a:extLst>
                <a:ext uri="{FF2B5EF4-FFF2-40B4-BE49-F238E27FC236}">
                  <a16:creationId xmlns:a16="http://schemas.microsoft.com/office/drawing/2014/main" xmlns="" id="{6AF9EF2C-B8BB-4594-AA12-A7C2B3ADB4AB}"/>
                </a:ext>
              </a:extLst>
            </p:cNvPr>
            <p:cNvSpPr>
              <a:spLocks/>
            </p:cNvSpPr>
            <p:nvPr/>
          </p:nvSpPr>
          <p:spPr bwMode="auto">
            <a:xfrm>
              <a:off x="6948488" y="688975"/>
              <a:ext cx="382587"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3" name="Freeform 13">
              <a:extLst>
                <a:ext uri="{FF2B5EF4-FFF2-40B4-BE49-F238E27FC236}">
                  <a16:creationId xmlns:a16="http://schemas.microsoft.com/office/drawing/2014/main" xmlns="" id="{A22CE38D-535D-4CAF-8AF4-13C41A68BB6D}"/>
                </a:ext>
              </a:extLst>
            </p:cNvPr>
            <p:cNvSpPr>
              <a:spLocks/>
            </p:cNvSpPr>
            <p:nvPr/>
          </p:nvSpPr>
          <p:spPr bwMode="auto">
            <a:xfrm>
              <a:off x="8320088" y="1157288"/>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4" name="Freeform 14">
              <a:extLst>
                <a:ext uri="{FF2B5EF4-FFF2-40B4-BE49-F238E27FC236}">
                  <a16:creationId xmlns:a16="http://schemas.microsoft.com/office/drawing/2014/main" xmlns="" id="{39B64302-DA1B-4996-A180-A08EC12E8CF6}"/>
                </a:ext>
              </a:extLst>
            </p:cNvPr>
            <p:cNvSpPr>
              <a:spLocks/>
            </p:cNvSpPr>
            <p:nvPr/>
          </p:nvSpPr>
          <p:spPr bwMode="auto">
            <a:xfrm>
              <a:off x="7845425" y="1976438"/>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7" y="142"/>
                    <a:pt x="7" y="142"/>
                    <a:pt x="7" y="142"/>
                  </a:cubicBezTo>
                  <a:cubicBezTo>
                    <a:pt x="3" y="142"/>
                    <a:pt x="0" y="139"/>
                    <a:pt x="0" y="136"/>
                  </a:cubicBezTo>
                  <a:cubicBezTo>
                    <a:pt x="0" y="6"/>
                    <a:pt x="0" y="6"/>
                    <a:pt x="0" y="6"/>
                  </a:cubicBezTo>
                  <a:cubicBezTo>
                    <a:pt x="0" y="2"/>
                    <a:pt x="3" y="0"/>
                    <a:pt x="7"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5" name="Freeform 15">
              <a:extLst>
                <a:ext uri="{FF2B5EF4-FFF2-40B4-BE49-F238E27FC236}">
                  <a16:creationId xmlns:a16="http://schemas.microsoft.com/office/drawing/2014/main" xmlns="" id="{A30D1B24-4AA2-4F12-8789-6062A4B00180}"/>
                </a:ext>
              </a:extLst>
            </p:cNvPr>
            <p:cNvSpPr>
              <a:spLocks/>
            </p:cNvSpPr>
            <p:nvPr/>
          </p:nvSpPr>
          <p:spPr bwMode="auto">
            <a:xfrm>
              <a:off x="8320088" y="3717925"/>
              <a:ext cx="382587" cy="376238"/>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6" name="Freeform 16">
              <a:extLst>
                <a:ext uri="{FF2B5EF4-FFF2-40B4-BE49-F238E27FC236}">
                  <a16:creationId xmlns:a16="http://schemas.microsoft.com/office/drawing/2014/main" xmlns="" id="{D621600D-6724-4750-A869-B7C63B67DA46}"/>
                </a:ext>
              </a:extLst>
            </p:cNvPr>
            <p:cNvSpPr>
              <a:spLocks/>
            </p:cNvSpPr>
            <p:nvPr/>
          </p:nvSpPr>
          <p:spPr bwMode="auto">
            <a:xfrm>
              <a:off x="8320088" y="2425700"/>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3 h 298"/>
                <a:gd name="T10" fmla="*/ 14 w 308"/>
                <a:gd name="T11" fmla="*/ 0 h 298"/>
                <a:gd name="T12" fmla="*/ 295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3"/>
                    <a:pt x="0" y="13"/>
                    <a:pt x="0" y="13"/>
                  </a:cubicBezTo>
                  <a:cubicBezTo>
                    <a:pt x="0" y="6"/>
                    <a:pt x="7" y="0"/>
                    <a:pt x="14" y="0"/>
                  </a:cubicBezTo>
                  <a:cubicBezTo>
                    <a:pt x="295" y="0"/>
                    <a:pt x="295" y="0"/>
                    <a:pt x="295" y="0"/>
                  </a:cubicBezTo>
                  <a:cubicBezTo>
                    <a:pt x="302" y="0"/>
                    <a:pt x="308" y="6"/>
                    <a:pt x="308" y="13"/>
                  </a:cubicBezTo>
                  <a:lnTo>
                    <a:pt x="308" y="285"/>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7" name="Freeform 17">
              <a:extLst>
                <a:ext uri="{FF2B5EF4-FFF2-40B4-BE49-F238E27FC236}">
                  <a16:creationId xmlns:a16="http://schemas.microsoft.com/office/drawing/2014/main" xmlns="" id="{ECE8626B-FB43-409C-A027-541E3CD43BDB}"/>
                </a:ext>
              </a:extLst>
            </p:cNvPr>
            <p:cNvSpPr>
              <a:spLocks/>
            </p:cNvSpPr>
            <p:nvPr/>
          </p:nvSpPr>
          <p:spPr bwMode="auto">
            <a:xfrm>
              <a:off x="7418388" y="2411413"/>
              <a:ext cx="815975" cy="792163"/>
            </a:xfrm>
            <a:custGeom>
              <a:avLst/>
              <a:gdLst>
                <a:gd name="T0" fmla="*/ 308 w 308"/>
                <a:gd name="T1" fmla="*/ 285 h 298"/>
                <a:gd name="T2" fmla="*/ 294 w 308"/>
                <a:gd name="T3" fmla="*/ 298 h 298"/>
                <a:gd name="T4" fmla="*/ 14 w 308"/>
                <a:gd name="T5" fmla="*/ 298 h 298"/>
                <a:gd name="T6" fmla="*/ 0 w 308"/>
                <a:gd name="T7" fmla="*/ 285 h 298"/>
                <a:gd name="T8" fmla="*/ 0 w 308"/>
                <a:gd name="T9" fmla="*/ 13 h 298"/>
                <a:gd name="T10" fmla="*/ 14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4" y="298"/>
                    <a:pt x="14" y="298"/>
                    <a:pt x="14" y="298"/>
                  </a:cubicBezTo>
                  <a:cubicBezTo>
                    <a:pt x="6" y="298"/>
                    <a:pt x="0" y="292"/>
                    <a:pt x="0" y="285"/>
                  </a:cubicBezTo>
                  <a:cubicBezTo>
                    <a:pt x="0" y="13"/>
                    <a:pt x="0" y="13"/>
                    <a:pt x="0" y="13"/>
                  </a:cubicBezTo>
                  <a:cubicBezTo>
                    <a:pt x="0" y="6"/>
                    <a:pt x="6" y="0"/>
                    <a:pt x="14" y="0"/>
                  </a:cubicBezTo>
                  <a:cubicBezTo>
                    <a:pt x="294" y="0"/>
                    <a:pt x="294" y="0"/>
                    <a:pt x="294" y="0"/>
                  </a:cubicBezTo>
                  <a:cubicBezTo>
                    <a:pt x="302" y="0"/>
                    <a:pt x="308" y="6"/>
                    <a:pt x="308" y="13"/>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38" name="Freeform 18">
              <a:extLst>
                <a:ext uri="{FF2B5EF4-FFF2-40B4-BE49-F238E27FC236}">
                  <a16:creationId xmlns:a16="http://schemas.microsoft.com/office/drawing/2014/main" xmlns="" id="{B4D258B4-846A-4E33-BC05-D6C0F8980487}"/>
                </a:ext>
              </a:extLst>
            </p:cNvPr>
            <p:cNvSpPr>
              <a:spLocks/>
            </p:cNvSpPr>
            <p:nvPr/>
          </p:nvSpPr>
          <p:spPr bwMode="auto">
            <a:xfrm>
              <a:off x="6534150" y="1562100"/>
              <a:ext cx="817562" cy="792163"/>
            </a:xfrm>
            <a:custGeom>
              <a:avLst/>
              <a:gdLst>
                <a:gd name="T0" fmla="*/ 308 w 308"/>
                <a:gd name="T1" fmla="*/ 285 h 298"/>
                <a:gd name="T2" fmla="*/ 294 w 308"/>
                <a:gd name="T3" fmla="*/ 298 h 298"/>
                <a:gd name="T4" fmla="*/ 13 w 308"/>
                <a:gd name="T5" fmla="*/ 298 h 298"/>
                <a:gd name="T6" fmla="*/ 0 w 308"/>
                <a:gd name="T7" fmla="*/ 285 h 298"/>
                <a:gd name="T8" fmla="*/ 0 w 308"/>
                <a:gd name="T9" fmla="*/ 13 h 298"/>
                <a:gd name="T10" fmla="*/ 13 w 308"/>
                <a:gd name="T11" fmla="*/ 0 h 298"/>
                <a:gd name="T12" fmla="*/ 294 w 308"/>
                <a:gd name="T13" fmla="*/ 0 h 298"/>
                <a:gd name="T14" fmla="*/ 308 w 308"/>
                <a:gd name="T15" fmla="*/ 13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4" y="298"/>
                  </a:cubicBezTo>
                  <a:cubicBezTo>
                    <a:pt x="13" y="298"/>
                    <a:pt x="13" y="298"/>
                    <a:pt x="13" y="298"/>
                  </a:cubicBezTo>
                  <a:cubicBezTo>
                    <a:pt x="6" y="298"/>
                    <a:pt x="0" y="292"/>
                    <a:pt x="0" y="285"/>
                  </a:cubicBezTo>
                  <a:cubicBezTo>
                    <a:pt x="0" y="13"/>
                    <a:pt x="0" y="13"/>
                    <a:pt x="0" y="13"/>
                  </a:cubicBezTo>
                  <a:cubicBezTo>
                    <a:pt x="0" y="6"/>
                    <a:pt x="6" y="0"/>
                    <a:pt x="13" y="0"/>
                  </a:cubicBezTo>
                  <a:cubicBezTo>
                    <a:pt x="294" y="0"/>
                    <a:pt x="294" y="0"/>
                    <a:pt x="294" y="0"/>
                  </a:cubicBezTo>
                  <a:cubicBezTo>
                    <a:pt x="302" y="0"/>
                    <a:pt x="308" y="6"/>
                    <a:pt x="308" y="13"/>
                  </a:cubicBezTo>
                  <a:lnTo>
                    <a:pt x="308" y="285"/>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39" name="Freeform 19">
              <a:extLst>
                <a:ext uri="{FF2B5EF4-FFF2-40B4-BE49-F238E27FC236}">
                  <a16:creationId xmlns:a16="http://schemas.microsoft.com/office/drawing/2014/main" xmlns="" id="{C8195DB7-3FEF-40C7-B7F8-C0BD1ADFD77D}"/>
                </a:ext>
              </a:extLst>
            </p:cNvPr>
            <p:cNvSpPr>
              <a:spLocks/>
            </p:cNvSpPr>
            <p:nvPr/>
          </p:nvSpPr>
          <p:spPr bwMode="auto">
            <a:xfrm>
              <a:off x="8320088" y="1584325"/>
              <a:ext cx="817562" cy="790575"/>
            </a:xfrm>
            <a:custGeom>
              <a:avLst/>
              <a:gdLst>
                <a:gd name="T0" fmla="*/ 308 w 308"/>
                <a:gd name="T1" fmla="*/ 285 h 298"/>
                <a:gd name="T2" fmla="*/ 295 w 308"/>
                <a:gd name="T3" fmla="*/ 298 h 298"/>
                <a:gd name="T4" fmla="*/ 14 w 308"/>
                <a:gd name="T5" fmla="*/ 298 h 298"/>
                <a:gd name="T6" fmla="*/ 0 w 308"/>
                <a:gd name="T7" fmla="*/ 285 h 298"/>
                <a:gd name="T8" fmla="*/ 0 w 308"/>
                <a:gd name="T9" fmla="*/ 14 h 298"/>
                <a:gd name="T10" fmla="*/ 14 w 308"/>
                <a:gd name="T11" fmla="*/ 0 h 298"/>
                <a:gd name="T12" fmla="*/ 295 w 308"/>
                <a:gd name="T13" fmla="*/ 0 h 298"/>
                <a:gd name="T14" fmla="*/ 308 w 308"/>
                <a:gd name="T15" fmla="*/ 14 h 298"/>
                <a:gd name="T16" fmla="*/ 308 w 308"/>
                <a:gd name="T17" fmla="*/ 28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8">
                  <a:moveTo>
                    <a:pt x="308" y="285"/>
                  </a:moveTo>
                  <a:cubicBezTo>
                    <a:pt x="308" y="292"/>
                    <a:pt x="302" y="298"/>
                    <a:pt x="295" y="298"/>
                  </a:cubicBezTo>
                  <a:cubicBezTo>
                    <a:pt x="14" y="298"/>
                    <a:pt x="14" y="298"/>
                    <a:pt x="14" y="298"/>
                  </a:cubicBezTo>
                  <a:cubicBezTo>
                    <a:pt x="7" y="298"/>
                    <a:pt x="0" y="292"/>
                    <a:pt x="0" y="285"/>
                  </a:cubicBezTo>
                  <a:cubicBezTo>
                    <a:pt x="0" y="14"/>
                    <a:pt x="0" y="14"/>
                    <a:pt x="0" y="14"/>
                  </a:cubicBezTo>
                  <a:cubicBezTo>
                    <a:pt x="0" y="6"/>
                    <a:pt x="7" y="0"/>
                    <a:pt x="14" y="0"/>
                  </a:cubicBezTo>
                  <a:cubicBezTo>
                    <a:pt x="295" y="0"/>
                    <a:pt x="295" y="0"/>
                    <a:pt x="295" y="0"/>
                  </a:cubicBezTo>
                  <a:cubicBezTo>
                    <a:pt x="302" y="0"/>
                    <a:pt x="308" y="6"/>
                    <a:pt x="308" y="14"/>
                  </a:cubicBezTo>
                  <a:lnTo>
                    <a:pt x="308" y="285"/>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0" name="Freeform 20">
              <a:extLst>
                <a:ext uri="{FF2B5EF4-FFF2-40B4-BE49-F238E27FC236}">
                  <a16:creationId xmlns:a16="http://schemas.microsoft.com/office/drawing/2014/main" xmlns="" id="{446FF0C3-3437-4D5D-BA15-872119D4E111}"/>
                </a:ext>
              </a:extLst>
            </p:cNvPr>
            <p:cNvSpPr>
              <a:spLocks/>
            </p:cNvSpPr>
            <p:nvPr/>
          </p:nvSpPr>
          <p:spPr bwMode="auto">
            <a:xfrm>
              <a:off x="7423150"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41" name="Freeform 21">
              <a:extLst>
                <a:ext uri="{FF2B5EF4-FFF2-40B4-BE49-F238E27FC236}">
                  <a16:creationId xmlns:a16="http://schemas.microsoft.com/office/drawing/2014/main" xmlns="" id="{88FAF475-E03B-445A-83A7-A0168B7A2929}"/>
                </a:ext>
              </a:extLst>
            </p:cNvPr>
            <p:cNvSpPr>
              <a:spLocks/>
            </p:cNvSpPr>
            <p:nvPr/>
          </p:nvSpPr>
          <p:spPr bwMode="auto">
            <a:xfrm>
              <a:off x="6486525" y="5483225"/>
              <a:ext cx="382587" cy="379413"/>
            </a:xfrm>
            <a:custGeom>
              <a:avLst/>
              <a:gdLst>
                <a:gd name="T0" fmla="*/ 144 w 144"/>
                <a:gd name="T1" fmla="*/ 137 h 143"/>
                <a:gd name="T2" fmla="*/ 137 w 144"/>
                <a:gd name="T3" fmla="*/ 143 h 143"/>
                <a:gd name="T4" fmla="*/ 6 w 144"/>
                <a:gd name="T5" fmla="*/ 143 h 143"/>
                <a:gd name="T6" fmla="*/ 0 w 144"/>
                <a:gd name="T7" fmla="*/ 137 h 143"/>
                <a:gd name="T8" fmla="*/ 0 w 144"/>
                <a:gd name="T9" fmla="*/ 6 h 143"/>
                <a:gd name="T10" fmla="*/ 6 w 144"/>
                <a:gd name="T11" fmla="*/ 0 h 143"/>
                <a:gd name="T12" fmla="*/ 137 w 144"/>
                <a:gd name="T13" fmla="*/ 0 h 143"/>
                <a:gd name="T14" fmla="*/ 144 w 144"/>
                <a:gd name="T15" fmla="*/ 6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7" y="143"/>
                  </a:cubicBezTo>
                  <a:cubicBezTo>
                    <a:pt x="6" y="143"/>
                    <a:pt x="6" y="143"/>
                    <a:pt x="6" y="143"/>
                  </a:cubicBezTo>
                  <a:cubicBezTo>
                    <a:pt x="3" y="143"/>
                    <a:pt x="0" y="140"/>
                    <a:pt x="0" y="137"/>
                  </a:cubicBezTo>
                  <a:cubicBezTo>
                    <a:pt x="0" y="6"/>
                    <a:pt x="0" y="6"/>
                    <a:pt x="0" y="6"/>
                  </a:cubicBezTo>
                  <a:cubicBezTo>
                    <a:pt x="0" y="3"/>
                    <a:pt x="3" y="0"/>
                    <a:pt x="6" y="0"/>
                  </a:cubicBezTo>
                  <a:cubicBezTo>
                    <a:pt x="137" y="0"/>
                    <a:pt x="137" y="0"/>
                    <a:pt x="137" y="0"/>
                  </a:cubicBezTo>
                  <a:cubicBezTo>
                    <a:pt x="141" y="0"/>
                    <a:pt x="144" y="3"/>
                    <a:pt x="144" y="6"/>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2" name="Freeform 22">
              <a:extLst>
                <a:ext uri="{FF2B5EF4-FFF2-40B4-BE49-F238E27FC236}">
                  <a16:creationId xmlns:a16="http://schemas.microsoft.com/office/drawing/2014/main" xmlns="" id="{1865E573-CDAB-4975-958D-52B077E338BC}"/>
                </a:ext>
              </a:extLst>
            </p:cNvPr>
            <p:cNvSpPr>
              <a:spLocks/>
            </p:cNvSpPr>
            <p:nvPr/>
          </p:nvSpPr>
          <p:spPr bwMode="auto">
            <a:xfrm>
              <a:off x="5554663" y="5929313"/>
              <a:ext cx="722312" cy="379413"/>
            </a:xfrm>
            <a:custGeom>
              <a:avLst/>
              <a:gdLst>
                <a:gd name="T0" fmla="*/ 272 w 272"/>
                <a:gd name="T1" fmla="*/ 137 h 143"/>
                <a:gd name="T2" fmla="*/ 260 w 272"/>
                <a:gd name="T3" fmla="*/ 143 h 143"/>
                <a:gd name="T4" fmla="*/ 12 w 272"/>
                <a:gd name="T5" fmla="*/ 143 h 143"/>
                <a:gd name="T6" fmla="*/ 0 w 272"/>
                <a:gd name="T7" fmla="*/ 137 h 143"/>
                <a:gd name="T8" fmla="*/ 0 w 272"/>
                <a:gd name="T9" fmla="*/ 7 h 143"/>
                <a:gd name="T10" fmla="*/ 12 w 272"/>
                <a:gd name="T11" fmla="*/ 0 h 143"/>
                <a:gd name="T12" fmla="*/ 260 w 272"/>
                <a:gd name="T13" fmla="*/ 0 h 143"/>
                <a:gd name="T14" fmla="*/ 272 w 272"/>
                <a:gd name="T15" fmla="*/ 7 h 143"/>
                <a:gd name="T16" fmla="*/ 272 w 272"/>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2" h="143">
                  <a:moveTo>
                    <a:pt x="272" y="137"/>
                  </a:moveTo>
                  <a:cubicBezTo>
                    <a:pt x="272" y="140"/>
                    <a:pt x="266" y="143"/>
                    <a:pt x="260" y="143"/>
                  </a:cubicBezTo>
                  <a:cubicBezTo>
                    <a:pt x="12" y="143"/>
                    <a:pt x="12" y="143"/>
                    <a:pt x="12" y="143"/>
                  </a:cubicBezTo>
                  <a:cubicBezTo>
                    <a:pt x="5" y="143"/>
                    <a:pt x="0" y="140"/>
                    <a:pt x="0" y="137"/>
                  </a:cubicBezTo>
                  <a:cubicBezTo>
                    <a:pt x="0" y="7"/>
                    <a:pt x="0" y="7"/>
                    <a:pt x="0" y="7"/>
                  </a:cubicBezTo>
                  <a:cubicBezTo>
                    <a:pt x="0" y="3"/>
                    <a:pt x="5" y="0"/>
                    <a:pt x="12" y="0"/>
                  </a:cubicBezTo>
                  <a:cubicBezTo>
                    <a:pt x="260" y="0"/>
                    <a:pt x="260" y="0"/>
                    <a:pt x="260" y="0"/>
                  </a:cubicBezTo>
                  <a:cubicBezTo>
                    <a:pt x="266" y="0"/>
                    <a:pt x="272" y="3"/>
                    <a:pt x="272" y="7"/>
                  </a:cubicBezTo>
                  <a:lnTo>
                    <a:pt x="272" y="137"/>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3" name="Freeform 23">
              <a:extLst>
                <a:ext uri="{FF2B5EF4-FFF2-40B4-BE49-F238E27FC236}">
                  <a16:creationId xmlns:a16="http://schemas.microsoft.com/office/drawing/2014/main" xmlns="" id="{4A985ED5-8112-404F-BB55-1F9E159066CE}"/>
                </a:ext>
              </a:extLst>
            </p:cNvPr>
            <p:cNvSpPr>
              <a:spLocks/>
            </p:cNvSpPr>
            <p:nvPr/>
          </p:nvSpPr>
          <p:spPr bwMode="auto">
            <a:xfrm>
              <a:off x="6510338" y="5026025"/>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6" y="142"/>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4" name="Freeform 24">
              <a:extLst>
                <a:ext uri="{FF2B5EF4-FFF2-40B4-BE49-F238E27FC236}">
                  <a16:creationId xmlns:a16="http://schemas.microsoft.com/office/drawing/2014/main" xmlns="" id="{B9B4BA42-CEFC-477D-AAD1-92B56619B100}"/>
                </a:ext>
              </a:extLst>
            </p:cNvPr>
            <p:cNvSpPr>
              <a:spLocks/>
            </p:cNvSpPr>
            <p:nvPr/>
          </p:nvSpPr>
          <p:spPr bwMode="auto">
            <a:xfrm>
              <a:off x="6510338" y="1122363"/>
              <a:ext cx="817562" cy="379413"/>
            </a:xfrm>
            <a:custGeom>
              <a:avLst/>
              <a:gdLst>
                <a:gd name="T0" fmla="*/ 308 w 308"/>
                <a:gd name="T1" fmla="*/ 136 h 143"/>
                <a:gd name="T2" fmla="*/ 295 w 308"/>
                <a:gd name="T3" fmla="*/ 143 h 143"/>
                <a:gd name="T4" fmla="*/ 14 w 308"/>
                <a:gd name="T5" fmla="*/ 143 h 143"/>
                <a:gd name="T6" fmla="*/ 0 w 308"/>
                <a:gd name="T7" fmla="*/ 136 h 143"/>
                <a:gd name="T8" fmla="*/ 0 w 308"/>
                <a:gd name="T9" fmla="*/ 6 h 143"/>
                <a:gd name="T10" fmla="*/ 14 w 308"/>
                <a:gd name="T11" fmla="*/ 0 h 143"/>
                <a:gd name="T12" fmla="*/ 295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5" y="143"/>
                  </a:cubicBezTo>
                  <a:cubicBezTo>
                    <a:pt x="14" y="143"/>
                    <a:pt x="14" y="143"/>
                    <a:pt x="14" y="143"/>
                  </a:cubicBezTo>
                  <a:cubicBezTo>
                    <a:pt x="6" y="143"/>
                    <a:pt x="0" y="140"/>
                    <a:pt x="0" y="136"/>
                  </a:cubicBezTo>
                  <a:cubicBezTo>
                    <a:pt x="0" y="6"/>
                    <a:pt x="0" y="6"/>
                    <a:pt x="0" y="6"/>
                  </a:cubicBezTo>
                  <a:cubicBezTo>
                    <a:pt x="0" y="3"/>
                    <a:pt x="6" y="0"/>
                    <a:pt x="14" y="0"/>
                  </a:cubicBezTo>
                  <a:cubicBezTo>
                    <a:pt x="295" y="0"/>
                    <a:pt x="295" y="0"/>
                    <a:pt x="295"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5" name="Freeform 25">
              <a:extLst>
                <a:ext uri="{FF2B5EF4-FFF2-40B4-BE49-F238E27FC236}">
                  <a16:creationId xmlns:a16="http://schemas.microsoft.com/office/drawing/2014/main" xmlns="" id="{2CE17DD6-3BBA-4441-B1E5-054F5B8A9ABB}"/>
                </a:ext>
              </a:extLst>
            </p:cNvPr>
            <p:cNvSpPr>
              <a:spLocks/>
            </p:cNvSpPr>
            <p:nvPr/>
          </p:nvSpPr>
          <p:spPr bwMode="auto">
            <a:xfrm>
              <a:off x="7418388" y="4181475"/>
              <a:ext cx="815975" cy="377825"/>
            </a:xfrm>
            <a:custGeom>
              <a:avLst/>
              <a:gdLst>
                <a:gd name="T0" fmla="*/ 308 w 308"/>
                <a:gd name="T1" fmla="*/ 136 h 142"/>
                <a:gd name="T2" fmla="*/ 294 w 308"/>
                <a:gd name="T3" fmla="*/ 142 h 142"/>
                <a:gd name="T4" fmla="*/ 14 w 308"/>
                <a:gd name="T5" fmla="*/ 142 h 142"/>
                <a:gd name="T6" fmla="*/ 0 w 308"/>
                <a:gd name="T7" fmla="*/ 136 h 142"/>
                <a:gd name="T8" fmla="*/ 0 w 308"/>
                <a:gd name="T9" fmla="*/ 6 h 142"/>
                <a:gd name="T10" fmla="*/ 14 w 308"/>
                <a:gd name="T11" fmla="*/ 0 h 142"/>
                <a:gd name="T12" fmla="*/ 294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4" y="142"/>
                  </a:cubicBezTo>
                  <a:cubicBezTo>
                    <a:pt x="14" y="142"/>
                    <a:pt x="14" y="142"/>
                    <a:pt x="14" y="142"/>
                  </a:cubicBezTo>
                  <a:cubicBezTo>
                    <a:pt x="6" y="142"/>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6" name="Freeform 26">
              <a:extLst>
                <a:ext uri="{FF2B5EF4-FFF2-40B4-BE49-F238E27FC236}">
                  <a16:creationId xmlns:a16="http://schemas.microsoft.com/office/drawing/2014/main" xmlns="" id="{E9B3D340-EC01-4036-B03B-4703C1ED7BA3}"/>
                </a:ext>
              </a:extLst>
            </p:cNvPr>
            <p:cNvSpPr>
              <a:spLocks/>
            </p:cNvSpPr>
            <p:nvPr/>
          </p:nvSpPr>
          <p:spPr bwMode="auto">
            <a:xfrm>
              <a:off x="7418388" y="3733800"/>
              <a:ext cx="815975" cy="379413"/>
            </a:xfrm>
            <a:custGeom>
              <a:avLst/>
              <a:gdLst>
                <a:gd name="T0" fmla="*/ 308 w 308"/>
                <a:gd name="T1" fmla="*/ 136 h 143"/>
                <a:gd name="T2" fmla="*/ 294 w 308"/>
                <a:gd name="T3" fmla="*/ 143 h 143"/>
                <a:gd name="T4" fmla="*/ 14 w 308"/>
                <a:gd name="T5" fmla="*/ 143 h 143"/>
                <a:gd name="T6" fmla="*/ 0 w 308"/>
                <a:gd name="T7" fmla="*/ 136 h 143"/>
                <a:gd name="T8" fmla="*/ 0 w 308"/>
                <a:gd name="T9" fmla="*/ 6 h 143"/>
                <a:gd name="T10" fmla="*/ 14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4" y="143"/>
                    <a:pt x="14" y="143"/>
                    <a:pt x="14" y="143"/>
                  </a:cubicBezTo>
                  <a:cubicBezTo>
                    <a:pt x="6" y="143"/>
                    <a:pt x="0" y="140"/>
                    <a:pt x="0" y="136"/>
                  </a:cubicBezTo>
                  <a:cubicBezTo>
                    <a:pt x="0" y="6"/>
                    <a:pt x="0" y="6"/>
                    <a:pt x="0" y="6"/>
                  </a:cubicBezTo>
                  <a:cubicBezTo>
                    <a:pt x="0" y="3"/>
                    <a:pt x="6" y="0"/>
                    <a:pt x="14" y="0"/>
                  </a:cubicBezTo>
                  <a:cubicBezTo>
                    <a:pt x="294" y="0"/>
                    <a:pt x="294" y="0"/>
                    <a:pt x="294" y="0"/>
                  </a:cubicBezTo>
                  <a:cubicBezTo>
                    <a:pt x="302" y="0"/>
                    <a:pt x="308" y="3"/>
                    <a:pt x="308" y="6"/>
                  </a:cubicBezTo>
                  <a:lnTo>
                    <a:pt x="308"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7" name="Freeform 27">
              <a:extLst>
                <a:ext uri="{FF2B5EF4-FFF2-40B4-BE49-F238E27FC236}">
                  <a16:creationId xmlns:a16="http://schemas.microsoft.com/office/drawing/2014/main" xmlns="" id="{F2B8D980-9442-4FCB-BD10-185D1A79EAFD}"/>
                </a:ext>
              </a:extLst>
            </p:cNvPr>
            <p:cNvSpPr>
              <a:spLocks/>
            </p:cNvSpPr>
            <p:nvPr/>
          </p:nvSpPr>
          <p:spPr bwMode="auto">
            <a:xfrm>
              <a:off x="8320088" y="3268663"/>
              <a:ext cx="817562" cy="377825"/>
            </a:xfrm>
            <a:custGeom>
              <a:avLst/>
              <a:gdLst>
                <a:gd name="T0" fmla="*/ 308 w 308"/>
                <a:gd name="T1" fmla="*/ 136 h 142"/>
                <a:gd name="T2" fmla="*/ 295 w 308"/>
                <a:gd name="T3" fmla="*/ 142 h 142"/>
                <a:gd name="T4" fmla="*/ 14 w 308"/>
                <a:gd name="T5" fmla="*/ 142 h 142"/>
                <a:gd name="T6" fmla="*/ 0 w 308"/>
                <a:gd name="T7" fmla="*/ 136 h 142"/>
                <a:gd name="T8" fmla="*/ 0 w 308"/>
                <a:gd name="T9" fmla="*/ 6 h 142"/>
                <a:gd name="T10" fmla="*/ 14 w 308"/>
                <a:gd name="T11" fmla="*/ 0 h 142"/>
                <a:gd name="T12" fmla="*/ 295 w 308"/>
                <a:gd name="T13" fmla="*/ 0 h 142"/>
                <a:gd name="T14" fmla="*/ 308 w 308"/>
                <a:gd name="T15" fmla="*/ 6 h 142"/>
                <a:gd name="T16" fmla="*/ 308 w 308"/>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2">
                  <a:moveTo>
                    <a:pt x="308" y="136"/>
                  </a:moveTo>
                  <a:cubicBezTo>
                    <a:pt x="308" y="140"/>
                    <a:pt x="302" y="142"/>
                    <a:pt x="295" y="142"/>
                  </a:cubicBezTo>
                  <a:cubicBezTo>
                    <a:pt x="14" y="142"/>
                    <a:pt x="14" y="142"/>
                    <a:pt x="14" y="142"/>
                  </a:cubicBezTo>
                  <a:cubicBezTo>
                    <a:pt x="7" y="142"/>
                    <a:pt x="0" y="140"/>
                    <a:pt x="0" y="136"/>
                  </a:cubicBezTo>
                  <a:cubicBezTo>
                    <a:pt x="0" y="6"/>
                    <a:pt x="0" y="6"/>
                    <a:pt x="0" y="6"/>
                  </a:cubicBezTo>
                  <a:cubicBezTo>
                    <a:pt x="0" y="3"/>
                    <a:pt x="7" y="0"/>
                    <a:pt x="14" y="0"/>
                  </a:cubicBezTo>
                  <a:cubicBezTo>
                    <a:pt x="295" y="0"/>
                    <a:pt x="295" y="0"/>
                    <a:pt x="295"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8" name="Freeform 28">
              <a:extLst>
                <a:ext uri="{FF2B5EF4-FFF2-40B4-BE49-F238E27FC236}">
                  <a16:creationId xmlns:a16="http://schemas.microsoft.com/office/drawing/2014/main" xmlns="" id="{85911E16-34EC-4BE8-A277-08F4B1A67DE2}"/>
                </a:ext>
              </a:extLst>
            </p:cNvPr>
            <p:cNvSpPr>
              <a:spLocks/>
            </p:cNvSpPr>
            <p:nvPr/>
          </p:nvSpPr>
          <p:spPr bwMode="auto">
            <a:xfrm>
              <a:off x="6534150" y="3733800"/>
              <a:ext cx="817562" cy="379413"/>
            </a:xfrm>
            <a:custGeom>
              <a:avLst/>
              <a:gdLst>
                <a:gd name="T0" fmla="*/ 308 w 308"/>
                <a:gd name="T1" fmla="*/ 136 h 143"/>
                <a:gd name="T2" fmla="*/ 294 w 308"/>
                <a:gd name="T3" fmla="*/ 143 h 143"/>
                <a:gd name="T4" fmla="*/ 13 w 308"/>
                <a:gd name="T5" fmla="*/ 143 h 143"/>
                <a:gd name="T6" fmla="*/ 0 w 308"/>
                <a:gd name="T7" fmla="*/ 136 h 143"/>
                <a:gd name="T8" fmla="*/ 0 w 308"/>
                <a:gd name="T9" fmla="*/ 6 h 143"/>
                <a:gd name="T10" fmla="*/ 13 w 308"/>
                <a:gd name="T11" fmla="*/ 0 h 143"/>
                <a:gd name="T12" fmla="*/ 294 w 308"/>
                <a:gd name="T13" fmla="*/ 0 h 143"/>
                <a:gd name="T14" fmla="*/ 308 w 308"/>
                <a:gd name="T15" fmla="*/ 6 h 143"/>
                <a:gd name="T16" fmla="*/ 308 w 308"/>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143">
                  <a:moveTo>
                    <a:pt x="308" y="136"/>
                  </a:moveTo>
                  <a:cubicBezTo>
                    <a:pt x="308" y="140"/>
                    <a:pt x="302" y="143"/>
                    <a:pt x="294" y="143"/>
                  </a:cubicBezTo>
                  <a:cubicBezTo>
                    <a:pt x="13" y="143"/>
                    <a:pt x="13" y="143"/>
                    <a:pt x="13" y="143"/>
                  </a:cubicBezTo>
                  <a:cubicBezTo>
                    <a:pt x="6" y="143"/>
                    <a:pt x="0" y="140"/>
                    <a:pt x="0" y="136"/>
                  </a:cubicBezTo>
                  <a:cubicBezTo>
                    <a:pt x="0" y="6"/>
                    <a:pt x="0" y="6"/>
                    <a:pt x="0" y="6"/>
                  </a:cubicBezTo>
                  <a:cubicBezTo>
                    <a:pt x="0" y="3"/>
                    <a:pt x="6" y="0"/>
                    <a:pt x="13" y="0"/>
                  </a:cubicBezTo>
                  <a:cubicBezTo>
                    <a:pt x="294" y="0"/>
                    <a:pt x="294" y="0"/>
                    <a:pt x="294" y="0"/>
                  </a:cubicBezTo>
                  <a:cubicBezTo>
                    <a:pt x="302" y="0"/>
                    <a:pt x="308" y="3"/>
                    <a:pt x="308" y="6"/>
                  </a:cubicBezTo>
                  <a:lnTo>
                    <a:pt x="308"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49" name="Freeform 29">
              <a:extLst>
                <a:ext uri="{FF2B5EF4-FFF2-40B4-BE49-F238E27FC236}">
                  <a16:creationId xmlns:a16="http://schemas.microsoft.com/office/drawing/2014/main" xmlns="" id="{4F1A3DF0-A097-4B67-968F-B60672337A66}"/>
                </a:ext>
              </a:extLst>
            </p:cNvPr>
            <p:cNvSpPr>
              <a:spLocks/>
            </p:cNvSpPr>
            <p:nvPr/>
          </p:nvSpPr>
          <p:spPr bwMode="auto">
            <a:xfrm>
              <a:off x="5159375" y="5483225"/>
              <a:ext cx="379412" cy="379413"/>
            </a:xfrm>
            <a:custGeom>
              <a:avLst/>
              <a:gdLst>
                <a:gd name="T0" fmla="*/ 143 w 143"/>
                <a:gd name="T1" fmla="*/ 137 h 143"/>
                <a:gd name="T2" fmla="*/ 137 w 143"/>
                <a:gd name="T3" fmla="*/ 143 h 143"/>
                <a:gd name="T4" fmla="*/ 6 w 143"/>
                <a:gd name="T5" fmla="*/ 143 h 143"/>
                <a:gd name="T6" fmla="*/ 0 w 143"/>
                <a:gd name="T7" fmla="*/ 137 h 143"/>
                <a:gd name="T8" fmla="*/ 0 w 143"/>
                <a:gd name="T9" fmla="*/ 6 h 143"/>
                <a:gd name="T10" fmla="*/ 6 w 143"/>
                <a:gd name="T11" fmla="*/ 0 h 143"/>
                <a:gd name="T12" fmla="*/ 137 w 143"/>
                <a:gd name="T13" fmla="*/ 0 h 143"/>
                <a:gd name="T14" fmla="*/ 143 w 143"/>
                <a:gd name="T15" fmla="*/ 6 h 143"/>
                <a:gd name="T16" fmla="*/ 143 w 143"/>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3">
                  <a:moveTo>
                    <a:pt x="143" y="137"/>
                  </a:moveTo>
                  <a:cubicBezTo>
                    <a:pt x="143" y="140"/>
                    <a:pt x="141" y="143"/>
                    <a:pt x="137" y="143"/>
                  </a:cubicBezTo>
                  <a:cubicBezTo>
                    <a:pt x="6" y="143"/>
                    <a:pt x="6" y="143"/>
                    <a:pt x="6" y="143"/>
                  </a:cubicBezTo>
                  <a:cubicBezTo>
                    <a:pt x="2" y="143"/>
                    <a:pt x="0" y="140"/>
                    <a:pt x="0" y="137"/>
                  </a:cubicBezTo>
                  <a:cubicBezTo>
                    <a:pt x="0" y="6"/>
                    <a:pt x="0" y="6"/>
                    <a:pt x="0" y="6"/>
                  </a:cubicBezTo>
                  <a:cubicBezTo>
                    <a:pt x="0" y="3"/>
                    <a:pt x="2" y="0"/>
                    <a:pt x="6" y="0"/>
                  </a:cubicBezTo>
                  <a:cubicBezTo>
                    <a:pt x="137" y="0"/>
                    <a:pt x="137" y="0"/>
                    <a:pt x="137" y="0"/>
                  </a:cubicBezTo>
                  <a:cubicBezTo>
                    <a:pt x="141" y="0"/>
                    <a:pt x="143" y="3"/>
                    <a:pt x="143" y="6"/>
                  </a:cubicBezTo>
                  <a:lnTo>
                    <a:pt x="143" y="137"/>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0" name="Freeform 30">
              <a:extLst>
                <a:ext uri="{FF2B5EF4-FFF2-40B4-BE49-F238E27FC236}">
                  <a16:creationId xmlns:a16="http://schemas.microsoft.com/office/drawing/2014/main" xmlns="" id="{B462CC04-E75E-484C-80CB-C323F951C73A}"/>
                </a:ext>
              </a:extLst>
            </p:cNvPr>
            <p:cNvSpPr>
              <a:spLocks/>
            </p:cNvSpPr>
            <p:nvPr/>
          </p:nvSpPr>
          <p:spPr bwMode="auto">
            <a:xfrm>
              <a:off x="3838575" y="4614863"/>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1" name="Freeform 31">
              <a:extLst>
                <a:ext uri="{FF2B5EF4-FFF2-40B4-BE49-F238E27FC236}">
                  <a16:creationId xmlns:a16="http://schemas.microsoft.com/office/drawing/2014/main" xmlns="" id="{8ED94519-1B51-4A42-B79F-0508C1ACE880}"/>
                </a:ext>
              </a:extLst>
            </p:cNvPr>
            <p:cNvSpPr>
              <a:spLocks/>
            </p:cNvSpPr>
            <p:nvPr/>
          </p:nvSpPr>
          <p:spPr bwMode="auto">
            <a:xfrm>
              <a:off x="4284663" y="4614863"/>
              <a:ext cx="379412" cy="788988"/>
            </a:xfrm>
            <a:custGeom>
              <a:avLst/>
              <a:gdLst>
                <a:gd name="T0" fmla="*/ 143 w 143"/>
                <a:gd name="T1" fmla="*/ 284 h 297"/>
                <a:gd name="T2" fmla="*/ 137 w 143"/>
                <a:gd name="T3" fmla="*/ 297 h 297"/>
                <a:gd name="T4" fmla="*/ 6 w 143"/>
                <a:gd name="T5" fmla="*/ 297 h 297"/>
                <a:gd name="T6" fmla="*/ 0 w 143"/>
                <a:gd name="T7" fmla="*/ 284 h 297"/>
                <a:gd name="T8" fmla="*/ 0 w 143"/>
                <a:gd name="T9" fmla="*/ 13 h 297"/>
                <a:gd name="T10" fmla="*/ 6 w 143"/>
                <a:gd name="T11" fmla="*/ 0 h 297"/>
                <a:gd name="T12" fmla="*/ 137 w 143"/>
                <a:gd name="T13" fmla="*/ 0 h 297"/>
                <a:gd name="T14" fmla="*/ 143 w 143"/>
                <a:gd name="T15" fmla="*/ 13 h 297"/>
                <a:gd name="T16" fmla="*/ 143 w 143"/>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297">
                  <a:moveTo>
                    <a:pt x="143" y="284"/>
                  </a:moveTo>
                  <a:cubicBezTo>
                    <a:pt x="143" y="292"/>
                    <a:pt x="141" y="297"/>
                    <a:pt x="137" y="297"/>
                  </a:cubicBezTo>
                  <a:cubicBezTo>
                    <a:pt x="6" y="297"/>
                    <a:pt x="6" y="297"/>
                    <a:pt x="6" y="297"/>
                  </a:cubicBezTo>
                  <a:cubicBezTo>
                    <a:pt x="2" y="297"/>
                    <a:pt x="0" y="292"/>
                    <a:pt x="0" y="284"/>
                  </a:cubicBezTo>
                  <a:cubicBezTo>
                    <a:pt x="0" y="13"/>
                    <a:pt x="0" y="13"/>
                    <a:pt x="0" y="13"/>
                  </a:cubicBezTo>
                  <a:cubicBezTo>
                    <a:pt x="0" y="6"/>
                    <a:pt x="2" y="0"/>
                    <a:pt x="6" y="0"/>
                  </a:cubicBezTo>
                  <a:cubicBezTo>
                    <a:pt x="137" y="0"/>
                    <a:pt x="137" y="0"/>
                    <a:pt x="137" y="0"/>
                  </a:cubicBezTo>
                  <a:cubicBezTo>
                    <a:pt x="141" y="0"/>
                    <a:pt x="143" y="6"/>
                    <a:pt x="143" y="13"/>
                  </a:cubicBezTo>
                  <a:lnTo>
                    <a:pt x="143"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2" name="Freeform 32">
              <a:extLst>
                <a:ext uri="{FF2B5EF4-FFF2-40B4-BE49-F238E27FC236}">
                  <a16:creationId xmlns:a16="http://schemas.microsoft.com/office/drawing/2014/main" xmlns="" id="{D7A6CF31-BF6F-4671-9FAA-721289DFA42E}"/>
                </a:ext>
              </a:extLst>
            </p:cNvPr>
            <p:cNvSpPr>
              <a:spLocks/>
            </p:cNvSpPr>
            <p:nvPr/>
          </p:nvSpPr>
          <p:spPr bwMode="auto">
            <a:xfrm>
              <a:off x="6942138" y="4184650"/>
              <a:ext cx="382587" cy="788988"/>
            </a:xfrm>
            <a:custGeom>
              <a:avLst/>
              <a:gdLst>
                <a:gd name="T0" fmla="*/ 144 w 144"/>
                <a:gd name="T1" fmla="*/ 284 h 297"/>
                <a:gd name="T2" fmla="*/ 137 w 144"/>
                <a:gd name="T3" fmla="*/ 297 h 297"/>
                <a:gd name="T4" fmla="*/ 6 w 144"/>
                <a:gd name="T5" fmla="*/ 297 h 297"/>
                <a:gd name="T6" fmla="*/ 0 w 144"/>
                <a:gd name="T7" fmla="*/ 284 h 297"/>
                <a:gd name="T8" fmla="*/ 0 w 144"/>
                <a:gd name="T9" fmla="*/ 13 h 297"/>
                <a:gd name="T10" fmla="*/ 6 w 144"/>
                <a:gd name="T11" fmla="*/ 0 h 297"/>
                <a:gd name="T12" fmla="*/ 137 w 144"/>
                <a:gd name="T13" fmla="*/ 0 h 297"/>
                <a:gd name="T14" fmla="*/ 144 w 144"/>
                <a:gd name="T15" fmla="*/ 13 h 297"/>
                <a:gd name="T16" fmla="*/ 144 w 144"/>
                <a:gd name="T17" fmla="*/ 284 h 2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297">
                  <a:moveTo>
                    <a:pt x="144" y="284"/>
                  </a:moveTo>
                  <a:cubicBezTo>
                    <a:pt x="144" y="291"/>
                    <a:pt x="141" y="297"/>
                    <a:pt x="137" y="297"/>
                  </a:cubicBezTo>
                  <a:cubicBezTo>
                    <a:pt x="6" y="297"/>
                    <a:pt x="6" y="297"/>
                    <a:pt x="6" y="297"/>
                  </a:cubicBezTo>
                  <a:cubicBezTo>
                    <a:pt x="3" y="297"/>
                    <a:pt x="0" y="291"/>
                    <a:pt x="0" y="284"/>
                  </a:cubicBezTo>
                  <a:cubicBezTo>
                    <a:pt x="0" y="13"/>
                    <a:pt x="0" y="13"/>
                    <a:pt x="0" y="13"/>
                  </a:cubicBezTo>
                  <a:cubicBezTo>
                    <a:pt x="0" y="6"/>
                    <a:pt x="3" y="0"/>
                    <a:pt x="6" y="0"/>
                  </a:cubicBezTo>
                  <a:cubicBezTo>
                    <a:pt x="137" y="0"/>
                    <a:pt x="137" y="0"/>
                    <a:pt x="137" y="0"/>
                  </a:cubicBezTo>
                  <a:cubicBezTo>
                    <a:pt x="141" y="0"/>
                    <a:pt x="144" y="6"/>
                    <a:pt x="144" y="13"/>
                  </a:cubicBezTo>
                  <a:lnTo>
                    <a:pt x="144" y="284"/>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3" name="Freeform 33">
              <a:extLst>
                <a:ext uri="{FF2B5EF4-FFF2-40B4-BE49-F238E27FC236}">
                  <a16:creationId xmlns:a16="http://schemas.microsoft.com/office/drawing/2014/main" xmlns="" id="{4DA6197D-968E-4547-B4DD-9D32DA530C80}"/>
                </a:ext>
              </a:extLst>
            </p:cNvPr>
            <p:cNvSpPr>
              <a:spLocks/>
            </p:cNvSpPr>
            <p:nvPr/>
          </p:nvSpPr>
          <p:spPr bwMode="auto">
            <a:xfrm>
              <a:off x="2854325" y="3697288"/>
              <a:ext cx="381000" cy="379413"/>
            </a:xfrm>
            <a:custGeom>
              <a:avLst/>
              <a:gdLst>
                <a:gd name="T0" fmla="*/ 144 w 144"/>
                <a:gd name="T1" fmla="*/ 137 h 143"/>
                <a:gd name="T2" fmla="*/ 138 w 144"/>
                <a:gd name="T3" fmla="*/ 143 h 143"/>
                <a:gd name="T4" fmla="*/ 7 w 144"/>
                <a:gd name="T5" fmla="*/ 143 h 143"/>
                <a:gd name="T6" fmla="*/ 0 w 144"/>
                <a:gd name="T7" fmla="*/ 137 h 143"/>
                <a:gd name="T8" fmla="*/ 0 w 144"/>
                <a:gd name="T9" fmla="*/ 7 h 143"/>
                <a:gd name="T10" fmla="*/ 7 w 144"/>
                <a:gd name="T11" fmla="*/ 0 h 143"/>
                <a:gd name="T12" fmla="*/ 138 w 144"/>
                <a:gd name="T13" fmla="*/ 0 h 143"/>
                <a:gd name="T14" fmla="*/ 144 w 144"/>
                <a:gd name="T15" fmla="*/ 7 h 143"/>
                <a:gd name="T16" fmla="*/ 144 w 144"/>
                <a:gd name="T17" fmla="*/ 137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7"/>
                  </a:moveTo>
                  <a:cubicBezTo>
                    <a:pt x="144" y="140"/>
                    <a:pt x="141" y="143"/>
                    <a:pt x="138" y="143"/>
                  </a:cubicBezTo>
                  <a:cubicBezTo>
                    <a:pt x="7" y="143"/>
                    <a:pt x="7" y="143"/>
                    <a:pt x="7" y="143"/>
                  </a:cubicBezTo>
                  <a:cubicBezTo>
                    <a:pt x="3" y="143"/>
                    <a:pt x="0" y="140"/>
                    <a:pt x="0" y="137"/>
                  </a:cubicBezTo>
                  <a:cubicBezTo>
                    <a:pt x="0" y="7"/>
                    <a:pt x="0" y="7"/>
                    <a:pt x="0" y="7"/>
                  </a:cubicBezTo>
                  <a:cubicBezTo>
                    <a:pt x="0" y="3"/>
                    <a:pt x="3" y="0"/>
                    <a:pt x="7" y="0"/>
                  </a:cubicBezTo>
                  <a:cubicBezTo>
                    <a:pt x="138" y="0"/>
                    <a:pt x="138" y="0"/>
                    <a:pt x="138" y="0"/>
                  </a:cubicBezTo>
                  <a:cubicBezTo>
                    <a:pt x="141" y="0"/>
                    <a:pt x="144" y="3"/>
                    <a:pt x="144" y="7"/>
                  </a:cubicBezTo>
                  <a:lnTo>
                    <a:pt x="144" y="137"/>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4" name="Freeform 34">
              <a:extLst>
                <a:ext uri="{FF2B5EF4-FFF2-40B4-BE49-F238E27FC236}">
                  <a16:creationId xmlns:a16="http://schemas.microsoft.com/office/drawing/2014/main" xmlns="" id="{D3C9F0CA-4BAA-47B4-BA79-3D34FDDB3093}"/>
                </a:ext>
              </a:extLst>
            </p:cNvPr>
            <p:cNvSpPr>
              <a:spLocks/>
            </p:cNvSpPr>
            <p:nvPr/>
          </p:nvSpPr>
          <p:spPr bwMode="auto">
            <a:xfrm>
              <a:off x="5159375" y="4181475"/>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solidFill>
                  <a:srgbClr val="F68D91"/>
                </a:solidFill>
                <a:latin typeface="iCiel Cadena"/>
              </a:endParaRPr>
            </a:p>
          </p:txBody>
        </p:sp>
        <p:sp>
          <p:nvSpPr>
            <p:cNvPr id="55" name="Freeform 35">
              <a:extLst>
                <a:ext uri="{FF2B5EF4-FFF2-40B4-BE49-F238E27FC236}">
                  <a16:creationId xmlns:a16="http://schemas.microsoft.com/office/drawing/2014/main" xmlns="" id="{C0926FC1-276C-4B39-9A3A-523A86234176}"/>
                </a:ext>
              </a:extLst>
            </p:cNvPr>
            <p:cNvSpPr>
              <a:spLocks/>
            </p:cNvSpPr>
            <p:nvPr/>
          </p:nvSpPr>
          <p:spPr bwMode="auto">
            <a:xfrm>
              <a:off x="7426325" y="1976438"/>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39"/>
                    <a:pt x="141" y="142"/>
                    <a:pt x="138" y="142"/>
                  </a:cubicBezTo>
                  <a:cubicBezTo>
                    <a:pt x="6" y="142"/>
                    <a:pt x="6" y="142"/>
                    <a:pt x="6" y="142"/>
                  </a:cubicBezTo>
                  <a:cubicBezTo>
                    <a:pt x="3" y="142"/>
                    <a:pt x="0" y="139"/>
                    <a:pt x="0" y="136"/>
                  </a:cubicBezTo>
                  <a:cubicBezTo>
                    <a:pt x="0" y="6"/>
                    <a:pt x="0" y="6"/>
                    <a:pt x="0" y="6"/>
                  </a:cubicBezTo>
                  <a:cubicBezTo>
                    <a:pt x="0" y="2"/>
                    <a:pt x="3" y="0"/>
                    <a:pt x="6" y="0"/>
                  </a:cubicBezTo>
                  <a:cubicBezTo>
                    <a:pt x="138" y="0"/>
                    <a:pt x="138" y="0"/>
                    <a:pt x="138" y="0"/>
                  </a:cubicBezTo>
                  <a:cubicBezTo>
                    <a:pt x="141" y="0"/>
                    <a:pt x="144" y="2"/>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6" name="Freeform 36">
              <a:extLst>
                <a:ext uri="{FF2B5EF4-FFF2-40B4-BE49-F238E27FC236}">
                  <a16:creationId xmlns:a16="http://schemas.microsoft.com/office/drawing/2014/main" xmlns="" id="{26C9039D-D265-4917-95DD-DBE0AED5E301}"/>
                </a:ext>
              </a:extLst>
            </p:cNvPr>
            <p:cNvSpPr>
              <a:spLocks/>
            </p:cNvSpPr>
            <p:nvPr/>
          </p:nvSpPr>
          <p:spPr bwMode="auto">
            <a:xfrm>
              <a:off x="7845425" y="3268663"/>
              <a:ext cx="381000" cy="377825"/>
            </a:xfrm>
            <a:custGeom>
              <a:avLst/>
              <a:gdLst>
                <a:gd name="T0" fmla="*/ 144 w 144"/>
                <a:gd name="T1" fmla="*/ 136 h 142"/>
                <a:gd name="T2" fmla="*/ 138 w 144"/>
                <a:gd name="T3" fmla="*/ 142 h 142"/>
                <a:gd name="T4" fmla="*/ 7 w 144"/>
                <a:gd name="T5" fmla="*/ 142 h 142"/>
                <a:gd name="T6" fmla="*/ 0 w 144"/>
                <a:gd name="T7" fmla="*/ 136 h 142"/>
                <a:gd name="T8" fmla="*/ 0 w 144"/>
                <a:gd name="T9" fmla="*/ 6 h 142"/>
                <a:gd name="T10" fmla="*/ 7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7" y="142"/>
                    <a:pt x="7" y="142"/>
                    <a:pt x="7" y="142"/>
                  </a:cubicBezTo>
                  <a:cubicBezTo>
                    <a:pt x="3" y="142"/>
                    <a:pt x="0" y="140"/>
                    <a:pt x="0" y="136"/>
                  </a:cubicBezTo>
                  <a:cubicBezTo>
                    <a:pt x="0" y="6"/>
                    <a:pt x="0" y="6"/>
                    <a:pt x="0" y="6"/>
                  </a:cubicBezTo>
                  <a:cubicBezTo>
                    <a:pt x="0" y="3"/>
                    <a:pt x="3" y="0"/>
                    <a:pt x="7"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7" name="Freeform 37">
              <a:extLst>
                <a:ext uri="{FF2B5EF4-FFF2-40B4-BE49-F238E27FC236}">
                  <a16:creationId xmlns:a16="http://schemas.microsoft.com/office/drawing/2014/main" xmlns="" id="{F51D5F3D-71A7-4CB3-8A2A-62FBC16ECD30}"/>
                </a:ext>
              </a:extLst>
            </p:cNvPr>
            <p:cNvSpPr>
              <a:spLocks/>
            </p:cNvSpPr>
            <p:nvPr/>
          </p:nvSpPr>
          <p:spPr bwMode="auto">
            <a:xfrm>
              <a:off x="7426325" y="3268663"/>
              <a:ext cx="381000" cy="377825"/>
            </a:xfrm>
            <a:custGeom>
              <a:avLst/>
              <a:gdLst>
                <a:gd name="T0" fmla="*/ 144 w 144"/>
                <a:gd name="T1" fmla="*/ 136 h 142"/>
                <a:gd name="T2" fmla="*/ 138 w 144"/>
                <a:gd name="T3" fmla="*/ 142 h 142"/>
                <a:gd name="T4" fmla="*/ 6 w 144"/>
                <a:gd name="T5" fmla="*/ 142 h 142"/>
                <a:gd name="T6" fmla="*/ 0 w 144"/>
                <a:gd name="T7" fmla="*/ 136 h 142"/>
                <a:gd name="T8" fmla="*/ 0 w 144"/>
                <a:gd name="T9" fmla="*/ 6 h 142"/>
                <a:gd name="T10" fmla="*/ 6 w 144"/>
                <a:gd name="T11" fmla="*/ 0 h 142"/>
                <a:gd name="T12" fmla="*/ 138 w 144"/>
                <a:gd name="T13" fmla="*/ 0 h 142"/>
                <a:gd name="T14" fmla="*/ 144 w 144"/>
                <a:gd name="T15" fmla="*/ 6 h 142"/>
                <a:gd name="T16" fmla="*/ 144 w 144"/>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2">
                  <a:moveTo>
                    <a:pt x="144" y="136"/>
                  </a:moveTo>
                  <a:cubicBezTo>
                    <a:pt x="144" y="140"/>
                    <a:pt x="141" y="142"/>
                    <a:pt x="138" y="142"/>
                  </a:cubicBezTo>
                  <a:cubicBezTo>
                    <a:pt x="6" y="142"/>
                    <a:pt x="6" y="142"/>
                    <a:pt x="6" y="142"/>
                  </a:cubicBezTo>
                  <a:cubicBezTo>
                    <a:pt x="3" y="142"/>
                    <a:pt x="0" y="140"/>
                    <a:pt x="0" y="136"/>
                  </a:cubicBezTo>
                  <a:cubicBezTo>
                    <a:pt x="0" y="6"/>
                    <a:pt x="0" y="6"/>
                    <a:pt x="0" y="6"/>
                  </a:cubicBezTo>
                  <a:cubicBezTo>
                    <a:pt x="0" y="3"/>
                    <a:pt x="3" y="0"/>
                    <a:pt x="6" y="0"/>
                  </a:cubicBezTo>
                  <a:cubicBezTo>
                    <a:pt x="138" y="0"/>
                    <a:pt x="138" y="0"/>
                    <a:pt x="138"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8" name="Freeform 38">
              <a:extLst>
                <a:ext uri="{FF2B5EF4-FFF2-40B4-BE49-F238E27FC236}">
                  <a16:creationId xmlns:a16="http://schemas.microsoft.com/office/drawing/2014/main" xmlns="" id="{463A32C7-479A-4B51-BAB3-AA5F8904332D}"/>
                </a:ext>
              </a:extLst>
            </p:cNvPr>
            <p:cNvSpPr>
              <a:spLocks/>
            </p:cNvSpPr>
            <p:nvPr/>
          </p:nvSpPr>
          <p:spPr bwMode="auto">
            <a:xfrm>
              <a:off x="6027738" y="3268663"/>
              <a:ext cx="379412" cy="377825"/>
            </a:xfrm>
            <a:custGeom>
              <a:avLst/>
              <a:gdLst>
                <a:gd name="T0" fmla="*/ 143 w 143"/>
                <a:gd name="T1" fmla="*/ 136 h 142"/>
                <a:gd name="T2" fmla="*/ 137 w 143"/>
                <a:gd name="T3" fmla="*/ 142 h 142"/>
                <a:gd name="T4" fmla="*/ 6 w 143"/>
                <a:gd name="T5" fmla="*/ 142 h 142"/>
                <a:gd name="T6" fmla="*/ 0 w 143"/>
                <a:gd name="T7" fmla="*/ 136 h 142"/>
                <a:gd name="T8" fmla="*/ 0 w 143"/>
                <a:gd name="T9" fmla="*/ 6 h 142"/>
                <a:gd name="T10" fmla="*/ 6 w 143"/>
                <a:gd name="T11" fmla="*/ 0 h 142"/>
                <a:gd name="T12" fmla="*/ 137 w 143"/>
                <a:gd name="T13" fmla="*/ 0 h 142"/>
                <a:gd name="T14" fmla="*/ 143 w 143"/>
                <a:gd name="T15" fmla="*/ 6 h 142"/>
                <a:gd name="T16" fmla="*/ 143 w 143"/>
                <a:gd name="T17" fmla="*/ 136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3" h="142">
                  <a:moveTo>
                    <a:pt x="143" y="136"/>
                  </a:moveTo>
                  <a:cubicBezTo>
                    <a:pt x="143" y="140"/>
                    <a:pt x="141" y="142"/>
                    <a:pt x="137" y="142"/>
                  </a:cubicBezTo>
                  <a:cubicBezTo>
                    <a:pt x="6" y="142"/>
                    <a:pt x="6" y="142"/>
                    <a:pt x="6" y="142"/>
                  </a:cubicBezTo>
                  <a:cubicBezTo>
                    <a:pt x="2" y="142"/>
                    <a:pt x="0" y="140"/>
                    <a:pt x="0" y="136"/>
                  </a:cubicBezTo>
                  <a:cubicBezTo>
                    <a:pt x="0" y="6"/>
                    <a:pt x="0" y="6"/>
                    <a:pt x="0" y="6"/>
                  </a:cubicBezTo>
                  <a:cubicBezTo>
                    <a:pt x="0" y="3"/>
                    <a:pt x="2" y="0"/>
                    <a:pt x="6" y="0"/>
                  </a:cubicBezTo>
                  <a:cubicBezTo>
                    <a:pt x="137" y="0"/>
                    <a:pt x="137" y="0"/>
                    <a:pt x="137" y="0"/>
                  </a:cubicBezTo>
                  <a:cubicBezTo>
                    <a:pt x="141" y="0"/>
                    <a:pt x="143" y="3"/>
                    <a:pt x="143" y="6"/>
                  </a:cubicBezTo>
                  <a:lnTo>
                    <a:pt x="143"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59" name="Freeform 39">
              <a:extLst>
                <a:ext uri="{FF2B5EF4-FFF2-40B4-BE49-F238E27FC236}">
                  <a16:creationId xmlns:a16="http://schemas.microsoft.com/office/drawing/2014/main" xmlns="" id="{258DD1E4-D60D-4DEF-A219-EB7C38A9720E}"/>
                </a:ext>
              </a:extLst>
            </p:cNvPr>
            <p:cNvSpPr>
              <a:spLocks/>
            </p:cNvSpPr>
            <p:nvPr/>
          </p:nvSpPr>
          <p:spPr bwMode="auto">
            <a:xfrm>
              <a:off x="6035675" y="3733800"/>
              <a:ext cx="382587" cy="379413"/>
            </a:xfrm>
            <a:custGeom>
              <a:avLst/>
              <a:gdLst>
                <a:gd name="T0" fmla="*/ 144 w 144"/>
                <a:gd name="T1" fmla="*/ 136 h 143"/>
                <a:gd name="T2" fmla="*/ 137 w 144"/>
                <a:gd name="T3" fmla="*/ 143 h 143"/>
                <a:gd name="T4" fmla="*/ 6 w 144"/>
                <a:gd name="T5" fmla="*/ 143 h 143"/>
                <a:gd name="T6" fmla="*/ 0 w 144"/>
                <a:gd name="T7" fmla="*/ 136 h 143"/>
                <a:gd name="T8" fmla="*/ 0 w 144"/>
                <a:gd name="T9" fmla="*/ 6 h 143"/>
                <a:gd name="T10" fmla="*/ 6 w 144"/>
                <a:gd name="T11" fmla="*/ 0 h 143"/>
                <a:gd name="T12" fmla="*/ 137 w 144"/>
                <a:gd name="T13" fmla="*/ 0 h 143"/>
                <a:gd name="T14" fmla="*/ 144 w 144"/>
                <a:gd name="T15" fmla="*/ 6 h 143"/>
                <a:gd name="T16" fmla="*/ 144 w 144"/>
                <a:gd name="T17" fmla="*/ 136 h 1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44" h="143">
                  <a:moveTo>
                    <a:pt x="144" y="136"/>
                  </a:moveTo>
                  <a:cubicBezTo>
                    <a:pt x="144" y="140"/>
                    <a:pt x="141" y="143"/>
                    <a:pt x="137" y="143"/>
                  </a:cubicBezTo>
                  <a:cubicBezTo>
                    <a:pt x="6" y="143"/>
                    <a:pt x="6" y="143"/>
                    <a:pt x="6" y="143"/>
                  </a:cubicBezTo>
                  <a:cubicBezTo>
                    <a:pt x="3" y="143"/>
                    <a:pt x="0" y="140"/>
                    <a:pt x="0" y="136"/>
                  </a:cubicBezTo>
                  <a:cubicBezTo>
                    <a:pt x="0" y="6"/>
                    <a:pt x="0" y="6"/>
                    <a:pt x="0" y="6"/>
                  </a:cubicBezTo>
                  <a:cubicBezTo>
                    <a:pt x="0" y="3"/>
                    <a:pt x="3" y="0"/>
                    <a:pt x="6" y="0"/>
                  </a:cubicBezTo>
                  <a:cubicBezTo>
                    <a:pt x="137" y="0"/>
                    <a:pt x="137" y="0"/>
                    <a:pt x="137" y="0"/>
                  </a:cubicBezTo>
                  <a:cubicBezTo>
                    <a:pt x="141" y="0"/>
                    <a:pt x="144" y="3"/>
                    <a:pt x="144" y="6"/>
                  </a:cubicBezTo>
                  <a:lnTo>
                    <a:pt x="144" y="136"/>
                  </a:lnTo>
                  <a:close/>
                </a:path>
              </a:pathLst>
            </a:custGeom>
            <a:solidFill>
              <a:srgbClr val="D4695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0" name="Freeform 40">
              <a:extLst>
                <a:ext uri="{FF2B5EF4-FFF2-40B4-BE49-F238E27FC236}">
                  <a16:creationId xmlns:a16="http://schemas.microsoft.com/office/drawing/2014/main" xmlns="" id="{870D3001-83D2-4DC2-8FDD-208F7BE655E6}"/>
                </a:ext>
              </a:extLst>
            </p:cNvPr>
            <p:cNvSpPr>
              <a:spLocks/>
            </p:cNvSpPr>
            <p:nvPr/>
          </p:nvSpPr>
          <p:spPr bwMode="auto">
            <a:xfrm>
              <a:off x="5170488" y="1562100"/>
              <a:ext cx="1230312" cy="1643063"/>
            </a:xfrm>
            <a:custGeom>
              <a:avLst/>
              <a:gdLst>
                <a:gd name="T0" fmla="*/ 464 w 464"/>
                <a:gd name="T1" fmla="*/ 592 h 619"/>
                <a:gd name="T2" fmla="*/ 443 w 464"/>
                <a:gd name="T3" fmla="*/ 619 h 619"/>
                <a:gd name="T4" fmla="*/ 21 w 464"/>
                <a:gd name="T5" fmla="*/ 619 h 619"/>
                <a:gd name="T6" fmla="*/ 0 w 464"/>
                <a:gd name="T7" fmla="*/ 592 h 619"/>
                <a:gd name="T8" fmla="*/ 0 w 464"/>
                <a:gd name="T9" fmla="*/ 28 h 619"/>
                <a:gd name="T10" fmla="*/ 21 w 464"/>
                <a:gd name="T11" fmla="*/ 0 h 619"/>
                <a:gd name="T12" fmla="*/ 443 w 464"/>
                <a:gd name="T13" fmla="*/ 0 h 619"/>
                <a:gd name="T14" fmla="*/ 464 w 464"/>
                <a:gd name="T15" fmla="*/ 28 h 619"/>
                <a:gd name="T16" fmla="*/ 464 w 464"/>
                <a:gd name="T17" fmla="*/ 592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4" h="619">
                  <a:moveTo>
                    <a:pt x="464" y="592"/>
                  </a:moveTo>
                  <a:cubicBezTo>
                    <a:pt x="464" y="607"/>
                    <a:pt x="454" y="619"/>
                    <a:pt x="443" y="619"/>
                  </a:cubicBezTo>
                  <a:cubicBezTo>
                    <a:pt x="21" y="619"/>
                    <a:pt x="21" y="619"/>
                    <a:pt x="21" y="619"/>
                  </a:cubicBezTo>
                  <a:cubicBezTo>
                    <a:pt x="9" y="619"/>
                    <a:pt x="0" y="607"/>
                    <a:pt x="0" y="592"/>
                  </a:cubicBezTo>
                  <a:cubicBezTo>
                    <a:pt x="0" y="28"/>
                    <a:pt x="0" y="28"/>
                    <a:pt x="0" y="28"/>
                  </a:cubicBezTo>
                  <a:cubicBezTo>
                    <a:pt x="0" y="12"/>
                    <a:pt x="9" y="0"/>
                    <a:pt x="21" y="0"/>
                  </a:cubicBezTo>
                  <a:cubicBezTo>
                    <a:pt x="443" y="0"/>
                    <a:pt x="443" y="0"/>
                    <a:pt x="443" y="0"/>
                  </a:cubicBezTo>
                  <a:cubicBezTo>
                    <a:pt x="454" y="0"/>
                    <a:pt x="464" y="12"/>
                    <a:pt x="464" y="28"/>
                  </a:cubicBezTo>
                  <a:lnTo>
                    <a:pt x="464" y="59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1" name="Freeform 41">
              <a:extLst>
                <a:ext uri="{FF2B5EF4-FFF2-40B4-BE49-F238E27FC236}">
                  <a16:creationId xmlns:a16="http://schemas.microsoft.com/office/drawing/2014/main" xmlns="" id="{F49E952E-8D94-4BFD-B940-69187D07D709}"/>
                </a:ext>
              </a:extLst>
            </p:cNvPr>
            <p:cNvSpPr>
              <a:spLocks/>
            </p:cNvSpPr>
            <p:nvPr/>
          </p:nvSpPr>
          <p:spPr bwMode="auto">
            <a:xfrm>
              <a:off x="4703763" y="4625975"/>
              <a:ext cx="835025" cy="777875"/>
            </a:xfrm>
            <a:custGeom>
              <a:avLst/>
              <a:gdLst>
                <a:gd name="T0" fmla="*/ 315 w 315"/>
                <a:gd name="T1" fmla="*/ 280 h 293"/>
                <a:gd name="T2" fmla="*/ 301 w 315"/>
                <a:gd name="T3" fmla="*/ 293 h 293"/>
                <a:gd name="T4" fmla="*/ 14 w 315"/>
                <a:gd name="T5" fmla="*/ 293 h 293"/>
                <a:gd name="T6" fmla="*/ 0 w 315"/>
                <a:gd name="T7" fmla="*/ 280 h 293"/>
                <a:gd name="T8" fmla="*/ 0 w 315"/>
                <a:gd name="T9" fmla="*/ 13 h 293"/>
                <a:gd name="T10" fmla="*/ 14 w 315"/>
                <a:gd name="T11" fmla="*/ 0 h 293"/>
                <a:gd name="T12" fmla="*/ 301 w 315"/>
                <a:gd name="T13" fmla="*/ 0 h 293"/>
                <a:gd name="T14" fmla="*/ 315 w 315"/>
                <a:gd name="T15" fmla="*/ 13 h 293"/>
                <a:gd name="T16" fmla="*/ 315 w 31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5" h="293">
                  <a:moveTo>
                    <a:pt x="315" y="280"/>
                  </a:moveTo>
                  <a:cubicBezTo>
                    <a:pt x="315" y="288"/>
                    <a:pt x="309" y="293"/>
                    <a:pt x="301" y="293"/>
                  </a:cubicBezTo>
                  <a:cubicBezTo>
                    <a:pt x="14" y="293"/>
                    <a:pt x="14" y="293"/>
                    <a:pt x="14" y="293"/>
                  </a:cubicBezTo>
                  <a:cubicBezTo>
                    <a:pt x="6" y="293"/>
                    <a:pt x="0" y="288"/>
                    <a:pt x="0" y="280"/>
                  </a:cubicBezTo>
                  <a:cubicBezTo>
                    <a:pt x="0" y="13"/>
                    <a:pt x="0" y="13"/>
                    <a:pt x="0" y="13"/>
                  </a:cubicBezTo>
                  <a:cubicBezTo>
                    <a:pt x="0" y="6"/>
                    <a:pt x="6" y="0"/>
                    <a:pt x="14" y="0"/>
                  </a:cubicBezTo>
                  <a:cubicBezTo>
                    <a:pt x="301" y="0"/>
                    <a:pt x="301" y="0"/>
                    <a:pt x="301" y="0"/>
                  </a:cubicBezTo>
                  <a:cubicBezTo>
                    <a:pt x="309" y="0"/>
                    <a:pt x="315" y="6"/>
                    <a:pt x="315" y="13"/>
                  </a:cubicBezTo>
                  <a:lnTo>
                    <a:pt x="31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2" name="Freeform 42">
              <a:extLst>
                <a:ext uri="{FF2B5EF4-FFF2-40B4-BE49-F238E27FC236}">
                  <a16:creationId xmlns:a16="http://schemas.microsoft.com/office/drawing/2014/main" xmlns="" id="{1E5CC48C-A6AF-4347-B4A4-ABAE741FE41F}"/>
                </a:ext>
              </a:extLst>
            </p:cNvPr>
            <p:cNvSpPr>
              <a:spLocks/>
            </p:cNvSpPr>
            <p:nvPr/>
          </p:nvSpPr>
          <p:spPr bwMode="auto">
            <a:xfrm>
              <a:off x="5605463" y="5068888"/>
              <a:ext cx="817562" cy="779463"/>
            </a:xfrm>
            <a:custGeom>
              <a:avLst/>
              <a:gdLst>
                <a:gd name="T0" fmla="*/ 308 w 308"/>
                <a:gd name="T1" fmla="*/ 281 h 294"/>
                <a:gd name="T2" fmla="*/ 294 w 308"/>
                <a:gd name="T3" fmla="*/ 294 h 294"/>
                <a:gd name="T4" fmla="*/ 14 w 308"/>
                <a:gd name="T5" fmla="*/ 294 h 294"/>
                <a:gd name="T6" fmla="*/ 0 w 308"/>
                <a:gd name="T7" fmla="*/ 281 h 294"/>
                <a:gd name="T8" fmla="*/ 0 w 308"/>
                <a:gd name="T9" fmla="*/ 13 h 294"/>
                <a:gd name="T10" fmla="*/ 14 w 308"/>
                <a:gd name="T11" fmla="*/ 0 h 294"/>
                <a:gd name="T12" fmla="*/ 294 w 308"/>
                <a:gd name="T13" fmla="*/ 0 h 294"/>
                <a:gd name="T14" fmla="*/ 308 w 308"/>
                <a:gd name="T15" fmla="*/ 13 h 294"/>
                <a:gd name="T16" fmla="*/ 308 w 308"/>
                <a:gd name="T17" fmla="*/ 281 h 2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294">
                  <a:moveTo>
                    <a:pt x="308" y="281"/>
                  </a:moveTo>
                  <a:cubicBezTo>
                    <a:pt x="308" y="288"/>
                    <a:pt x="302" y="294"/>
                    <a:pt x="294" y="294"/>
                  </a:cubicBezTo>
                  <a:cubicBezTo>
                    <a:pt x="14" y="294"/>
                    <a:pt x="14" y="294"/>
                    <a:pt x="14" y="294"/>
                  </a:cubicBezTo>
                  <a:cubicBezTo>
                    <a:pt x="6" y="294"/>
                    <a:pt x="0" y="288"/>
                    <a:pt x="0" y="281"/>
                  </a:cubicBezTo>
                  <a:cubicBezTo>
                    <a:pt x="0" y="13"/>
                    <a:pt x="0" y="13"/>
                    <a:pt x="0" y="13"/>
                  </a:cubicBezTo>
                  <a:cubicBezTo>
                    <a:pt x="0" y="6"/>
                    <a:pt x="6" y="0"/>
                    <a:pt x="14" y="0"/>
                  </a:cubicBezTo>
                  <a:cubicBezTo>
                    <a:pt x="294" y="0"/>
                    <a:pt x="294" y="0"/>
                    <a:pt x="294" y="0"/>
                  </a:cubicBezTo>
                  <a:cubicBezTo>
                    <a:pt x="302" y="0"/>
                    <a:pt x="308" y="6"/>
                    <a:pt x="308" y="13"/>
                  </a:cubicBezTo>
                  <a:lnTo>
                    <a:pt x="308" y="281"/>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3" name="Freeform 43">
              <a:extLst>
                <a:ext uri="{FF2B5EF4-FFF2-40B4-BE49-F238E27FC236}">
                  <a16:creationId xmlns:a16="http://schemas.microsoft.com/office/drawing/2014/main" xmlns="" id="{9FE3AAA6-983C-40A9-8F1C-B812655D6946}"/>
                </a:ext>
              </a:extLst>
            </p:cNvPr>
            <p:cNvSpPr>
              <a:spLocks/>
            </p:cNvSpPr>
            <p:nvPr/>
          </p:nvSpPr>
          <p:spPr bwMode="auto">
            <a:xfrm>
              <a:off x="5167313" y="3316288"/>
              <a:ext cx="809625" cy="777875"/>
            </a:xfrm>
            <a:custGeom>
              <a:avLst/>
              <a:gdLst>
                <a:gd name="T0" fmla="*/ 305 w 305"/>
                <a:gd name="T1" fmla="*/ 280 h 293"/>
                <a:gd name="T2" fmla="*/ 291 w 305"/>
                <a:gd name="T3" fmla="*/ 293 h 293"/>
                <a:gd name="T4" fmla="*/ 13 w 305"/>
                <a:gd name="T5" fmla="*/ 293 h 293"/>
                <a:gd name="T6" fmla="*/ 0 w 305"/>
                <a:gd name="T7" fmla="*/ 280 h 293"/>
                <a:gd name="T8" fmla="*/ 0 w 305"/>
                <a:gd name="T9" fmla="*/ 13 h 293"/>
                <a:gd name="T10" fmla="*/ 13 w 305"/>
                <a:gd name="T11" fmla="*/ 0 h 293"/>
                <a:gd name="T12" fmla="*/ 291 w 305"/>
                <a:gd name="T13" fmla="*/ 0 h 293"/>
                <a:gd name="T14" fmla="*/ 305 w 305"/>
                <a:gd name="T15" fmla="*/ 13 h 293"/>
                <a:gd name="T16" fmla="*/ 305 w 305"/>
                <a:gd name="T17" fmla="*/ 280 h 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5" h="293">
                  <a:moveTo>
                    <a:pt x="305" y="280"/>
                  </a:moveTo>
                  <a:cubicBezTo>
                    <a:pt x="305" y="288"/>
                    <a:pt x="299" y="293"/>
                    <a:pt x="291" y="293"/>
                  </a:cubicBezTo>
                  <a:cubicBezTo>
                    <a:pt x="13" y="293"/>
                    <a:pt x="13" y="293"/>
                    <a:pt x="13" y="293"/>
                  </a:cubicBezTo>
                  <a:cubicBezTo>
                    <a:pt x="6" y="293"/>
                    <a:pt x="0" y="288"/>
                    <a:pt x="0" y="280"/>
                  </a:cubicBezTo>
                  <a:cubicBezTo>
                    <a:pt x="0" y="13"/>
                    <a:pt x="0" y="13"/>
                    <a:pt x="0" y="13"/>
                  </a:cubicBezTo>
                  <a:cubicBezTo>
                    <a:pt x="0" y="6"/>
                    <a:pt x="6" y="0"/>
                    <a:pt x="13" y="0"/>
                  </a:cubicBezTo>
                  <a:cubicBezTo>
                    <a:pt x="291" y="0"/>
                    <a:pt x="291" y="0"/>
                    <a:pt x="291" y="0"/>
                  </a:cubicBezTo>
                  <a:cubicBezTo>
                    <a:pt x="299" y="0"/>
                    <a:pt x="305" y="6"/>
                    <a:pt x="305" y="13"/>
                  </a:cubicBezTo>
                  <a:lnTo>
                    <a:pt x="305" y="280"/>
                  </a:lnTo>
                  <a:close/>
                </a:path>
              </a:pathLst>
            </a:custGeom>
            <a:solidFill>
              <a:srgbClr val="F8D45C"/>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4" name="Freeform 44">
              <a:extLst>
                <a:ext uri="{FF2B5EF4-FFF2-40B4-BE49-F238E27FC236}">
                  <a16:creationId xmlns:a16="http://schemas.microsoft.com/office/drawing/2014/main" xmlns="" id="{CCC666AD-2635-48AC-BB69-17CED0467E79}"/>
                </a:ext>
              </a:extLst>
            </p:cNvPr>
            <p:cNvSpPr>
              <a:spLocks/>
            </p:cNvSpPr>
            <p:nvPr/>
          </p:nvSpPr>
          <p:spPr bwMode="auto">
            <a:xfrm>
              <a:off x="7426325" y="703263"/>
              <a:ext cx="800100" cy="1198563"/>
            </a:xfrm>
            <a:custGeom>
              <a:avLst/>
              <a:gdLst>
                <a:gd name="T0" fmla="*/ 302 w 302"/>
                <a:gd name="T1" fmla="*/ 432 h 452"/>
                <a:gd name="T2" fmla="*/ 289 w 302"/>
                <a:gd name="T3" fmla="*/ 452 h 452"/>
                <a:gd name="T4" fmla="*/ 13 w 302"/>
                <a:gd name="T5" fmla="*/ 452 h 452"/>
                <a:gd name="T6" fmla="*/ 0 w 302"/>
                <a:gd name="T7" fmla="*/ 432 h 452"/>
                <a:gd name="T8" fmla="*/ 0 w 302"/>
                <a:gd name="T9" fmla="*/ 20 h 452"/>
                <a:gd name="T10" fmla="*/ 13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3" y="452"/>
                    <a:pt x="13" y="452"/>
                    <a:pt x="13" y="452"/>
                  </a:cubicBezTo>
                  <a:cubicBezTo>
                    <a:pt x="6" y="452"/>
                    <a:pt x="0" y="443"/>
                    <a:pt x="0" y="432"/>
                  </a:cubicBezTo>
                  <a:cubicBezTo>
                    <a:pt x="0" y="20"/>
                    <a:pt x="0" y="20"/>
                    <a:pt x="0" y="20"/>
                  </a:cubicBezTo>
                  <a:cubicBezTo>
                    <a:pt x="0" y="9"/>
                    <a:pt x="6" y="0"/>
                    <a:pt x="13"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5" name="Freeform 45">
              <a:extLst>
                <a:ext uri="{FF2B5EF4-FFF2-40B4-BE49-F238E27FC236}">
                  <a16:creationId xmlns:a16="http://schemas.microsoft.com/office/drawing/2014/main" xmlns="" id="{AEE195D8-6357-4095-AA8D-2A2694C12801}"/>
                </a:ext>
              </a:extLst>
            </p:cNvPr>
            <p:cNvSpPr>
              <a:spLocks/>
            </p:cNvSpPr>
            <p:nvPr/>
          </p:nvSpPr>
          <p:spPr bwMode="auto">
            <a:xfrm>
              <a:off x="6546850" y="2419350"/>
              <a:ext cx="801687" cy="1200150"/>
            </a:xfrm>
            <a:custGeom>
              <a:avLst/>
              <a:gdLst>
                <a:gd name="T0" fmla="*/ 302 w 302"/>
                <a:gd name="T1" fmla="*/ 432 h 452"/>
                <a:gd name="T2" fmla="*/ 289 w 302"/>
                <a:gd name="T3" fmla="*/ 452 h 452"/>
                <a:gd name="T4" fmla="*/ 14 w 302"/>
                <a:gd name="T5" fmla="*/ 452 h 452"/>
                <a:gd name="T6" fmla="*/ 0 w 302"/>
                <a:gd name="T7" fmla="*/ 432 h 452"/>
                <a:gd name="T8" fmla="*/ 0 w 302"/>
                <a:gd name="T9" fmla="*/ 20 h 452"/>
                <a:gd name="T10" fmla="*/ 14 w 302"/>
                <a:gd name="T11" fmla="*/ 0 h 452"/>
                <a:gd name="T12" fmla="*/ 289 w 302"/>
                <a:gd name="T13" fmla="*/ 0 h 452"/>
                <a:gd name="T14" fmla="*/ 302 w 302"/>
                <a:gd name="T15" fmla="*/ 20 h 452"/>
                <a:gd name="T16" fmla="*/ 302 w 302"/>
                <a:gd name="T17" fmla="*/ 432 h 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2">
                  <a:moveTo>
                    <a:pt x="302" y="432"/>
                  </a:moveTo>
                  <a:cubicBezTo>
                    <a:pt x="302" y="443"/>
                    <a:pt x="296" y="452"/>
                    <a:pt x="289" y="452"/>
                  </a:cubicBezTo>
                  <a:cubicBezTo>
                    <a:pt x="14" y="452"/>
                    <a:pt x="14" y="452"/>
                    <a:pt x="14" y="452"/>
                  </a:cubicBezTo>
                  <a:cubicBezTo>
                    <a:pt x="6" y="452"/>
                    <a:pt x="0" y="443"/>
                    <a:pt x="0" y="432"/>
                  </a:cubicBezTo>
                  <a:cubicBezTo>
                    <a:pt x="0" y="20"/>
                    <a:pt x="0" y="20"/>
                    <a:pt x="0" y="20"/>
                  </a:cubicBezTo>
                  <a:cubicBezTo>
                    <a:pt x="0" y="9"/>
                    <a:pt x="6" y="0"/>
                    <a:pt x="14" y="0"/>
                  </a:cubicBezTo>
                  <a:cubicBezTo>
                    <a:pt x="289" y="0"/>
                    <a:pt x="289" y="0"/>
                    <a:pt x="289" y="0"/>
                  </a:cubicBezTo>
                  <a:cubicBezTo>
                    <a:pt x="296" y="0"/>
                    <a:pt x="302" y="9"/>
                    <a:pt x="302" y="20"/>
                  </a:cubicBezTo>
                  <a:lnTo>
                    <a:pt x="302" y="432"/>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6" name="Freeform 46">
              <a:extLst>
                <a:ext uri="{FF2B5EF4-FFF2-40B4-BE49-F238E27FC236}">
                  <a16:creationId xmlns:a16="http://schemas.microsoft.com/office/drawing/2014/main" xmlns="" id="{18BB957F-1EE8-4FF0-85A8-5227C4852FC1}"/>
                </a:ext>
              </a:extLst>
            </p:cNvPr>
            <p:cNvSpPr>
              <a:spLocks/>
            </p:cNvSpPr>
            <p:nvPr/>
          </p:nvSpPr>
          <p:spPr bwMode="auto">
            <a:xfrm>
              <a:off x="5605463" y="4206875"/>
              <a:ext cx="1223962" cy="766763"/>
            </a:xfrm>
            <a:custGeom>
              <a:avLst/>
              <a:gdLst>
                <a:gd name="T0" fmla="*/ 461 w 461"/>
                <a:gd name="T1" fmla="*/ 276 h 289"/>
                <a:gd name="T2" fmla="*/ 441 w 461"/>
                <a:gd name="T3" fmla="*/ 289 h 289"/>
                <a:gd name="T4" fmla="*/ 20 w 461"/>
                <a:gd name="T5" fmla="*/ 289 h 289"/>
                <a:gd name="T6" fmla="*/ 0 w 461"/>
                <a:gd name="T7" fmla="*/ 276 h 289"/>
                <a:gd name="T8" fmla="*/ 0 w 461"/>
                <a:gd name="T9" fmla="*/ 13 h 289"/>
                <a:gd name="T10" fmla="*/ 20 w 461"/>
                <a:gd name="T11" fmla="*/ 0 h 289"/>
                <a:gd name="T12" fmla="*/ 441 w 461"/>
                <a:gd name="T13" fmla="*/ 0 h 289"/>
                <a:gd name="T14" fmla="*/ 461 w 461"/>
                <a:gd name="T15" fmla="*/ 13 h 289"/>
                <a:gd name="T16" fmla="*/ 461 w 461"/>
                <a:gd name="T17" fmla="*/ 276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61" h="289">
                  <a:moveTo>
                    <a:pt x="461" y="276"/>
                  </a:moveTo>
                  <a:cubicBezTo>
                    <a:pt x="461" y="283"/>
                    <a:pt x="452" y="289"/>
                    <a:pt x="441" y="289"/>
                  </a:cubicBezTo>
                  <a:cubicBezTo>
                    <a:pt x="20" y="289"/>
                    <a:pt x="20" y="289"/>
                    <a:pt x="20" y="289"/>
                  </a:cubicBezTo>
                  <a:cubicBezTo>
                    <a:pt x="9" y="289"/>
                    <a:pt x="0" y="283"/>
                    <a:pt x="0" y="276"/>
                  </a:cubicBezTo>
                  <a:cubicBezTo>
                    <a:pt x="0" y="13"/>
                    <a:pt x="0" y="13"/>
                    <a:pt x="0" y="13"/>
                  </a:cubicBezTo>
                  <a:cubicBezTo>
                    <a:pt x="0" y="6"/>
                    <a:pt x="9" y="0"/>
                    <a:pt x="20" y="0"/>
                  </a:cubicBezTo>
                  <a:cubicBezTo>
                    <a:pt x="441" y="0"/>
                    <a:pt x="441" y="0"/>
                    <a:pt x="441" y="0"/>
                  </a:cubicBezTo>
                  <a:cubicBezTo>
                    <a:pt x="452" y="0"/>
                    <a:pt x="461" y="6"/>
                    <a:pt x="461" y="13"/>
                  </a:cubicBezTo>
                  <a:lnTo>
                    <a:pt x="461" y="27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7" name="Freeform 47">
              <a:extLst>
                <a:ext uri="{FF2B5EF4-FFF2-40B4-BE49-F238E27FC236}">
                  <a16:creationId xmlns:a16="http://schemas.microsoft.com/office/drawing/2014/main" xmlns="" id="{CADECC54-B54F-467C-B5B0-1CE0E77A6E97}"/>
                </a:ext>
              </a:extLst>
            </p:cNvPr>
            <p:cNvSpPr>
              <a:spLocks/>
            </p:cNvSpPr>
            <p:nvPr/>
          </p:nvSpPr>
          <p:spPr bwMode="auto">
            <a:xfrm>
              <a:off x="3352800" y="3322638"/>
              <a:ext cx="1716087" cy="1201738"/>
            </a:xfrm>
            <a:custGeom>
              <a:avLst/>
              <a:gdLst>
                <a:gd name="T0" fmla="*/ 647 w 647"/>
                <a:gd name="T1" fmla="*/ 433 h 453"/>
                <a:gd name="T2" fmla="*/ 618 w 647"/>
                <a:gd name="T3" fmla="*/ 453 h 453"/>
                <a:gd name="T4" fmla="*/ 29 w 647"/>
                <a:gd name="T5" fmla="*/ 453 h 453"/>
                <a:gd name="T6" fmla="*/ 0 w 647"/>
                <a:gd name="T7" fmla="*/ 433 h 453"/>
                <a:gd name="T8" fmla="*/ 0 w 647"/>
                <a:gd name="T9" fmla="*/ 20 h 453"/>
                <a:gd name="T10" fmla="*/ 29 w 647"/>
                <a:gd name="T11" fmla="*/ 0 h 453"/>
                <a:gd name="T12" fmla="*/ 618 w 647"/>
                <a:gd name="T13" fmla="*/ 0 h 453"/>
                <a:gd name="T14" fmla="*/ 647 w 647"/>
                <a:gd name="T15" fmla="*/ 20 h 453"/>
                <a:gd name="T16" fmla="*/ 647 w 647"/>
                <a:gd name="T17" fmla="*/ 433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47" h="453">
                  <a:moveTo>
                    <a:pt x="647" y="433"/>
                  </a:moveTo>
                  <a:cubicBezTo>
                    <a:pt x="647" y="444"/>
                    <a:pt x="634" y="453"/>
                    <a:pt x="618" y="453"/>
                  </a:cubicBezTo>
                  <a:cubicBezTo>
                    <a:pt x="29" y="453"/>
                    <a:pt x="29" y="453"/>
                    <a:pt x="29" y="453"/>
                  </a:cubicBezTo>
                  <a:cubicBezTo>
                    <a:pt x="13" y="453"/>
                    <a:pt x="0" y="444"/>
                    <a:pt x="0" y="433"/>
                  </a:cubicBezTo>
                  <a:cubicBezTo>
                    <a:pt x="0" y="20"/>
                    <a:pt x="0" y="20"/>
                    <a:pt x="0" y="20"/>
                  </a:cubicBezTo>
                  <a:cubicBezTo>
                    <a:pt x="0" y="9"/>
                    <a:pt x="13" y="0"/>
                    <a:pt x="29" y="0"/>
                  </a:cubicBezTo>
                  <a:cubicBezTo>
                    <a:pt x="618" y="0"/>
                    <a:pt x="618" y="0"/>
                    <a:pt x="618" y="0"/>
                  </a:cubicBezTo>
                  <a:cubicBezTo>
                    <a:pt x="634" y="0"/>
                    <a:pt x="647" y="9"/>
                    <a:pt x="647" y="20"/>
                  </a:cubicBezTo>
                  <a:lnTo>
                    <a:pt x="647" y="433"/>
                  </a:lnTo>
                  <a:close/>
                </a:path>
              </a:pathLst>
            </a:custGeom>
            <a:solidFill>
              <a:srgbClr val="F68D91"/>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8" name="Freeform 48">
              <a:extLst>
                <a:ext uri="{FF2B5EF4-FFF2-40B4-BE49-F238E27FC236}">
                  <a16:creationId xmlns:a16="http://schemas.microsoft.com/office/drawing/2014/main" xmlns="" id="{180124DB-F2AE-47AC-981D-66F4BB1CB4F0}"/>
                </a:ext>
              </a:extLst>
            </p:cNvPr>
            <p:cNvSpPr>
              <a:spLocks/>
            </p:cNvSpPr>
            <p:nvPr/>
          </p:nvSpPr>
          <p:spPr bwMode="auto">
            <a:xfrm>
              <a:off x="3355975" y="2014538"/>
              <a:ext cx="800100" cy="1209675"/>
            </a:xfrm>
            <a:custGeom>
              <a:avLst/>
              <a:gdLst>
                <a:gd name="T0" fmla="*/ 302 w 302"/>
                <a:gd name="T1" fmla="*/ 436 h 456"/>
                <a:gd name="T2" fmla="*/ 288 w 302"/>
                <a:gd name="T3" fmla="*/ 456 h 456"/>
                <a:gd name="T4" fmla="*/ 13 w 302"/>
                <a:gd name="T5" fmla="*/ 456 h 456"/>
                <a:gd name="T6" fmla="*/ 0 w 302"/>
                <a:gd name="T7" fmla="*/ 436 h 456"/>
                <a:gd name="T8" fmla="*/ 0 w 302"/>
                <a:gd name="T9" fmla="*/ 20 h 456"/>
                <a:gd name="T10" fmla="*/ 13 w 302"/>
                <a:gd name="T11" fmla="*/ 0 h 456"/>
                <a:gd name="T12" fmla="*/ 288 w 302"/>
                <a:gd name="T13" fmla="*/ 0 h 456"/>
                <a:gd name="T14" fmla="*/ 302 w 302"/>
                <a:gd name="T15" fmla="*/ 20 h 456"/>
                <a:gd name="T16" fmla="*/ 302 w 302"/>
                <a:gd name="T17" fmla="*/ 436 h 4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2" h="456">
                  <a:moveTo>
                    <a:pt x="302" y="436"/>
                  </a:moveTo>
                  <a:cubicBezTo>
                    <a:pt x="302" y="447"/>
                    <a:pt x="296" y="456"/>
                    <a:pt x="288" y="456"/>
                  </a:cubicBezTo>
                  <a:cubicBezTo>
                    <a:pt x="13" y="456"/>
                    <a:pt x="13" y="456"/>
                    <a:pt x="13" y="456"/>
                  </a:cubicBezTo>
                  <a:cubicBezTo>
                    <a:pt x="6" y="456"/>
                    <a:pt x="0" y="447"/>
                    <a:pt x="0" y="436"/>
                  </a:cubicBezTo>
                  <a:cubicBezTo>
                    <a:pt x="0" y="20"/>
                    <a:pt x="0" y="20"/>
                    <a:pt x="0" y="20"/>
                  </a:cubicBezTo>
                  <a:cubicBezTo>
                    <a:pt x="0" y="9"/>
                    <a:pt x="6" y="0"/>
                    <a:pt x="13" y="0"/>
                  </a:cubicBezTo>
                  <a:cubicBezTo>
                    <a:pt x="288" y="0"/>
                    <a:pt x="288" y="0"/>
                    <a:pt x="288" y="0"/>
                  </a:cubicBezTo>
                  <a:cubicBezTo>
                    <a:pt x="296" y="0"/>
                    <a:pt x="302" y="9"/>
                    <a:pt x="302" y="20"/>
                  </a:cubicBezTo>
                  <a:lnTo>
                    <a:pt x="302" y="436"/>
                  </a:lnTo>
                  <a:close/>
                </a:path>
              </a:pathLst>
            </a:custGeom>
            <a:solidFill>
              <a:srgbClr val="6DA799"/>
            </a:solidFill>
            <a:ln>
              <a:noFill/>
            </a:ln>
          </p:spPr>
          <p:txBody>
            <a:bodyPr vert="horz" wrap="square" lIns="91440" tIns="45720" rIns="91440" bIns="45720" numCol="1" anchor="t" anchorCtr="0" compatLnSpc="1">
              <a:prstTxWarp prst="textNoShape">
                <a:avLst/>
              </a:prstTxWarp>
            </a:bodyPr>
            <a:lstStyle/>
            <a:p>
              <a:endParaRPr lang="zh-CN" altLang="en-US">
                <a:latin typeface="iCiel Cadena"/>
              </a:endParaRPr>
            </a:p>
          </p:txBody>
        </p:sp>
        <p:sp>
          <p:nvSpPr>
            <p:cNvPr id="69" name="Rectangle 49">
              <a:extLst>
                <a:ext uri="{FF2B5EF4-FFF2-40B4-BE49-F238E27FC236}">
                  <a16:creationId xmlns:a16="http://schemas.microsoft.com/office/drawing/2014/main" xmlns="" id="{15F1DBC8-B663-4CB9-9B42-271E4CB93563}"/>
                </a:ext>
              </a:extLst>
            </p:cNvPr>
            <p:cNvSpPr>
              <a:spLocks noChangeArrowheads="1"/>
            </p:cNvSpPr>
            <p:nvPr/>
          </p:nvSpPr>
          <p:spPr bwMode="auto">
            <a:xfrm>
              <a:off x="7464697" y="1984678"/>
              <a:ext cx="606005" cy="369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000" b="0" i="0" u="none" strike="noStrike" cap="none" normalizeH="0" baseline="0" dirty="0">
                  <a:ln>
                    <a:noFill/>
                  </a:ln>
                  <a:solidFill>
                    <a:srgbClr val="FFFFFF"/>
                  </a:solidFill>
                  <a:effectLst/>
                  <a:latin typeface="iCiel Cadena"/>
                  <a:ea typeface="微软雅黑" panose="020B0503020204020204" pitchFamily="34" charset="-122"/>
                </a:rPr>
                <a:t>LOVE</a:t>
              </a:r>
              <a:endParaRPr kumimoji="0" lang="zh-CN" altLang="zh-CN" sz="1600" b="0" i="0" u="none" strike="noStrike" cap="none" normalizeH="0" baseline="0" dirty="0">
                <a:ln>
                  <a:noFill/>
                </a:ln>
                <a:solidFill>
                  <a:schemeClr val="tx1"/>
                </a:solidFill>
                <a:effectLst/>
                <a:latin typeface="iCiel Cadena"/>
              </a:endParaRPr>
            </a:p>
          </p:txBody>
        </p:sp>
        <p:sp>
          <p:nvSpPr>
            <p:cNvPr id="70" name="Rectangle 50">
              <a:extLst>
                <a:ext uri="{FF2B5EF4-FFF2-40B4-BE49-F238E27FC236}">
                  <a16:creationId xmlns:a16="http://schemas.microsoft.com/office/drawing/2014/main" xmlns="" id="{41E5E95D-8AE9-420E-ABD9-6F7DD481F1B6}"/>
                </a:ext>
              </a:extLst>
            </p:cNvPr>
            <p:cNvSpPr>
              <a:spLocks noChangeArrowheads="1"/>
            </p:cNvSpPr>
            <p:nvPr/>
          </p:nvSpPr>
          <p:spPr bwMode="auto">
            <a:xfrm>
              <a:off x="2908300" y="1149350"/>
              <a:ext cx="138662" cy="4250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lang="en-US" altLang="zh-CN" sz="2300" dirty="0">
                  <a:solidFill>
                    <a:srgbClr val="FFFFFF"/>
                  </a:solidFill>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1" name="Rectangle 51">
              <a:extLst>
                <a:ext uri="{FF2B5EF4-FFF2-40B4-BE49-F238E27FC236}">
                  <a16:creationId xmlns:a16="http://schemas.microsoft.com/office/drawing/2014/main" xmlns="" id="{66B708E3-0311-4D3D-AC73-EE47BD38CE95}"/>
                </a:ext>
              </a:extLst>
            </p:cNvPr>
            <p:cNvSpPr>
              <a:spLocks noChangeArrowheads="1"/>
            </p:cNvSpPr>
            <p:nvPr/>
          </p:nvSpPr>
          <p:spPr bwMode="auto">
            <a:xfrm>
              <a:off x="2908300" y="3684587"/>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2" name="Rectangle 52">
              <a:extLst>
                <a:ext uri="{FF2B5EF4-FFF2-40B4-BE49-F238E27FC236}">
                  <a16:creationId xmlns:a16="http://schemas.microsoft.com/office/drawing/2014/main" xmlns="" id="{FBDF44F0-B975-4DBF-80DF-F60717F3BD3F}"/>
                </a:ext>
              </a:extLst>
            </p:cNvPr>
            <p:cNvSpPr>
              <a:spLocks noChangeArrowheads="1"/>
            </p:cNvSpPr>
            <p:nvPr/>
          </p:nvSpPr>
          <p:spPr bwMode="auto">
            <a:xfrm>
              <a:off x="8366125" y="1149350"/>
              <a:ext cx="260350" cy="425022"/>
            </a:xfrm>
            <a:prstGeom prst="rect">
              <a:avLst/>
            </a:prstGeom>
            <a:noFill/>
            <a:ln>
              <a:noFill/>
            </a:ln>
          </p:spPr>
          <p:txBody>
            <a:bodyPr vert="horz" wrap="squar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300" b="0" i="0" u="none" strike="noStrike" cap="none" normalizeH="0" baseline="0" dirty="0">
                  <a:ln>
                    <a:noFill/>
                  </a:ln>
                  <a:solidFill>
                    <a:schemeClr val="bg1"/>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bg1"/>
                </a:solidFill>
                <a:effectLst/>
                <a:latin typeface="iCiel Cadena"/>
              </a:endParaRPr>
            </a:p>
          </p:txBody>
        </p:sp>
        <p:sp>
          <p:nvSpPr>
            <p:cNvPr id="73" name="Rectangle 53">
              <a:extLst>
                <a:ext uri="{FF2B5EF4-FFF2-40B4-BE49-F238E27FC236}">
                  <a16:creationId xmlns:a16="http://schemas.microsoft.com/office/drawing/2014/main" xmlns="" id="{1FB81681-A380-4158-9AF9-F7EFD2BDCA80}"/>
                </a:ext>
              </a:extLst>
            </p:cNvPr>
            <p:cNvSpPr>
              <a:spLocks noChangeArrowheads="1"/>
            </p:cNvSpPr>
            <p:nvPr/>
          </p:nvSpPr>
          <p:spPr bwMode="auto">
            <a:xfrm>
              <a:off x="6526213" y="5449888"/>
              <a:ext cx="14586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L</a:t>
              </a:r>
              <a:endParaRPr kumimoji="0" lang="zh-CN" altLang="zh-CN" sz="1800" b="0" i="0" u="none" strike="noStrike" cap="none" normalizeH="0" baseline="0" dirty="0">
                <a:ln>
                  <a:noFill/>
                </a:ln>
                <a:solidFill>
                  <a:schemeClr val="tx1"/>
                </a:solidFill>
                <a:effectLst/>
                <a:latin typeface="iCiel Cadena"/>
              </a:endParaRPr>
            </a:p>
          </p:txBody>
        </p:sp>
        <p:sp>
          <p:nvSpPr>
            <p:cNvPr id="74" name="Rectangle 54">
              <a:extLst>
                <a:ext uri="{FF2B5EF4-FFF2-40B4-BE49-F238E27FC236}">
                  <a16:creationId xmlns:a16="http://schemas.microsoft.com/office/drawing/2014/main" xmlns="" id="{2FA22E07-C71A-482B-9422-81D404CC81E4}"/>
                </a:ext>
              </a:extLst>
            </p:cNvPr>
            <p:cNvSpPr>
              <a:spLocks noChangeArrowheads="1"/>
            </p:cNvSpPr>
            <p:nvPr/>
          </p:nvSpPr>
          <p:spPr bwMode="auto">
            <a:xfrm>
              <a:off x="7436353" y="3302375"/>
              <a:ext cx="600963" cy="332626"/>
            </a:xfrm>
            <a:prstGeom prst="rect">
              <a:avLst/>
            </a:prstGeom>
            <a:noFill/>
            <a:ln>
              <a:noFill/>
            </a:ln>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b="0" i="0" u="none" strike="noStrike" cap="none" normalizeH="0" baseline="0" dirty="0">
                  <a:ln>
                    <a:noFill/>
                  </a:ln>
                  <a:solidFill>
                    <a:schemeClr val="bg1"/>
                  </a:solidFill>
                  <a:effectLst/>
                  <a:latin typeface="iCiel Cadena"/>
                  <a:ea typeface="微软雅黑" panose="020B0503020204020204" pitchFamily="34" charset="-122"/>
                </a:rPr>
                <a:t>PIRCE</a:t>
              </a:r>
              <a:endParaRPr kumimoji="0" lang="zh-CN" altLang="zh-CN" sz="1400" b="0" i="0" u="none" strike="noStrike" cap="none" normalizeH="0" baseline="0" dirty="0">
                <a:ln>
                  <a:noFill/>
                </a:ln>
                <a:solidFill>
                  <a:schemeClr val="bg1"/>
                </a:solidFill>
                <a:effectLst/>
                <a:latin typeface="iCiel Cadena"/>
              </a:endParaRPr>
            </a:p>
          </p:txBody>
        </p:sp>
        <p:sp>
          <p:nvSpPr>
            <p:cNvPr id="75" name="Rectangle 55">
              <a:extLst>
                <a:ext uri="{FF2B5EF4-FFF2-40B4-BE49-F238E27FC236}">
                  <a16:creationId xmlns:a16="http://schemas.microsoft.com/office/drawing/2014/main" xmlns="" id="{F4994BDB-0663-453D-8693-5509DC8D4AF5}"/>
                </a:ext>
              </a:extLst>
            </p:cNvPr>
            <p:cNvSpPr>
              <a:spLocks noChangeArrowheads="1"/>
            </p:cNvSpPr>
            <p:nvPr/>
          </p:nvSpPr>
          <p:spPr bwMode="auto">
            <a:xfrm>
              <a:off x="6073774" y="3275013"/>
              <a:ext cx="217897"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G</a:t>
              </a:r>
              <a:endParaRPr kumimoji="0" lang="zh-CN" altLang="zh-CN" sz="1800" b="0" i="0" u="none" strike="noStrike" cap="none" normalizeH="0" baseline="0" dirty="0">
                <a:ln>
                  <a:noFill/>
                </a:ln>
                <a:solidFill>
                  <a:schemeClr val="tx1"/>
                </a:solidFill>
                <a:effectLst/>
                <a:latin typeface="iCiel Cadena"/>
              </a:endParaRPr>
            </a:p>
          </p:txBody>
        </p:sp>
        <p:sp>
          <p:nvSpPr>
            <p:cNvPr id="76" name="Rectangle 56">
              <a:extLst>
                <a:ext uri="{FF2B5EF4-FFF2-40B4-BE49-F238E27FC236}">
                  <a16:creationId xmlns:a16="http://schemas.microsoft.com/office/drawing/2014/main" xmlns="" id="{9A64F0FB-6F84-4FFF-9CB8-EAFD443A43AC}"/>
                </a:ext>
              </a:extLst>
            </p:cNvPr>
            <p:cNvSpPr>
              <a:spLocks noChangeArrowheads="1"/>
            </p:cNvSpPr>
            <p:nvPr/>
          </p:nvSpPr>
          <p:spPr bwMode="auto">
            <a:xfrm>
              <a:off x="6073774" y="3709988"/>
              <a:ext cx="158470"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S</a:t>
              </a:r>
              <a:endParaRPr kumimoji="0" lang="zh-CN" altLang="zh-CN" sz="1800" b="0" i="0" u="none" strike="noStrike" cap="none" normalizeH="0" baseline="0" dirty="0">
                <a:ln>
                  <a:noFill/>
                </a:ln>
                <a:solidFill>
                  <a:schemeClr val="tx1"/>
                </a:solidFill>
                <a:effectLst/>
                <a:latin typeface="iCiel Cadena"/>
              </a:endParaRPr>
            </a:p>
          </p:txBody>
        </p:sp>
        <p:sp>
          <p:nvSpPr>
            <p:cNvPr id="77" name="Rectangle 57">
              <a:extLst>
                <a:ext uri="{FF2B5EF4-FFF2-40B4-BE49-F238E27FC236}">
                  <a16:creationId xmlns:a16="http://schemas.microsoft.com/office/drawing/2014/main" xmlns="" id="{E4C505D5-C5ED-434D-8653-EE649CADCB6F}"/>
                </a:ext>
              </a:extLst>
            </p:cNvPr>
            <p:cNvSpPr>
              <a:spLocks noChangeArrowheads="1"/>
            </p:cNvSpPr>
            <p:nvPr/>
          </p:nvSpPr>
          <p:spPr bwMode="auto">
            <a:xfrm>
              <a:off x="4335463" y="4602163"/>
              <a:ext cx="16927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T</a:t>
              </a:r>
              <a:endParaRPr kumimoji="0" lang="zh-CN" altLang="zh-CN" sz="1800" b="0" i="0" u="none" strike="noStrike" cap="none" normalizeH="0" baseline="0" dirty="0">
                <a:ln>
                  <a:noFill/>
                </a:ln>
                <a:solidFill>
                  <a:schemeClr val="tx1"/>
                </a:solidFill>
                <a:effectLst/>
                <a:latin typeface="iCiel Cadena"/>
              </a:endParaRPr>
            </a:p>
          </p:txBody>
        </p:sp>
        <p:sp>
          <p:nvSpPr>
            <p:cNvPr id="78" name="Rectangle 58">
              <a:extLst>
                <a:ext uri="{FF2B5EF4-FFF2-40B4-BE49-F238E27FC236}">
                  <a16:creationId xmlns:a16="http://schemas.microsoft.com/office/drawing/2014/main" xmlns="" id="{DEFF40AE-ED0F-4466-ABCE-E566165508D5}"/>
                </a:ext>
              </a:extLst>
            </p:cNvPr>
            <p:cNvSpPr>
              <a:spLocks noChangeArrowheads="1"/>
            </p:cNvSpPr>
            <p:nvPr/>
          </p:nvSpPr>
          <p:spPr bwMode="auto">
            <a:xfrm>
              <a:off x="4335463" y="4948238"/>
              <a:ext cx="216095" cy="4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2400" b="0" i="0" u="none" strike="noStrike" cap="none" normalizeH="0" baseline="0" dirty="0">
                  <a:ln>
                    <a:noFill/>
                  </a:ln>
                  <a:solidFill>
                    <a:srgbClr val="FFFFFF"/>
                  </a:solidFill>
                  <a:effectLst/>
                  <a:latin typeface="iCiel Cadena"/>
                  <a:ea typeface="微软雅黑" panose="020B0503020204020204" pitchFamily="34" charset="-122"/>
                </a:rPr>
                <a:t>H</a:t>
              </a:r>
              <a:endParaRPr kumimoji="0" lang="zh-CN" altLang="zh-CN" sz="1800" b="0" i="0" u="none" strike="noStrike" cap="none" normalizeH="0" baseline="0" dirty="0">
                <a:ln>
                  <a:noFill/>
                </a:ln>
                <a:solidFill>
                  <a:schemeClr val="tx1"/>
                </a:solidFill>
                <a:effectLst/>
                <a:latin typeface="iCiel Cadena"/>
              </a:endParaRPr>
            </a:p>
          </p:txBody>
        </p:sp>
      </p:grpSp>
      <p:sp>
        <p:nvSpPr>
          <p:cNvPr id="79" name="Rectangle 78"/>
          <p:cNvSpPr/>
          <p:nvPr/>
        </p:nvSpPr>
        <p:spPr>
          <a:xfrm>
            <a:off x="1967602" y="3249041"/>
            <a:ext cx="8417625" cy="830997"/>
          </a:xfrm>
          <a:prstGeom prst="rect">
            <a:avLst/>
          </a:prstGeom>
          <a:solidFill>
            <a:schemeClr val="bg1"/>
          </a:solidFill>
        </p:spPr>
        <p:txBody>
          <a:bodyPr wrap="none" lIns="91440" tIns="45720" rIns="91440" bIns="45720">
            <a:spAutoFit/>
          </a:bodyPr>
          <a:lstStyle/>
          <a:p>
            <a:pPr algn="ctr"/>
            <a:r>
              <a:rPr lang="en-US" sz="4800" b="1" dirty="0">
                <a:ln w="22225">
                  <a:solidFill>
                    <a:schemeClr val="accent2"/>
                  </a:solidFill>
                  <a:prstDash val="solid"/>
                </a:ln>
                <a:solidFill>
                  <a:schemeClr val="accent2">
                    <a:lumMod val="75000"/>
                  </a:schemeClr>
                </a:solidFill>
                <a:latin typeface="Times New Roman" panose="02020603050405020304" pitchFamily="18" charset="0"/>
                <a:cs typeface="Times New Roman" panose="02020603050405020304" pitchFamily="18" charset="0"/>
              </a:rPr>
              <a:t>TẠM BIỆT VÀ HẸN GẶP LẠI</a:t>
            </a:r>
          </a:p>
        </p:txBody>
      </p:sp>
      <p:pic>
        <p:nvPicPr>
          <p:cNvPr id="83" name="图片 14">
            <a:extLst>
              <a:ext uri="{FF2B5EF4-FFF2-40B4-BE49-F238E27FC236}">
                <a16:creationId xmlns:a16="http://schemas.microsoft.com/office/drawing/2014/main" xmlns="" id="{24C4C1C4-43C3-40EE-887E-6B37C3452A6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93687" y="4174670"/>
            <a:ext cx="4084635" cy="2041582"/>
          </a:xfrm>
          <a:prstGeom prst="rect">
            <a:avLst/>
          </a:prstGeom>
        </p:spPr>
      </p:pic>
      <p:pic>
        <p:nvPicPr>
          <p:cNvPr id="84" name="图片 6">
            <a:extLst>
              <a:ext uri="{FF2B5EF4-FFF2-40B4-BE49-F238E27FC236}">
                <a16:creationId xmlns:a16="http://schemas.microsoft.com/office/drawing/2014/main" xmlns="" id="{D55673E8-2FB0-4E85-B254-56C877C27F91}"/>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9863874" y="-342891"/>
            <a:ext cx="2162083" cy="2588323"/>
          </a:xfrm>
          <a:prstGeom prst="rect">
            <a:avLst/>
          </a:prstGeom>
        </p:spPr>
      </p:pic>
      <p:pic>
        <p:nvPicPr>
          <p:cNvPr id="80" name="Picture 79">
            <a:extLst>
              <a:ext uri="{FF2B5EF4-FFF2-40B4-BE49-F238E27FC236}">
                <a16:creationId xmlns:a16="http://schemas.microsoft.com/office/drawing/2014/main" xmlns="" id="{D883F8A5-3D68-45E6-A056-D1883F500567}"/>
              </a:ext>
            </a:extLst>
          </p:cNvPr>
          <p:cNvPicPr>
            <a:picLocks noChangeAspect="1"/>
          </p:cNvPicPr>
          <p:nvPr/>
        </p:nvPicPr>
        <p:blipFill>
          <a:blip r:embed="rId6"/>
          <a:stretch>
            <a:fillRect/>
          </a:stretch>
        </p:blipFill>
        <p:spPr>
          <a:xfrm>
            <a:off x="121559" y="2458656"/>
            <a:ext cx="589731" cy="520622"/>
          </a:xfrm>
          <a:prstGeom prst="rect">
            <a:avLst/>
          </a:prstGeom>
        </p:spPr>
      </p:pic>
    </p:spTree>
    <p:extLst>
      <p:ext uri="{BB962C8B-B14F-4D97-AF65-F5344CB8AC3E}">
        <p14:creationId xmlns:p14="http://schemas.microsoft.com/office/powerpoint/2010/main" val="21769427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xmlns="" id="{035773EA-06C3-4D17-9CA4-42BB90626366}"/>
              </a:ext>
            </a:extLst>
          </p:cNvPr>
          <p:cNvSpPr/>
          <p:nvPr/>
        </p:nvSpPr>
        <p:spPr>
          <a:xfrm>
            <a:off x="963889" y="1552655"/>
            <a:ext cx="8533638" cy="567848"/>
          </a:xfrm>
          <a:prstGeom prst="rect">
            <a:avLst/>
          </a:prstGeom>
        </p:spPr>
        <p:txBody>
          <a:bodyPr wrap="square">
            <a:spAutoFit/>
          </a:bodyPr>
          <a:lstStyle/>
          <a:p>
            <a:pPr algn="just" defTabSz="342900">
              <a:lnSpc>
                <a:spcPct val="150000"/>
              </a:lnSpc>
            </a:pPr>
            <a:r>
              <a:rPr lang="vi-VN" sz="2400">
                <a:latin typeface="UTM Avo" panose="02040603050506020204" pitchFamily="18" charset="0"/>
                <a:cs typeface="Times New Roman" panose="02020603050405020304" pitchFamily="18" charset="0"/>
              </a:rPr>
              <a:t>Hình nào sau đây minh hoạ cách cầm chuột đúng?</a:t>
            </a:r>
          </a:p>
        </p:txBody>
      </p:sp>
      <p:pic>
        <p:nvPicPr>
          <p:cNvPr id="31" name="Picture 30">
            <a:extLst>
              <a:ext uri="{FF2B5EF4-FFF2-40B4-BE49-F238E27FC236}">
                <a16:creationId xmlns:a16="http://schemas.microsoft.com/office/drawing/2014/main" xmlns="" id="{CE75A5FA-8B18-4F0C-8263-0B8596FB88F9}"/>
              </a:ext>
            </a:extLst>
          </p:cNvPr>
          <p:cNvPicPr>
            <a:picLocks noChangeAspect="1"/>
          </p:cNvPicPr>
          <p:nvPr/>
        </p:nvPicPr>
        <p:blipFill>
          <a:blip r:embed="rId3">
            <a:extLst>
              <a:ext uri="{28A0092B-C50C-407E-A947-70E740481C1C}">
                <a14:useLocalDpi xmlns:a14="http://schemas.microsoft.com/office/drawing/2010/main" val="0"/>
              </a:ext>
            </a:extLst>
          </a:blip>
          <a:srcRect/>
          <a:stretch/>
        </p:blipFill>
        <p:spPr>
          <a:xfrm>
            <a:off x="447882" y="411046"/>
            <a:ext cx="1158339" cy="914479"/>
          </a:xfrm>
          <a:prstGeom prst="rect">
            <a:avLst/>
          </a:prstGeom>
        </p:spPr>
      </p:pic>
      <p:sp>
        <p:nvSpPr>
          <p:cNvPr id="32" name="Rectangle 31">
            <a:extLst>
              <a:ext uri="{FF2B5EF4-FFF2-40B4-BE49-F238E27FC236}">
                <a16:creationId xmlns:a16="http://schemas.microsoft.com/office/drawing/2014/main" xmlns="" id="{E5D28AA9-E7CE-4E7B-8400-9044A92194BC}"/>
              </a:ext>
            </a:extLst>
          </p:cNvPr>
          <p:cNvSpPr/>
          <p:nvPr/>
        </p:nvSpPr>
        <p:spPr>
          <a:xfrm>
            <a:off x="1692427" y="411069"/>
            <a:ext cx="3076025" cy="878959"/>
          </a:xfrm>
          <a:prstGeom prst="rect">
            <a:avLst/>
          </a:prstGeom>
        </p:spPr>
        <p:txBody>
          <a:bodyPr wrap="square">
            <a:spAutoFit/>
          </a:bodyPr>
          <a:lstStyle/>
          <a:p>
            <a:pPr defTabSz="342900">
              <a:lnSpc>
                <a:spcPct val="150000"/>
              </a:lnSpc>
            </a:pPr>
            <a:r>
              <a:rPr lang="en-US" sz="4000" b="1">
                <a:solidFill>
                  <a:srgbClr val="0998D7"/>
                </a:solidFill>
                <a:latin typeface="SVN-SAF" panose="02040603050506020204" pitchFamily="18" charset="0"/>
                <a:cs typeface="Times New Roman" panose="02020603050405020304" pitchFamily="18" charset="0"/>
              </a:rPr>
              <a:t>KHỞI ĐỘNG</a:t>
            </a:r>
            <a:endParaRPr lang="vi-VN" sz="4000" b="1">
              <a:solidFill>
                <a:srgbClr val="0998D7"/>
              </a:solidFill>
              <a:latin typeface="SVN-SAF" panose="02040603050506020204" pitchFamily="18" charset="0"/>
              <a:cs typeface="Times New Roman" panose="02020603050405020304" pitchFamily="18" charset="0"/>
            </a:endParaRPr>
          </a:p>
        </p:txBody>
      </p:sp>
      <p:pic>
        <p:nvPicPr>
          <p:cNvPr id="23" name="Picture 22">
            <a:extLst>
              <a:ext uri="{FF2B5EF4-FFF2-40B4-BE49-F238E27FC236}">
                <a16:creationId xmlns:a16="http://schemas.microsoft.com/office/drawing/2014/main" xmlns="" id="{EB3CF6EE-B360-415B-A363-30B6E2666374}"/>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3169" b="93310" l="3912" r="97433">
                        <a14:foregroundMark x1="11980" y1="34507" x2="11980" y2="34507"/>
                        <a14:foregroundMark x1="19804" y1="44014" x2="8068" y2="34507"/>
                        <a14:foregroundMark x1="8068" y1="34507" x2="3667" y2="53169"/>
                        <a14:foregroundMark x1="3667" y1="53169" x2="8313" y2="72183"/>
                        <a14:foregroundMark x1="8313" y1="72183" x2="12347" y2="66901"/>
                        <a14:foregroundMark x1="90098" y1="59507" x2="83130" y2="48592"/>
                        <a14:foregroundMark x1="83130" y1="48592" x2="76284" y2="63732"/>
                        <a14:foregroundMark x1="76284" y1="63732" x2="84963" y2="85211"/>
                        <a14:foregroundMark x1="84963" y1="85211" x2="92665" y2="71831"/>
                        <a14:foregroundMark x1="92665" y1="71831" x2="93521" y2="50352"/>
                        <a14:foregroundMark x1="92176" y1="35915" x2="97433" y2="55282"/>
                        <a14:foregroundMark x1="97433" y1="55282" x2="96822" y2="68662"/>
                        <a14:foregroundMark x1="5257" y1="27817" x2="4034" y2="63732"/>
                        <a14:foregroundMark x1="47800" y1="47183" x2="47800" y2="47183"/>
                        <a14:foregroundMark x1="53545" y1="93310" x2="53545" y2="93310"/>
                        <a14:foregroundMark x1="14181" y1="17606" x2="14181" y2="17606"/>
                        <a14:foregroundMark x1="14059" y1="3169" x2="14059" y2="3169"/>
                        <a14:foregroundMark x1="14059" y1="3169" x2="14059" y2="3169"/>
                        <a14:foregroundMark x1="15159" y1="7042" x2="15159" y2="7042"/>
                        <a14:foregroundMark x1="49633" y1="5986" x2="49633" y2="5986"/>
                        <a14:foregroundMark x1="89242" y1="7746" x2="89242" y2="7746"/>
                      </a14:backgroundRemoval>
                    </a14:imgEffect>
                  </a14:imgLayer>
                </a14:imgProps>
              </a:ext>
            </a:extLst>
          </a:blip>
          <a:stretch>
            <a:fillRect/>
          </a:stretch>
        </p:blipFill>
        <p:spPr>
          <a:xfrm>
            <a:off x="2842396" y="2173240"/>
            <a:ext cx="6233700" cy="2164268"/>
          </a:xfrm>
          <a:prstGeom prst="rect">
            <a:avLst/>
          </a:prstGeom>
        </p:spPr>
      </p:pic>
      <p:sp>
        <p:nvSpPr>
          <p:cNvPr id="28" name="Rectangle 27">
            <a:extLst>
              <a:ext uri="{FF2B5EF4-FFF2-40B4-BE49-F238E27FC236}">
                <a16:creationId xmlns:a16="http://schemas.microsoft.com/office/drawing/2014/main" xmlns="" id="{10EC0DCB-F8ED-410D-9957-7D85129DB7F2}"/>
              </a:ext>
            </a:extLst>
          </p:cNvPr>
          <p:cNvSpPr/>
          <p:nvPr/>
        </p:nvSpPr>
        <p:spPr>
          <a:xfrm>
            <a:off x="3407410" y="4337508"/>
            <a:ext cx="409576" cy="567848"/>
          </a:xfrm>
          <a:prstGeom prst="rect">
            <a:avLst/>
          </a:prstGeom>
        </p:spPr>
        <p:txBody>
          <a:bodyPr wrap="square">
            <a:spAutoFit/>
          </a:bodyPr>
          <a:lstStyle/>
          <a:p>
            <a:pPr algn="just" defTabSz="342900">
              <a:lnSpc>
                <a:spcPct val="150000"/>
              </a:lnSpc>
            </a:pPr>
            <a:r>
              <a:rPr lang="en-US" sz="2400">
                <a:latin typeface="UTM Avo" panose="02040603050506020204" pitchFamily="18" charset="0"/>
                <a:cs typeface="Times New Roman" panose="02020603050405020304" pitchFamily="18" charset="0"/>
              </a:rPr>
              <a:t>A</a:t>
            </a:r>
            <a:endParaRPr lang="vi-VN" sz="2400">
              <a:latin typeface="UTM Avo" panose="02040603050506020204" pitchFamily="18" charset="0"/>
              <a:cs typeface="Times New Roman" panose="02020603050405020304" pitchFamily="18" charset="0"/>
            </a:endParaRPr>
          </a:p>
        </p:txBody>
      </p:sp>
      <p:sp>
        <p:nvSpPr>
          <p:cNvPr id="29" name="Rectangle 28">
            <a:extLst>
              <a:ext uri="{FF2B5EF4-FFF2-40B4-BE49-F238E27FC236}">
                <a16:creationId xmlns:a16="http://schemas.microsoft.com/office/drawing/2014/main" xmlns="" id="{5F317908-4F30-4414-859C-DD817D254F72}"/>
              </a:ext>
            </a:extLst>
          </p:cNvPr>
          <p:cNvSpPr/>
          <p:nvPr/>
        </p:nvSpPr>
        <p:spPr>
          <a:xfrm>
            <a:off x="5750084" y="4337508"/>
            <a:ext cx="409576" cy="567848"/>
          </a:xfrm>
          <a:prstGeom prst="rect">
            <a:avLst/>
          </a:prstGeom>
        </p:spPr>
        <p:txBody>
          <a:bodyPr wrap="square">
            <a:spAutoFit/>
          </a:bodyPr>
          <a:lstStyle/>
          <a:p>
            <a:pPr algn="just" defTabSz="342900">
              <a:lnSpc>
                <a:spcPct val="150000"/>
              </a:lnSpc>
            </a:pPr>
            <a:r>
              <a:rPr lang="en-US" sz="2400">
                <a:latin typeface="UTM Avo" panose="02040603050506020204" pitchFamily="18" charset="0"/>
                <a:cs typeface="Times New Roman" panose="02020603050405020304" pitchFamily="18" charset="0"/>
              </a:rPr>
              <a:t>B</a:t>
            </a:r>
            <a:endParaRPr lang="vi-VN" sz="2400">
              <a:latin typeface="UTM Avo" panose="02040603050506020204" pitchFamily="18" charset="0"/>
              <a:cs typeface="Times New Roman" panose="02020603050405020304" pitchFamily="18" charset="0"/>
            </a:endParaRPr>
          </a:p>
        </p:txBody>
      </p:sp>
      <p:sp>
        <p:nvSpPr>
          <p:cNvPr id="30" name="Rectangle 29">
            <a:extLst>
              <a:ext uri="{FF2B5EF4-FFF2-40B4-BE49-F238E27FC236}">
                <a16:creationId xmlns:a16="http://schemas.microsoft.com/office/drawing/2014/main" xmlns="" id="{1CB86505-9CB7-4F61-8B44-6E1849AE6B4A}"/>
              </a:ext>
            </a:extLst>
          </p:cNvPr>
          <p:cNvSpPr/>
          <p:nvPr/>
        </p:nvSpPr>
        <p:spPr>
          <a:xfrm>
            <a:off x="8092759" y="4337508"/>
            <a:ext cx="409576" cy="567848"/>
          </a:xfrm>
          <a:prstGeom prst="rect">
            <a:avLst/>
          </a:prstGeom>
        </p:spPr>
        <p:txBody>
          <a:bodyPr wrap="square">
            <a:spAutoFit/>
          </a:bodyPr>
          <a:lstStyle/>
          <a:p>
            <a:pPr algn="just" defTabSz="342900">
              <a:lnSpc>
                <a:spcPct val="150000"/>
              </a:lnSpc>
            </a:pPr>
            <a:r>
              <a:rPr lang="en-US" sz="2400">
                <a:latin typeface="UTM Avo" panose="02040603050506020204" pitchFamily="18" charset="0"/>
                <a:cs typeface="Times New Roman" panose="02020603050405020304" pitchFamily="18" charset="0"/>
              </a:rPr>
              <a:t>C</a:t>
            </a:r>
            <a:endParaRPr lang="vi-VN" sz="2400">
              <a:latin typeface="UTM Avo" panose="02040603050506020204" pitchFamily="18" charset="0"/>
              <a:cs typeface="Times New Roman" panose="02020603050405020304" pitchFamily="18" charset="0"/>
            </a:endParaRPr>
          </a:p>
        </p:txBody>
      </p:sp>
      <p:sp>
        <p:nvSpPr>
          <p:cNvPr id="33" name="Rectangle 32">
            <a:extLst>
              <a:ext uri="{FF2B5EF4-FFF2-40B4-BE49-F238E27FC236}">
                <a16:creationId xmlns:a16="http://schemas.microsoft.com/office/drawing/2014/main" xmlns="" id="{CB0A76A7-BD4B-4A40-8FD8-A334DDC59C36}"/>
              </a:ext>
            </a:extLst>
          </p:cNvPr>
          <p:cNvSpPr/>
          <p:nvPr/>
        </p:nvSpPr>
        <p:spPr>
          <a:xfrm>
            <a:off x="963889" y="5132486"/>
            <a:ext cx="10264222" cy="1121846"/>
          </a:xfrm>
          <a:prstGeom prst="rect">
            <a:avLst/>
          </a:prstGeom>
        </p:spPr>
        <p:txBody>
          <a:bodyPr wrap="square">
            <a:spAutoFit/>
          </a:bodyPr>
          <a:lstStyle/>
          <a:p>
            <a:pPr algn="just" defTabSz="342900">
              <a:lnSpc>
                <a:spcPct val="150000"/>
              </a:lnSpc>
            </a:pPr>
            <a:r>
              <a:rPr lang="vi-VN" sz="2400">
                <a:latin typeface="UTM Avo" panose="02040603050506020204" pitchFamily="18" charset="0"/>
                <a:cs typeface="Times New Roman" panose="02020603050405020304" pitchFamily="18" charset="0"/>
              </a:rPr>
              <a:t>Em hãy cầm chuột đúng cách, thực hiện thật chính xác và nhanh chóng các thao tác với chuột. </a:t>
            </a:r>
          </a:p>
        </p:txBody>
      </p:sp>
      <p:pic>
        <p:nvPicPr>
          <p:cNvPr id="11" name="Picture 4" descr="Káº¿t quáº£ hÃ¬nh áº£nh cho right icon">
            <a:extLst>
              <a:ext uri="{FF2B5EF4-FFF2-40B4-BE49-F238E27FC236}">
                <a16:creationId xmlns:a16="http://schemas.microsoft.com/office/drawing/2014/main" xmlns="" id="{4D41ABC8-93FB-4582-90AC-E95F2D45CCDB}"/>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912166" y="3877726"/>
            <a:ext cx="686912" cy="68691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969022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1" nodeType="withEffect">
                                  <p:stCondLst>
                                    <p:cond delay="0"/>
                                  </p:stCondLst>
                                  <p:iterate type="lt">
                                    <p:tmPct val="0"/>
                                  </p:iterate>
                                  <p:childTnLst>
                                    <p:set>
                                      <p:cBhvr>
                                        <p:cTn id="6" dur="1" fill="hold">
                                          <p:stCondLst>
                                            <p:cond delay="0"/>
                                          </p:stCondLst>
                                        </p:cTn>
                                        <p:tgtEl>
                                          <p:spTgt spid="32"/>
                                        </p:tgtEl>
                                        <p:attrNameLst>
                                          <p:attrName>style.visibility</p:attrName>
                                        </p:attrNameLst>
                                      </p:cBhvr>
                                      <p:to>
                                        <p:strVal val="visible"/>
                                      </p:to>
                                    </p:set>
                                    <p:animEffect transition="in" filter="fade">
                                      <p:cBhvr>
                                        <p:cTn id="7" dur="500"/>
                                        <p:tgtEl>
                                          <p:spTgt spid="32"/>
                                        </p:tgtEl>
                                      </p:cBhvr>
                                    </p:animEffect>
                                  </p:childTnLst>
                                </p:cTn>
                              </p:par>
                            </p:childTnLst>
                          </p:cTn>
                        </p:par>
                        <p:par>
                          <p:cTn id="8" fill="hold">
                            <p:stCondLst>
                              <p:cond delay="500"/>
                            </p:stCondLst>
                            <p:childTnLst>
                              <p:par>
                                <p:cTn id="9" presetID="34" presetClass="emph" presetSubtype="0" fill="hold" grpId="0" nodeType="afterEffect">
                                  <p:stCondLst>
                                    <p:cond delay="0"/>
                                  </p:stCondLst>
                                  <p:iterate type="lt">
                                    <p:tmPct val="10000"/>
                                  </p:iterate>
                                  <p:childTnLst>
                                    <p:animMotion origin="layout" path="M -3.95833E-6 -4.07407E-6 L -3.95833E-6 -0.07222 " pathEditMode="relative" rAng="0" ptsTypes="AA">
                                      <p:cBhvr>
                                        <p:cTn id="10" dur="250" accel="50000" decel="50000" autoRev="1" fill="hold">
                                          <p:stCondLst>
                                            <p:cond delay="0"/>
                                          </p:stCondLst>
                                        </p:cTn>
                                        <p:tgtEl>
                                          <p:spTgt spid="32"/>
                                        </p:tgtEl>
                                        <p:attrNameLst>
                                          <p:attrName>ppt_x</p:attrName>
                                          <p:attrName>ppt_y</p:attrName>
                                        </p:attrNameLst>
                                      </p:cBhvr>
                                      <p:rCtr x="0" y="-3611"/>
                                    </p:animMotion>
                                    <p:animRot by="1500000">
                                      <p:cBhvr>
                                        <p:cTn id="11" dur="125" fill="hold">
                                          <p:stCondLst>
                                            <p:cond delay="0"/>
                                          </p:stCondLst>
                                        </p:cTn>
                                        <p:tgtEl>
                                          <p:spTgt spid="32"/>
                                        </p:tgtEl>
                                        <p:attrNameLst>
                                          <p:attrName>r</p:attrName>
                                        </p:attrNameLst>
                                      </p:cBhvr>
                                    </p:animRot>
                                    <p:animRot by="-1500000">
                                      <p:cBhvr>
                                        <p:cTn id="12" dur="125" fill="hold">
                                          <p:stCondLst>
                                            <p:cond delay="125"/>
                                          </p:stCondLst>
                                        </p:cTn>
                                        <p:tgtEl>
                                          <p:spTgt spid="32"/>
                                        </p:tgtEl>
                                        <p:attrNameLst>
                                          <p:attrName>r</p:attrName>
                                        </p:attrNameLst>
                                      </p:cBhvr>
                                    </p:animRot>
                                    <p:animRot by="-1500000">
                                      <p:cBhvr>
                                        <p:cTn id="13" dur="125" fill="hold">
                                          <p:stCondLst>
                                            <p:cond delay="250"/>
                                          </p:stCondLst>
                                        </p:cTn>
                                        <p:tgtEl>
                                          <p:spTgt spid="32"/>
                                        </p:tgtEl>
                                        <p:attrNameLst>
                                          <p:attrName>r</p:attrName>
                                        </p:attrNameLst>
                                      </p:cBhvr>
                                    </p:animRot>
                                    <p:animRot by="1500000">
                                      <p:cBhvr>
                                        <p:cTn id="14" dur="125" fill="hold">
                                          <p:stCondLst>
                                            <p:cond delay="375"/>
                                          </p:stCondLst>
                                        </p:cTn>
                                        <p:tgtEl>
                                          <p:spTgt spid="32"/>
                                        </p:tgtEl>
                                        <p:attrNameLst>
                                          <p:attrName>r</p:attrName>
                                        </p:attrNameLst>
                                      </p:cBhvr>
                                    </p:animRot>
                                  </p:childTnLst>
                                </p:cTn>
                              </p:par>
                            </p:childTnLst>
                          </p:cTn>
                        </p:par>
                      </p:childTnLst>
                    </p:cTn>
                  </p:par>
                  <p:par>
                    <p:cTn id="15" fill="hold">
                      <p:stCondLst>
                        <p:cond delay="indefinite"/>
                      </p:stCondLst>
                      <p:childTnLst>
                        <p:par>
                          <p:cTn id="16" fill="hold">
                            <p:stCondLst>
                              <p:cond delay="0"/>
                            </p:stCondLst>
                            <p:childTnLst>
                              <p:par>
                                <p:cTn id="17" presetID="14" presetClass="entr" presetSubtype="10" fill="hold" grpId="0" nodeType="clickEffect">
                                  <p:stCondLst>
                                    <p:cond delay="0"/>
                                  </p:stCondLst>
                                  <p:childTnLst>
                                    <p:set>
                                      <p:cBhvr>
                                        <p:cTn id="18" dur="1" fill="hold">
                                          <p:stCondLst>
                                            <p:cond delay="0"/>
                                          </p:stCondLst>
                                        </p:cTn>
                                        <p:tgtEl>
                                          <p:spTgt spid="26"/>
                                        </p:tgtEl>
                                        <p:attrNameLst>
                                          <p:attrName>style.visibility</p:attrName>
                                        </p:attrNameLst>
                                      </p:cBhvr>
                                      <p:to>
                                        <p:strVal val="visible"/>
                                      </p:to>
                                    </p:set>
                                    <p:animEffect transition="in" filter="randombar(horizontal)">
                                      <p:cBhvr>
                                        <p:cTn id="19" dur="500"/>
                                        <p:tgtEl>
                                          <p:spTgt spid="26"/>
                                        </p:tgtEl>
                                      </p:cBhvr>
                                    </p:animEffect>
                                  </p:childTnLst>
                                </p:cTn>
                              </p:par>
                              <p:par>
                                <p:cTn id="20" presetID="14" presetClass="entr" presetSubtype="10" fill="hold" grpId="0" nodeType="withEffect">
                                  <p:stCondLst>
                                    <p:cond delay="0"/>
                                  </p:stCondLst>
                                  <p:childTnLst>
                                    <p:set>
                                      <p:cBhvr>
                                        <p:cTn id="21" dur="1" fill="hold">
                                          <p:stCondLst>
                                            <p:cond delay="0"/>
                                          </p:stCondLst>
                                        </p:cTn>
                                        <p:tgtEl>
                                          <p:spTgt spid="28"/>
                                        </p:tgtEl>
                                        <p:attrNameLst>
                                          <p:attrName>style.visibility</p:attrName>
                                        </p:attrNameLst>
                                      </p:cBhvr>
                                      <p:to>
                                        <p:strVal val="visible"/>
                                      </p:to>
                                    </p:set>
                                    <p:animEffect transition="in" filter="randombar(horizontal)">
                                      <p:cBhvr>
                                        <p:cTn id="22" dur="500"/>
                                        <p:tgtEl>
                                          <p:spTgt spid="28"/>
                                        </p:tgtEl>
                                      </p:cBhvr>
                                    </p:animEffect>
                                  </p:childTnLst>
                                </p:cTn>
                              </p:par>
                              <p:par>
                                <p:cTn id="23" presetID="14" presetClass="entr" presetSubtype="10" fill="hold" grpId="0" nodeType="withEffect">
                                  <p:stCondLst>
                                    <p:cond delay="0"/>
                                  </p:stCondLst>
                                  <p:childTnLst>
                                    <p:set>
                                      <p:cBhvr>
                                        <p:cTn id="24" dur="1" fill="hold">
                                          <p:stCondLst>
                                            <p:cond delay="0"/>
                                          </p:stCondLst>
                                        </p:cTn>
                                        <p:tgtEl>
                                          <p:spTgt spid="29"/>
                                        </p:tgtEl>
                                        <p:attrNameLst>
                                          <p:attrName>style.visibility</p:attrName>
                                        </p:attrNameLst>
                                      </p:cBhvr>
                                      <p:to>
                                        <p:strVal val="visible"/>
                                      </p:to>
                                    </p:set>
                                    <p:animEffect transition="in" filter="randombar(horizontal)">
                                      <p:cBhvr>
                                        <p:cTn id="25" dur="500"/>
                                        <p:tgtEl>
                                          <p:spTgt spid="29"/>
                                        </p:tgtEl>
                                      </p:cBhvr>
                                    </p:animEffect>
                                  </p:childTnLst>
                                </p:cTn>
                              </p:par>
                              <p:par>
                                <p:cTn id="26" presetID="14" presetClass="entr" presetSubtype="10" fill="hold" grpId="0" nodeType="with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randombar(horizontal)">
                                      <p:cBhvr>
                                        <p:cTn id="28" dur="500"/>
                                        <p:tgtEl>
                                          <p:spTgt spid="30"/>
                                        </p:tgtEl>
                                      </p:cBhvr>
                                    </p:animEffect>
                                  </p:childTnLst>
                                </p:cTn>
                              </p:par>
                              <p:par>
                                <p:cTn id="29" presetID="10" presetClass="entr" presetSubtype="0"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nodeType="clickEffect">
                                  <p:stCondLst>
                                    <p:cond delay="0"/>
                                  </p:stCondLst>
                                  <p:childTnLst>
                                    <p:set>
                                      <p:cBhvr>
                                        <p:cTn id="35" dur="1" fill="hold">
                                          <p:stCondLst>
                                            <p:cond delay="0"/>
                                          </p:stCondLst>
                                        </p:cTn>
                                        <p:tgtEl>
                                          <p:spTgt spid="11"/>
                                        </p:tgtEl>
                                        <p:attrNameLst>
                                          <p:attrName>style.visibility</p:attrName>
                                        </p:attrNameLst>
                                      </p:cBhvr>
                                      <p:to>
                                        <p:strVal val="visible"/>
                                      </p:to>
                                    </p:set>
                                  </p:childTnLst>
                                  <p:subTnLst>
                                    <p:audio>
                                      <p:cMediaNode>
                                        <p:cTn display="0" masterRel="sameClick">
                                          <p:stCondLst>
                                            <p:cond evt="begin" delay="0">
                                              <p:tn val="34"/>
                                            </p:cond>
                                          </p:stCondLst>
                                          <p:endCondLst>
                                            <p:cond evt="onStopAudio" delay="0">
                                              <p:tgtEl>
                                                <p:sldTgt/>
                                              </p:tgtEl>
                                            </p:cond>
                                          </p:endCondLst>
                                        </p:cTn>
                                        <p:tgtEl>
                                          <p:sndTgt r:embed="rId2" name="Am-thanh-tra-loi-dung-www_nhacchuongvui_com.wav"/>
                                        </p:tgtEl>
                                      </p:cMediaNode>
                                    </p:audio>
                                  </p:subTnLst>
                                </p:cTn>
                              </p:par>
                            </p:childTnLst>
                          </p:cTn>
                        </p:par>
                      </p:childTnLst>
                    </p:cTn>
                  </p:par>
                  <p:par>
                    <p:cTn id="36" fill="hold">
                      <p:stCondLst>
                        <p:cond delay="indefinite"/>
                      </p:stCondLst>
                      <p:childTnLst>
                        <p:par>
                          <p:cTn id="37" fill="hold">
                            <p:stCondLst>
                              <p:cond delay="0"/>
                            </p:stCondLst>
                            <p:childTnLst>
                              <p:par>
                                <p:cTn id="38" presetID="14" presetClass="entr" presetSubtype="10" fill="hold" grpId="0" nodeType="clickEffect">
                                  <p:stCondLst>
                                    <p:cond delay="0"/>
                                  </p:stCondLst>
                                  <p:childTnLst>
                                    <p:set>
                                      <p:cBhvr>
                                        <p:cTn id="39" dur="1" fill="hold">
                                          <p:stCondLst>
                                            <p:cond delay="0"/>
                                          </p:stCondLst>
                                        </p:cTn>
                                        <p:tgtEl>
                                          <p:spTgt spid="33"/>
                                        </p:tgtEl>
                                        <p:attrNameLst>
                                          <p:attrName>style.visibility</p:attrName>
                                        </p:attrNameLst>
                                      </p:cBhvr>
                                      <p:to>
                                        <p:strVal val="visible"/>
                                      </p:to>
                                    </p:set>
                                    <p:animEffect transition="in" filter="randombar(horizontal)">
                                      <p:cBhvr>
                                        <p:cTn id="4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2" grpId="0"/>
      <p:bldP spid="32" grpId="1"/>
      <p:bldP spid="28" grpId="0"/>
      <p:bldP spid="29" grpId="0"/>
      <p:bldP spid="30" grpId="0"/>
      <p:bldP spid="33"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930B782-FE7B-45AD-AA97-96F6CD2EE0FF}"/>
              </a:ext>
            </a:extLst>
          </p:cNvPr>
          <p:cNvSpPr/>
          <p:nvPr/>
        </p:nvSpPr>
        <p:spPr>
          <a:xfrm>
            <a:off x="949124" y="1811868"/>
            <a:ext cx="6041985" cy="3730317"/>
          </a:xfrm>
          <a:prstGeom prst="rect">
            <a:avLst/>
          </a:prstGeom>
        </p:spPr>
        <p:txBody>
          <a:bodyPr wrap="square">
            <a:spAutoFit/>
          </a:bodyPr>
          <a:lstStyle/>
          <a:p>
            <a:pPr algn="just" defTabSz="342900">
              <a:lnSpc>
                <a:spcPct val="150000"/>
              </a:lnSpc>
            </a:pPr>
            <a:r>
              <a:rPr lang="vi-VN" sz="2000" dirty="0">
                <a:solidFill>
                  <a:srgbClr val="FF3399"/>
                </a:solidFill>
                <a:latin typeface="UTM Avo" panose="02040603050506020204" pitchFamily="18" charset="0"/>
                <a:cs typeface="Times New Roman" panose="02020603050405020304" pitchFamily="18" charset="0"/>
              </a:rPr>
              <a:t>Bước 1:</a:t>
            </a:r>
            <a:r>
              <a:rPr lang="vi-VN" sz="2000" dirty="0">
                <a:latin typeface="UTM Avo" panose="02040603050506020204" pitchFamily="18" charset="0"/>
                <a:cs typeface="Times New Roman" panose="02020603050405020304" pitchFamily="18" charset="0"/>
              </a:rPr>
              <a:t> Nháy đúp chuột vào biểu tượng </a:t>
            </a:r>
            <a:r>
              <a:rPr lang="vi-VN" sz="2000" dirty="0">
                <a:solidFill>
                  <a:schemeClr val="bg1"/>
                </a:solidFill>
                <a:latin typeface="UTM Avo" panose="02040603050506020204" pitchFamily="18" charset="0"/>
                <a:cs typeface="Times New Roman" panose="02020603050405020304" pitchFamily="18" charset="0"/>
              </a:rPr>
              <a:t>khác</a:t>
            </a:r>
            <a:r>
              <a:rPr lang="vi-VN" sz="2000" dirty="0">
                <a:latin typeface="UTM Avo" panose="02040603050506020204" pitchFamily="18" charset="0"/>
                <a:cs typeface="Times New Roman" panose="02020603050405020304" pitchFamily="18" charset="0"/>
              </a:rPr>
              <a:t> trên màn hình nền để khởi động phần mềm luyện tập chuột </a:t>
            </a:r>
            <a:r>
              <a:rPr lang="vi-VN" sz="2000" dirty="0">
                <a:solidFill>
                  <a:srgbClr val="0998D7"/>
                </a:solidFill>
                <a:latin typeface="UTM Avo" panose="02040603050506020204" pitchFamily="18" charset="0"/>
                <a:cs typeface="Times New Roman" panose="02020603050405020304" pitchFamily="18" charset="0"/>
              </a:rPr>
              <a:t>Basic Mouse Skills</a:t>
            </a:r>
            <a:r>
              <a:rPr lang="vi-VN" sz="2000" dirty="0">
                <a:latin typeface="UTM Avo" panose="02040603050506020204" pitchFamily="18" charset="0"/>
                <a:cs typeface="Times New Roman" panose="02020603050405020304" pitchFamily="18" charset="0"/>
              </a:rPr>
              <a:t>. </a:t>
            </a:r>
            <a:endParaRPr lang="en-US" sz="2000" dirty="0">
              <a:latin typeface="UTM Avo" panose="02040603050506020204" pitchFamily="18" charset="0"/>
              <a:cs typeface="Times New Roman" panose="02020603050405020304" pitchFamily="18" charset="0"/>
            </a:endParaRPr>
          </a:p>
          <a:p>
            <a:pPr algn="just" defTabSz="342900">
              <a:lnSpc>
                <a:spcPct val="150000"/>
              </a:lnSpc>
            </a:pPr>
            <a:r>
              <a:rPr lang="vi-VN" sz="2000" dirty="0">
                <a:solidFill>
                  <a:srgbClr val="FF3399"/>
                </a:solidFill>
                <a:latin typeface="UTM Avo" panose="02040603050506020204" pitchFamily="18" charset="0"/>
                <a:cs typeface="Times New Roman" panose="02020603050405020304" pitchFamily="18" charset="0"/>
              </a:rPr>
              <a:t>Bước 2:</a:t>
            </a:r>
            <a:r>
              <a:rPr lang="vi-VN" sz="2000" dirty="0">
                <a:latin typeface="UTM Avo" panose="02040603050506020204" pitchFamily="18" charset="0"/>
                <a:cs typeface="Times New Roman" panose="02020603050405020304" pitchFamily="18" charset="0"/>
              </a:rPr>
              <a:t> Khi màn hình phần mềm hiện ra, nhấn phím bất kì trên bàn phím hoặc nháy chuột để bắt đầu.</a:t>
            </a:r>
            <a:endParaRPr lang="en-US" sz="2000" dirty="0">
              <a:latin typeface="UTM Avo" panose="02040603050506020204" pitchFamily="18" charset="0"/>
              <a:cs typeface="Times New Roman" panose="02020603050405020304" pitchFamily="18" charset="0"/>
            </a:endParaRPr>
          </a:p>
          <a:p>
            <a:pPr algn="just" defTabSz="342900">
              <a:lnSpc>
                <a:spcPct val="150000"/>
              </a:lnSpc>
            </a:pPr>
            <a:r>
              <a:rPr lang="vi-VN" sz="2000" dirty="0">
                <a:solidFill>
                  <a:srgbClr val="FF3399"/>
                </a:solidFill>
                <a:latin typeface="UTM Avo" panose="02040603050506020204" pitchFamily="18" charset="0"/>
                <a:cs typeface="Times New Roman" panose="02020603050405020304" pitchFamily="18" charset="0"/>
              </a:rPr>
              <a:t>Bước </a:t>
            </a:r>
            <a:r>
              <a:rPr lang="en-US" sz="2000" dirty="0">
                <a:solidFill>
                  <a:srgbClr val="FF3399"/>
                </a:solidFill>
                <a:latin typeface="UTM Avo" panose="02040603050506020204" pitchFamily="18" charset="0"/>
                <a:cs typeface="Times New Roman" panose="02020603050405020304" pitchFamily="18" charset="0"/>
              </a:rPr>
              <a:t>3</a:t>
            </a:r>
            <a:r>
              <a:rPr lang="vi-VN" sz="2000" dirty="0">
                <a:solidFill>
                  <a:srgbClr val="FF3399"/>
                </a:solidFill>
                <a:latin typeface="UTM Avo" panose="02040603050506020204" pitchFamily="18" charset="0"/>
                <a:cs typeface="Times New Roman" panose="02020603050405020304" pitchFamily="18" charset="0"/>
              </a:rPr>
              <a:t>:</a:t>
            </a:r>
            <a:r>
              <a:rPr lang="vi-VN" sz="2000" dirty="0">
                <a:latin typeface="UTM Avo" panose="02040603050506020204" pitchFamily="18" charset="0"/>
                <a:cs typeface="Times New Roman" panose="02020603050405020304" pitchFamily="18" charset="0"/>
              </a:rPr>
              <a:t> </a:t>
            </a:r>
            <a:r>
              <a:rPr lang="en-US" sz="2000" dirty="0">
                <a:latin typeface="UTM Avo" panose="02040603050506020204" pitchFamily="18" charset="0"/>
                <a:cs typeface="Times New Roman" panose="02020603050405020304" pitchFamily="18" charset="0"/>
              </a:rPr>
              <a:t>T</a:t>
            </a:r>
            <a:r>
              <a:rPr lang="vi-VN" sz="2000" dirty="0">
                <a:latin typeface="UTM Avo" panose="02040603050506020204" pitchFamily="18" charset="0"/>
                <a:cs typeface="Times New Roman" panose="02020603050405020304" pitchFamily="18" charset="0"/>
              </a:rPr>
              <a:t>rên màn hình sẽ xuất hiện một hình vuông, nhiệm vụ của em là di chuyển con trỏ chuột đến vị trí hình vuông đỏ và thực hiện thao tác tương ứng với chuột</a:t>
            </a:r>
            <a:r>
              <a:rPr lang="vi-VN" sz="2000" dirty="0" smtClean="0">
                <a:latin typeface="UTM Avo" panose="02040603050506020204" pitchFamily="18" charset="0"/>
                <a:cs typeface="Times New Roman" panose="02020603050405020304" pitchFamily="18" charset="0"/>
              </a:rPr>
              <a:t>.</a:t>
            </a:r>
            <a:r>
              <a:rPr lang="en-US" sz="2000" smtClean="0">
                <a:latin typeface="UTM Avo" panose="02040603050506020204" pitchFamily="18" charset="0"/>
                <a:cs typeface="Times New Roman" panose="02020603050405020304" pitchFamily="18" charset="0"/>
              </a:rPr>
              <a:t> </a:t>
            </a:r>
            <a:endParaRPr lang="vi-VN" sz="2000">
              <a:latin typeface="UTM Avo" panose="02040603050506020204" pitchFamily="18" charset="0"/>
              <a:cs typeface="Times New Roman" panose="02020603050405020304" pitchFamily="18" charset="0"/>
            </a:endParaRPr>
          </a:p>
        </p:txBody>
      </p:sp>
      <p:sp>
        <p:nvSpPr>
          <p:cNvPr id="7" name="Rectangle 6">
            <a:extLst>
              <a:ext uri="{FF2B5EF4-FFF2-40B4-BE49-F238E27FC236}">
                <a16:creationId xmlns:a16="http://schemas.microsoft.com/office/drawing/2014/main" xmlns="" id="{559C6AFC-3B14-4BBC-A6F1-AB870A3E40FA}"/>
              </a:ext>
            </a:extLst>
          </p:cNvPr>
          <p:cNvSpPr/>
          <p:nvPr/>
        </p:nvSpPr>
        <p:spPr>
          <a:xfrm>
            <a:off x="2135554" y="343158"/>
            <a:ext cx="9229131" cy="950325"/>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Thực hành đúng thao tác di chuyển chuột, kéo thả chuột, nháy chuột, nháy nút phải chuột, nháy đúp chuột.</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81290" y="339119"/>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1</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81290" y="1319169"/>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pic>
        <p:nvPicPr>
          <p:cNvPr id="11" name="Picture 10" descr="A picture containing box, container&#10;&#10;Description automatically generated">
            <a:extLst>
              <a:ext uri="{FF2B5EF4-FFF2-40B4-BE49-F238E27FC236}">
                <a16:creationId xmlns:a16="http://schemas.microsoft.com/office/drawing/2014/main" xmlns="" id="{42D56E78-DE46-4D5C-BA13-FFBD599EB721}"/>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073043" y="779279"/>
            <a:ext cx="4319634" cy="5759817"/>
          </a:xfrm>
          <a:prstGeom prst="rect">
            <a:avLst/>
          </a:prstGeom>
        </p:spPr>
      </p:pic>
      <p:pic>
        <p:nvPicPr>
          <p:cNvPr id="16" name="Picture 15">
            <a:extLst>
              <a:ext uri="{FF2B5EF4-FFF2-40B4-BE49-F238E27FC236}">
                <a16:creationId xmlns:a16="http://schemas.microsoft.com/office/drawing/2014/main" xmlns="" id="{A472CB0A-D04A-4DC7-A0FF-762D7177ECAB}"/>
              </a:ext>
            </a:extLst>
          </p:cNvPr>
          <p:cNvPicPr>
            <a:picLocks noChangeAspect="1"/>
          </p:cNvPicPr>
          <p:nvPr/>
        </p:nvPicPr>
        <p:blipFill>
          <a:blip r:embed="rId3"/>
          <a:stretch>
            <a:fillRect/>
          </a:stretch>
        </p:blipFill>
        <p:spPr>
          <a:xfrm>
            <a:off x="6257920" y="1458083"/>
            <a:ext cx="838273" cy="800169"/>
          </a:xfrm>
          <a:prstGeom prst="rect">
            <a:avLst/>
          </a:prstGeom>
        </p:spPr>
      </p:pic>
    </p:spTree>
    <p:extLst>
      <p:ext uri="{BB962C8B-B14F-4D97-AF65-F5344CB8AC3E}">
        <p14:creationId xmlns:p14="http://schemas.microsoft.com/office/powerpoint/2010/main" val="95923010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fade">
                                      <p:cBhvr>
                                        <p:cTn id="12" dur="500"/>
                                        <p:tgtEl>
                                          <p:spTgt spid="22">
                                            <p:txEl>
                                              <p:pRg st="0" end="0"/>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22">
                                            <p:txEl>
                                              <p:pRg st="1" end="1"/>
                                            </p:txEl>
                                          </p:spTgt>
                                        </p:tgtEl>
                                        <p:attrNameLst>
                                          <p:attrName>style.visibility</p:attrName>
                                        </p:attrNameLst>
                                      </p:cBhvr>
                                      <p:to>
                                        <p:strVal val="visible"/>
                                      </p:to>
                                    </p:set>
                                    <p:animEffect transition="in" filter="fade">
                                      <p:cBhvr>
                                        <p:cTn id="20" dur="500"/>
                                        <p:tgtEl>
                                          <p:spTgt spid="22">
                                            <p:txEl>
                                              <p:pRg st="1" end="1"/>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22">
                                            <p:txEl>
                                              <p:pRg st="2" end="2"/>
                                            </p:txEl>
                                          </p:spTgt>
                                        </p:tgtEl>
                                        <p:attrNameLst>
                                          <p:attrName>style.visibility</p:attrName>
                                        </p:attrNameLst>
                                      </p:cBhvr>
                                      <p:to>
                                        <p:strVal val="visible"/>
                                      </p:to>
                                    </p:set>
                                    <p:animEffect transition="in" filter="fade">
                                      <p:cBhvr>
                                        <p:cTn id="25" dur="500"/>
                                        <p:tgtEl>
                                          <p:spTgt spid="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xmlns="" id="{A458D1C7-49C1-41A0-AF77-6A3A8DD0542F}"/>
              </a:ext>
            </a:extLst>
          </p:cNvPr>
          <p:cNvPicPr>
            <a:picLocks noChangeAspect="1"/>
          </p:cNvPicPr>
          <p:nvPr/>
        </p:nvPicPr>
        <p:blipFill rotWithShape="1">
          <a:blip r:embed="rId2"/>
          <a:srcRect b="12364"/>
          <a:stretch/>
        </p:blipFill>
        <p:spPr>
          <a:xfrm>
            <a:off x="784728" y="742103"/>
            <a:ext cx="10622544" cy="4126092"/>
          </a:xfrm>
          <a:prstGeom prst="rect">
            <a:avLst/>
          </a:prstGeom>
        </p:spPr>
      </p:pic>
      <p:sp>
        <p:nvSpPr>
          <p:cNvPr id="9" name="Rectangle 8">
            <a:extLst>
              <a:ext uri="{FF2B5EF4-FFF2-40B4-BE49-F238E27FC236}">
                <a16:creationId xmlns:a16="http://schemas.microsoft.com/office/drawing/2014/main" xmlns="" id="{A072FC27-586B-471F-BD42-87360BBC11C7}"/>
              </a:ext>
            </a:extLst>
          </p:cNvPr>
          <p:cNvSpPr/>
          <p:nvPr/>
        </p:nvSpPr>
        <p:spPr>
          <a:xfrm>
            <a:off x="2731625" y="4884729"/>
            <a:ext cx="5903089" cy="573234"/>
          </a:xfrm>
          <a:prstGeom prst="rect">
            <a:avLst/>
          </a:prstGeom>
        </p:spPr>
        <p:txBody>
          <a:bodyPr wrap="square">
            <a:spAutoFit/>
          </a:bodyPr>
          <a:lstStyle/>
          <a:p>
            <a:pPr algn="just" defTabSz="342900">
              <a:lnSpc>
                <a:spcPct val="150000"/>
              </a:lnSpc>
            </a:pPr>
            <a:r>
              <a:rPr lang="en-US" sz="2400" b="1">
                <a:latin typeface="UTM Avo" panose="02040603050506020204" pitchFamily="18" charset="0"/>
                <a:cs typeface="Times New Roman" panose="02020603050405020304" pitchFamily="18" charset="0"/>
              </a:rPr>
              <a:t>Hình 77. </a:t>
            </a:r>
            <a:r>
              <a:rPr lang="en-US" sz="2400">
                <a:latin typeface="UTM Avo" panose="02040603050506020204" pitchFamily="18" charset="0"/>
                <a:cs typeface="Times New Roman" panose="02020603050405020304" pitchFamily="18" charset="0"/>
              </a:rPr>
              <a:t>Màn hình luyện tập với chuột</a:t>
            </a:r>
            <a:endParaRPr lang="vi-VN" sz="2400">
              <a:latin typeface="UTM Avo" panose="02040603050506020204" pitchFamily="18" charset="0"/>
              <a:cs typeface="Times New Roman" panose="02020603050405020304" pitchFamily="18" charset="0"/>
            </a:endParaRPr>
          </a:p>
        </p:txBody>
      </p:sp>
      <p:pic>
        <p:nvPicPr>
          <p:cNvPr id="11" name="Picture 10" descr="A picture containing text, indoor&#10;&#10;Description automatically generated">
            <a:extLst>
              <a:ext uri="{FF2B5EF4-FFF2-40B4-BE49-F238E27FC236}">
                <a16:creationId xmlns:a16="http://schemas.microsoft.com/office/drawing/2014/main" xmlns="" id="{458343A4-AB1D-487C-AF1E-4254D614CE1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111" y="4887114"/>
            <a:ext cx="2066925" cy="1571625"/>
          </a:xfrm>
          <a:prstGeom prst="rect">
            <a:avLst/>
          </a:prstGeom>
        </p:spPr>
      </p:pic>
      <p:pic>
        <p:nvPicPr>
          <p:cNvPr id="12" name="Picture 11" descr="A picture containing toy, doll, clipart&#10;&#10;Description automatically generated">
            <a:extLst>
              <a:ext uri="{FF2B5EF4-FFF2-40B4-BE49-F238E27FC236}">
                <a16:creationId xmlns:a16="http://schemas.microsoft.com/office/drawing/2014/main" xmlns="" id="{12B8D8FD-0B7B-40D9-ADD5-EE85E9C26E00}"/>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33333" y1="30735" x2="40426" y2="34559"/>
                        <a14:foregroundMark x1="40426" y1="34559" x2="49645" y2="33824"/>
                        <a14:foregroundMark x1="49645" y1="33824" x2="50887" y2="30882"/>
                        <a14:foregroundMark x1="39539" y1="86176" x2="39539" y2="86176"/>
                        <a14:foregroundMark x1="45745" y1="87353" x2="45745" y2="87353"/>
                        <a14:foregroundMark x1="46277" y1="84265" x2="46277" y2="84265"/>
                        <a14:foregroundMark x1="46631" y1="83676" x2="46631" y2="83676"/>
                        <a14:foregroundMark x1="40071" y1="82941" x2="40071" y2="82941"/>
                        <a14:foregroundMark x1="38830" y1="83235" x2="38830" y2="83235"/>
                        <a14:foregroundMark x1="44504" y1="84412" x2="44504" y2="84412"/>
                        <a14:foregroundMark x1="44858" y1="83382" x2="44858" y2="83382"/>
                      </a14:backgroundRemoval>
                    </a14:imgEffect>
                  </a14:imgLayer>
                </a14:imgProps>
              </a:ext>
              <a:ext uri="{28A0092B-C50C-407E-A947-70E740481C1C}">
                <a14:useLocalDpi xmlns:a14="http://schemas.microsoft.com/office/drawing/2010/main" val="0"/>
              </a:ext>
            </a:extLst>
          </a:blip>
          <a:stretch>
            <a:fillRect/>
          </a:stretch>
        </p:blipFill>
        <p:spPr>
          <a:xfrm flipH="1">
            <a:off x="9222272" y="4057927"/>
            <a:ext cx="2299866" cy="2800073"/>
          </a:xfrm>
          <a:prstGeom prst="rect">
            <a:avLst/>
          </a:prstGeom>
        </p:spPr>
      </p:pic>
    </p:spTree>
    <p:extLst>
      <p:ext uri="{BB962C8B-B14F-4D97-AF65-F5344CB8AC3E}">
        <p14:creationId xmlns:p14="http://schemas.microsoft.com/office/powerpoint/2010/main" val="187585084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xmlns="" id="{FEA6AD87-8C1E-4292-A133-F49C958A8C78}"/>
              </a:ext>
            </a:extLst>
          </p:cNvPr>
          <p:cNvSpPr/>
          <p:nvPr/>
        </p:nvSpPr>
        <p:spPr>
          <a:xfrm>
            <a:off x="751402" y="377882"/>
            <a:ext cx="10823282" cy="3067443"/>
          </a:xfrm>
          <a:prstGeom prst="rect">
            <a:avLst/>
          </a:prstGeom>
        </p:spPr>
        <p:txBody>
          <a:bodyPr wrap="square">
            <a:spAutoFit/>
          </a:bodyPr>
          <a:lstStyle/>
          <a:p>
            <a:pPr algn="just" defTabSz="342900">
              <a:lnSpc>
                <a:spcPct val="150000"/>
              </a:lnSpc>
            </a:pPr>
            <a:r>
              <a:rPr lang="vi-VN" sz="2200">
                <a:latin typeface="UTM Avo" panose="02040603050506020204" pitchFamily="18" charset="0"/>
                <a:cs typeface="Times New Roman" panose="02020603050405020304" pitchFamily="18" charset="0"/>
              </a:rPr>
              <a:t>Phần mềm </a:t>
            </a:r>
            <a:r>
              <a:rPr lang="vi-VN" sz="2200">
                <a:solidFill>
                  <a:srgbClr val="0998D7"/>
                </a:solidFill>
                <a:latin typeface="UTM Avo" panose="02040603050506020204" pitchFamily="18" charset="0"/>
                <a:cs typeface="Times New Roman" panose="02020603050405020304" pitchFamily="18" charset="0"/>
              </a:rPr>
              <a:t>Basic Mouse Skills </a:t>
            </a:r>
            <a:r>
              <a:rPr lang="en-US" sz="2200">
                <a:latin typeface="UTM Avo" panose="02040603050506020204" pitchFamily="18" charset="0"/>
                <a:cs typeface="Times New Roman" panose="02020603050405020304" pitchFamily="18" charset="0"/>
              </a:rPr>
              <a:t>có </a:t>
            </a:r>
            <a:r>
              <a:rPr lang="vi-VN" sz="2200">
                <a:latin typeface="UTM Avo" panose="02040603050506020204" pitchFamily="18" charset="0"/>
                <a:cs typeface="Times New Roman" panose="02020603050405020304" pitchFamily="18" charset="0"/>
              </a:rPr>
              <a:t>các bài tập theo 5 mức:</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en-US" sz="2200">
                <a:latin typeface="UTM Avo" panose="02040603050506020204" pitchFamily="18" charset="0"/>
                <a:cs typeface="Times New Roman" panose="02020603050405020304" pitchFamily="18" charset="0"/>
              </a:rPr>
              <a:t>-</a:t>
            </a:r>
            <a:r>
              <a:rPr lang="vi-VN" sz="2200">
                <a:latin typeface="UTM Avo" panose="02040603050506020204" pitchFamily="18" charset="0"/>
                <a:cs typeface="Times New Roman" panose="02020603050405020304" pitchFamily="18" charset="0"/>
              </a:rPr>
              <a:t> Mức 1: Luyện thao tác di chuyển chuột.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Mức 2: Luyện thao tác nháy chuột.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Mức 3: Luyện thao tác nháy đúp chuột.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Mức 4: Luyện thao tác nháy nút phải chuột. </a:t>
            </a:r>
            <a:endParaRPr lang="en-US" sz="2200">
              <a:latin typeface="UTM Avo" panose="02040603050506020204" pitchFamily="18" charset="0"/>
              <a:cs typeface="Times New Roman" panose="02020603050405020304" pitchFamily="18" charset="0"/>
            </a:endParaRPr>
          </a:p>
          <a:p>
            <a:pPr algn="just" defTabSz="342900">
              <a:lnSpc>
                <a:spcPct val="150000"/>
              </a:lnSpc>
            </a:pPr>
            <a:r>
              <a:rPr lang="en-US" sz="2200">
                <a:latin typeface="UTM Avo" panose="02040603050506020204" pitchFamily="18" charset="0"/>
                <a:cs typeface="Times New Roman" panose="02020603050405020304" pitchFamily="18" charset="0"/>
              </a:rPr>
              <a:t>- </a:t>
            </a:r>
            <a:r>
              <a:rPr lang="vi-VN" sz="2200">
                <a:latin typeface="UTM Avo" panose="02040603050506020204" pitchFamily="18" charset="0"/>
                <a:cs typeface="Times New Roman" panose="02020603050405020304" pitchFamily="18" charset="0"/>
              </a:rPr>
              <a:t>Mức 5: Luyện thao tác kéo thả chuột.</a:t>
            </a:r>
            <a:endParaRPr lang="en-US" sz="2200">
              <a:latin typeface="UTM Avo" panose="02040603050506020204" pitchFamily="18" charset="0"/>
              <a:cs typeface="Times New Roman" panose="02020603050405020304" pitchFamily="18" charset="0"/>
            </a:endParaRPr>
          </a:p>
        </p:txBody>
      </p:sp>
      <p:pic>
        <p:nvPicPr>
          <p:cNvPr id="11" name="Picture 10" descr="Icon&#10;&#10;Description automatically generated with medium confidence">
            <a:extLst>
              <a:ext uri="{FF2B5EF4-FFF2-40B4-BE49-F238E27FC236}">
                <a16:creationId xmlns:a16="http://schemas.microsoft.com/office/drawing/2014/main" xmlns="" id="{A0B2FB40-D5BF-45F7-8F4A-F782DE2607FA}"/>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85185" y="146387"/>
            <a:ext cx="2789499" cy="2789499"/>
          </a:xfrm>
          <a:prstGeom prst="rect">
            <a:avLst/>
          </a:prstGeom>
        </p:spPr>
      </p:pic>
      <p:pic>
        <p:nvPicPr>
          <p:cNvPr id="17" name="Picture 16" descr="A picture containing box, container&#10;&#10;Description automatically generated">
            <a:extLst>
              <a:ext uri="{FF2B5EF4-FFF2-40B4-BE49-F238E27FC236}">
                <a16:creationId xmlns:a16="http://schemas.microsoft.com/office/drawing/2014/main" xmlns="" id="{06DAB0EE-F913-4A78-855A-8F13E9CC028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767691" y="2623081"/>
            <a:ext cx="2986270" cy="4386670"/>
          </a:xfrm>
          <a:prstGeom prst="rect">
            <a:avLst/>
          </a:prstGeom>
        </p:spPr>
      </p:pic>
      <p:sp>
        <p:nvSpPr>
          <p:cNvPr id="18" name="Rectangle 17">
            <a:extLst>
              <a:ext uri="{FF2B5EF4-FFF2-40B4-BE49-F238E27FC236}">
                <a16:creationId xmlns:a16="http://schemas.microsoft.com/office/drawing/2014/main" xmlns="" id="{1E8EDAAE-74A7-417B-BF91-6063E37740A8}"/>
              </a:ext>
            </a:extLst>
          </p:cNvPr>
          <p:cNvSpPr/>
          <p:nvPr/>
        </p:nvSpPr>
        <p:spPr>
          <a:xfrm>
            <a:off x="3753961" y="3700555"/>
            <a:ext cx="7473577" cy="1543949"/>
          </a:xfrm>
          <a:prstGeom prst="rect">
            <a:avLst/>
          </a:prstGeom>
        </p:spPr>
        <p:txBody>
          <a:bodyPr wrap="square">
            <a:spAutoFit/>
          </a:bodyPr>
          <a:lstStyle/>
          <a:p>
            <a:pPr algn="just" defTabSz="342900">
              <a:lnSpc>
                <a:spcPct val="150000"/>
              </a:lnSpc>
            </a:pPr>
            <a:r>
              <a:rPr lang="en-US" sz="2200">
                <a:latin typeface="UTM Avo" panose="02040603050506020204" pitchFamily="18" charset="0"/>
                <a:cs typeface="Times New Roman" panose="02020603050405020304" pitchFamily="18" charset="0"/>
              </a:rPr>
              <a:t>V</a:t>
            </a:r>
            <a:r>
              <a:rPr lang="vi-VN" sz="2200">
                <a:latin typeface="UTM Avo" panose="02040603050506020204" pitchFamily="18" charset="0"/>
                <a:cs typeface="Times New Roman" panose="02020603050405020304" pitchFamily="18" charset="0"/>
              </a:rPr>
              <a:t>ới mỗi mức, phần mềm quy định 10 lần luyện tập. Phần mềm sẽ tính điểm cho từng mức và thông báo tổng số điểm khi em hoàn thành xong cả 5 mức. </a:t>
            </a:r>
          </a:p>
        </p:txBody>
      </p:sp>
    </p:spTree>
    <p:extLst>
      <p:ext uri="{BB962C8B-B14F-4D97-AF65-F5344CB8AC3E}">
        <p14:creationId xmlns:p14="http://schemas.microsoft.com/office/powerpoint/2010/main" val="2325316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randombar(horizont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8"/>
                                        </p:tgtEl>
                                        <p:attrNameLst>
                                          <p:attrName>style.visibility</p:attrName>
                                        </p:attrNameLst>
                                      </p:cBhvr>
                                      <p:to>
                                        <p:strVal val="visible"/>
                                      </p:to>
                                    </p:set>
                                    <p:animEffect transition="in" filter="fade">
                                      <p:cBhvr>
                                        <p:cTn id="12"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text, indoor&#10;&#10;Description automatically generated">
            <a:extLst>
              <a:ext uri="{FF2B5EF4-FFF2-40B4-BE49-F238E27FC236}">
                <a16:creationId xmlns:a16="http://schemas.microsoft.com/office/drawing/2014/main" xmlns="" id="{0BF5B60B-2E5A-48C5-B72F-F2D54B8FAF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6802" y="4966063"/>
            <a:ext cx="1856625" cy="1411719"/>
          </a:xfrm>
          <a:prstGeom prst="rect">
            <a:avLst/>
          </a:prstGeom>
        </p:spPr>
      </p:pic>
      <p:sp>
        <p:nvSpPr>
          <p:cNvPr id="13" name="Rectangle 12">
            <a:extLst>
              <a:ext uri="{FF2B5EF4-FFF2-40B4-BE49-F238E27FC236}">
                <a16:creationId xmlns:a16="http://schemas.microsoft.com/office/drawing/2014/main" xmlns="" id="{14BF2FF3-F443-45AB-A62A-397A3CF7DC3D}"/>
              </a:ext>
            </a:extLst>
          </p:cNvPr>
          <p:cNvSpPr/>
          <p:nvPr/>
        </p:nvSpPr>
        <p:spPr>
          <a:xfrm>
            <a:off x="740780" y="4081291"/>
            <a:ext cx="6852756" cy="573234"/>
          </a:xfrm>
          <a:prstGeom prst="rect">
            <a:avLst/>
          </a:prstGeom>
        </p:spPr>
        <p:txBody>
          <a:bodyPr wrap="square">
            <a:spAutoFit/>
          </a:bodyPr>
          <a:lstStyle/>
          <a:p>
            <a:pPr algn="just" defTabSz="342900">
              <a:lnSpc>
                <a:spcPct val="150000"/>
              </a:lnSpc>
            </a:pPr>
            <a:r>
              <a:rPr lang="en-US" sz="2400" b="1">
                <a:latin typeface="UTM Avo" panose="02040603050506020204" pitchFamily="18" charset="0"/>
                <a:cs typeface="Times New Roman" panose="02020603050405020304" pitchFamily="18" charset="0"/>
              </a:rPr>
              <a:t>Hình 78. </a:t>
            </a:r>
            <a:r>
              <a:rPr lang="en-US" sz="2400">
                <a:latin typeface="UTM Avo" panose="02040603050506020204" pitchFamily="18" charset="0"/>
                <a:cs typeface="Times New Roman" panose="02020603050405020304" pitchFamily="18" charset="0"/>
              </a:rPr>
              <a:t>Màn hình luyện tập kéo thả chuột</a:t>
            </a:r>
            <a:endParaRPr lang="vi-VN" sz="2400">
              <a:latin typeface="UTM Avo" panose="02040603050506020204" pitchFamily="18" charset="0"/>
              <a:cs typeface="Times New Roman" panose="02020603050405020304" pitchFamily="18" charset="0"/>
            </a:endParaRPr>
          </a:p>
        </p:txBody>
      </p:sp>
      <p:pic>
        <p:nvPicPr>
          <p:cNvPr id="6" name="Picture 5">
            <a:extLst>
              <a:ext uri="{FF2B5EF4-FFF2-40B4-BE49-F238E27FC236}">
                <a16:creationId xmlns:a16="http://schemas.microsoft.com/office/drawing/2014/main" xmlns="" id="{F4F78C92-3856-47D0-9D96-115B5C263575}"/>
              </a:ext>
            </a:extLst>
          </p:cNvPr>
          <p:cNvPicPr>
            <a:picLocks noChangeAspect="1"/>
          </p:cNvPicPr>
          <p:nvPr/>
        </p:nvPicPr>
        <p:blipFill rotWithShape="1">
          <a:blip r:embed="rId3"/>
          <a:srcRect b="11573"/>
          <a:stretch/>
        </p:blipFill>
        <p:spPr>
          <a:xfrm>
            <a:off x="740780" y="559464"/>
            <a:ext cx="6551272" cy="3530169"/>
          </a:xfrm>
          <a:prstGeom prst="rect">
            <a:avLst/>
          </a:prstGeom>
        </p:spPr>
      </p:pic>
      <p:sp>
        <p:nvSpPr>
          <p:cNvPr id="10" name="Rectangle 9">
            <a:extLst>
              <a:ext uri="{FF2B5EF4-FFF2-40B4-BE49-F238E27FC236}">
                <a16:creationId xmlns:a16="http://schemas.microsoft.com/office/drawing/2014/main" xmlns="" id="{0219A626-85C2-4309-9555-6136964FAB50}"/>
              </a:ext>
            </a:extLst>
          </p:cNvPr>
          <p:cNvSpPr/>
          <p:nvPr/>
        </p:nvSpPr>
        <p:spPr>
          <a:xfrm>
            <a:off x="2882097" y="4701939"/>
            <a:ext cx="7442522" cy="1675843"/>
          </a:xfrm>
          <a:prstGeom prst="rect">
            <a:avLst/>
          </a:prstGeom>
        </p:spPr>
        <p:txBody>
          <a:bodyPr wrap="square">
            <a:spAutoFit/>
          </a:bodyPr>
          <a:lstStyle/>
          <a:p>
            <a:pPr algn="just" defTabSz="342900">
              <a:lnSpc>
                <a:spcPct val="150000"/>
              </a:lnSpc>
            </a:pPr>
            <a:r>
              <a:rPr lang="vi-VN" sz="2400">
                <a:latin typeface="UTM Avo" panose="02040603050506020204" pitchFamily="18" charset="0"/>
                <a:cs typeface="Times New Roman" panose="02020603050405020304" pitchFamily="18" charset="0"/>
              </a:rPr>
              <a:t>- Nhấn phím </a:t>
            </a:r>
            <a:r>
              <a:rPr lang="vi-VN" sz="2400">
                <a:solidFill>
                  <a:srgbClr val="0998D7"/>
                </a:solidFill>
                <a:latin typeface="UTM Avo" panose="02040603050506020204" pitchFamily="18" charset="0"/>
                <a:cs typeface="Times New Roman" panose="02020603050405020304" pitchFamily="18" charset="0"/>
              </a:rPr>
              <a:t>N</a:t>
            </a:r>
            <a:r>
              <a:rPr lang="vi-VN" sz="2400">
                <a:latin typeface="UTM Avo" panose="02040603050506020204" pitchFamily="18" charset="0"/>
                <a:cs typeface="Times New Roman" panose="02020603050405020304" pitchFamily="18" charset="0"/>
              </a:rPr>
              <a:t> để chuyển sang mức tiếp theo. </a:t>
            </a:r>
            <a:endParaRPr lang="en-US" sz="2400">
              <a:latin typeface="UTM Avo" panose="02040603050506020204" pitchFamily="18" charset="0"/>
              <a:cs typeface="Times New Roman" panose="02020603050405020304" pitchFamily="18" charset="0"/>
            </a:endParaRPr>
          </a:p>
          <a:p>
            <a:pPr algn="just" defTabSz="342900">
              <a:lnSpc>
                <a:spcPct val="150000"/>
              </a:lnSpc>
            </a:pPr>
            <a:r>
              <a:rPr lang="vi-VN" sz="2400">
                <a:latin typeface="UTM Avo" panose="02040603050506020204" pitchFamily="18" charset="0"/>
                <a:cs typeface="Times New Roman" panose="02020603050405020304" pitchFamily="18" charset="0"/>
              </a:rPr>
              <a:t>- Nhấn phím </a:t>
            </a:r>
            <a:r>
              <a:rPr lang="vi-VN" sz="2400">
                <a:solidFill>
                  <a:srgbClr val="0998D7"/>
                </a:solidFill>
                <a:latin typeface="UTM Avo" panose="02040603050506020204" pitchFamily="18" charset="0"/>
                <a:cs typeface="Times New Roman" panose="02020603050405020304" pitchFamily="18" charset="0"/>
              </a:rPr>
              <a:t>F2</a:t>
            </a:r>
            <a:r>
              <a:rPr lang="vi-VN" sz="2400">
                <a:latin typeface="UTM Avo" panose="02040603050506020204" pitchFamily="18" charset="0"/>
                <a:cs typeface="Times New Roman" panose="02020603050405020304" pitchFamily="18" charset="0"/>
              </a:rPr>
              <a:t> để luyện tập lại từ đầu. </a:t>
            </a:r>
            <a:endParaRPr lang="en-US" sz="2400">
              <a:latin typeface="UTM Avo" panose="02040603050506020204" pitchFamily="18" charset="0"/>
              <a:cs typeface="Times New Roman" panose="02020603050405020304" pitchFamily="18" charset="0"/>
            </a:endParaRPr>
          </a:p>
          <a:p>
            <a:pPr algn="just" defTabSz="342900">
              <a:lnSpc>
                <a:spcPct val="150000"/>
              </a:lnSpc>
            </a:pPr>
            <a:r>
              <a:rPr lang="vi-VN" sz="2400">
                <a:latin typeface="UTM Avo" panose="02040603050506020204" pitchFamily="18" charset="0"/>
                <a:cs typeface="Times New Roman" panose="02020603050405020304" pitchFamily="18" charset="0"/>
              </a:rPr>
              <a:t>- Nhấn phím </a:t>
            </a:r>
            <a:r>
              <a:rPr lang="vi-VN" sz="2400">
                <a:solidFill>
                  <a:srgbClr val="0998D7"/>
                </a:solidFill>
                <a:latin typeface="UTM Avo" panose="02040603050506020204" pitchFamily="18" charset="0"/>
                <a:cs typeface="Times New Roman" panose="02020603050405020304" pitchFamily="18" charset="0"/>
              </a:rPr>
              <a:t>Q</a:t>
            </a:r>
            <a:r>
              <a:rPr lang="en-US" sz="2400">
                <a:solidFill>
                  <a:srgbClr val="0998D7"/>
                </a:solidFill>
                <a:latin typeface="UTM Avo" panose="02040603050506020204" pitchFamily="18" charset="0"/>
                <a:cs typeface="Times New Roman" panose="02020603050405020304" pitchFamily="18" charset="0"/>
              </a:rPr>
              <a:t> </a:t>
            </a:r>
            <a:r>
              <a:rPr lang="vi-VN" sz="2400">
                <a:latin typeface="UTM Avo" panose="02040603050506020204" pitchFamily="18" charset="0"/>
                <a:cs typeface="Times New Roman" panose="02020603050405020304" pitchFamily="18" charset="0"/>
              </a:rPr>
              <a:t>để kết thúc luyện tập.</a:t>
            </a:r>
          </a:p>
        </p:txBody>
      </p:sp>
      <p:pic>
        <p:nvPicPr>
          <p:cNvPr id="9" name="Picture 8" descr="Logo&#10;&#10;Description automatically generated">
            <a:extLst>
              <a:ext uri="{FF2B5EF4-FFF2-40B4-BE49-F238E27FC236}">
                <a16:creationId xmlns:a16="http://schemas.microsoft.com/office/drawing/2014/main" xmlns="" id="{96AB2C53-DEDE-4C8B-813A-5938A35B2FAA}"/>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flipH="1">
            <a:off x="8599990" y="23839"/>
            <a:ext cx="3353162" cy="4693108"/>
          </a:xfrm>
          <a:prstGeom prst="rect">
            <a:avLst/>
          </a:prstGeom>
        </p:spPr>
      </p:pic>
    </p:spTree>
    <p:extLst>
      <p:ext uri="{BB962C8B-B14F-4D97-AF65-F5344CB8AC3E}">
        <p14:creationId xmlns:p14="http://schemas.microsoft.com/office/powerpoint/2010/main" val="184094304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xmlns="" id="{76C347B0-2F1E-41CC-BF69-8B954B8BBA1F}"/>
              </a:ext>
            </a:extLst>
          </p:cNvPr>
          <p:cNvPicPr>
            <a:picLocks noChangeAspect="1"/>
          </p:cNvPicPr>
          <p:nvPr/>
        </p:nvPicPr>
        <p:blipFill rotWithShape="1">
          <a:blip r:embed="rId2"/>
          <a:srcRect b="10740"/>
          <a:stretch/>
        </p:blipFill>
        <p:spPr>
          <a:xfrm>
            <a:off x="2013937" y="1611030"/>
            <a:ext cx="7141638" cy="3960074"/>
          </a:xfrm>
          <a:prstGeom prst="rect">
            <a:avLst/>
          </a:prstGeom>
        </p:spPr>
      </p:pic>
      <p:pic>
        <p:nvPicPr>
          <p:cNvPr id="7" name="Picture 6" descr="A picture containing text, indoor&#10;&#10;Description automatically generated">
            <a:extLst>
              <a:ext uri="{FF2B5EF4-FFF2-40B4-BE49-F238E27FC236}">
                <a16:creationId xmlns:a16="http://schemas.microsoft.com/office/drawing/2014/main" xmlns="" id="{0BF5B60B-2E5A-48C5-B72F-F2D54B8FAFB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111" y="4887114"/>
            <a:ext cx="2066925" cy="1571625"/>
          </a:xfrm>
          <a:prstGeom prst="rect">
            <a:avLst/>
          </a:prstGeom>
        </p:spPr>
      </p:pic>
      <p:pic>
        <p:nvPicPr>
          <p:cNvPr id="12" name="Picture 11" descr="A picture containing toy, doll, clipart&#10;&#10;Description automatically generated">
            <a:extLst>
              <a:ext uri="{FF2B5EF4-FFF2-40B4-BE49-F238E27FC236}">
                <a16:creationId xmlns:a16="http://schemas.microsoft.com/office/drawing/2014/main" xmlns="" id="{1B05B6B5-73B4-4FF5-AD0D-0EA63D51B7E1}"/>
              </a:ext>
            </a:extLst>
          </p:cNvPr>
          <p:cNvPicPr>
            <a:picLocks noChangeAspect="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33333" y1="30735" x2="40426" y2="34559"/>
                        <a14:foregroundMark x1="40426" y1="34559" x2="49645" y2="33824"/>
                        <a14:foregroundMark x1="49645" y1="33824" x2="50887" y2="30882"/>
                        <a14:foregroundMark x1="39539" y1="86176" x2="39539" y2="86176"/>
                        <a14:foregroundMark x1="45745" y1="87353" x2="45745" y2="87353"/>
                        <a14:foregroundMark x1="46277" y1="84265" x2="46277" y2="84265"/>
                        <a14:foregroundMark x1="46631" y1="83676" x2="46631" y2="83676"/>
                        <a14:foregroundMark x1="40071" y1="82941" x2="40071" y2="82941"/>
                        <a14:foregroundMark x1="38830" y1="83235" x2="38830" y2="83235"/>
                        <a14:foregroundMark x1="44504" y1="84412" x2="44504" y2="84412"/>
                        <a14:foregroundMark x1="44858" y1="83382" x2="44858" y2="83382"/>
                      </a14:backgroundRemoval>
                    </a14:imgEffect>
                  </a14:imgLayer>
                </a14:imgProps>
              </a:ext>
              <a:ext uri="{28A0092B-C50C-407E-A947-70E740481C1C}">
                <a14:useLocalDpi xmlns:a14="http://schemas.microsoft.com/office/drawing/2010/main" val="0"/>
              </a:ext>
            </a:extLst>
          </a:blip>
          <a:stretch>
            <a:fillRect/>
          </a:stretch>
        </p:blipFill>
        <p:spPr>
          <a:xfrm flipH="1">
            <a:off x="9247120" y="3985191"/>
            <a:ext cx="2299866" cy="2800073"/>
          </a:xfrm>
          <a:prstGeom prst="rect">
            <a:avLst/>
          </a:prstGeom>
        </p:spPr>
      </p:pic>
      <p:sp>
        <p:nvSpPr>
          <p:cNvPr id="13" name="Rectangle 12">
            <a:extLst>
              <a:ext uri="{FF2B5EF4-FFF2-40B4-BE49-F238E27FC236}">
                <a16:creationId xmlns:a16="http://schemas.microsoft.com/office/drawing/2014/main" xmlns="" id="{14BF2FF3-F443-45AB-A62A-397A3CF7DC3D}"/>
              </a:ext>
            </a:extLst>
          </p:cNvPr>
          <p:cNvSpPr/>
          <p:nvPr/>
        </p:nvSpPr>
        <p:spPr>
          <a:xfrm>
            <a:off x="4050596" y="5781908"/>
            <a:ext cx="5104979" cy="533223"/>
          </a:xfrm>
          <a:prstGeom prst="rect">
            <a:avLst/>
          </a:prstGeom>
        </p:spPr>
        <p:txBody>
          <a:bodyPr wrap="square">
            <a:spAutoFit/>
          </a:bodyPr>
          <a:lstStyle/>
          <a:p>
            <a:pPr algn="ctr" defTabSz="342900">
              <a:lnSpc>
                <a:spcPct val="150000"/>
              </a:lnSpc>
            </a:pPr>
            <a:r>
              <a:rPr lang="en-US" sz="2200" b="1">
                <a:latin typeface="UTM Avo" panose="02040603050506020204" pitchFamily="18" charset="0"/>
                <a:cs typeface="Times New Roman" panose="02020603050405020304" pitchFamily="18" charset="0"/>
              </a:rPr>
              <a:t>Hình 79. </a:t>
            </a:r>
            <a:r>
              <a:rPr lang="en-US" sz="2200">
                <a:latin typeface="UTM Avo" panose="02040603050506020204" pitchFamily="18" charset="0"/>
                <a:cs typeface="Times New Roman" panose="02020603050405020304" pitchFamily="18" charset="0"/>
              </a:rPr>
              <a:t>Màn hình tổng kết điểm</a:t>
            </a:r>
            <a:endParaRPr lang="vi-VN" sz="2200">
              <a:latin typeface="UTM Avo" panose="02040603050506020204" pitchFamily="18" charset="0"/>
              <a:cs typeface="Times New Roman" panose="02020603050405020304" pitchFamily="18" charset="0"/>
            </a:endParaRPr>
          </a:p>
        </p:txBody>
      </p:sp>
      <p:sp>
        <p:nvSpPr>
          <p:cNvPr id="14" name="Rectangle 13">
            <a:extLst>
              <a:ext uri="{FF2B5EF4-FFF2-40B4-BE49-F238E27FC236}">
                <a16:creationId xmlns:a16="http://schemas.microsoft.com/office/drawing/2014/main" xmlns="" id="{FDD7D73B-2609-4475-B33E-FB207B6E02CA}"/>
              </a:ext>
            </a:extLst>
          </p:cNvPr>
          <p:cNvSpPr/>
          <p:nvPr/>
        </p:nvSpPr>
        <p:spPr>
          <a:xfrm>
            <a:off x="949124" y="422907"/>
            <a:ext cx="6041985" cy="488660"/>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4</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a:t>
            </a:r>
            <a:r>
              <a:rPr lang="en-US" sz="2000">
                <a:latin typeface="UTM Avo" panose="02040603050506020204" pitchFamily="18" charset="0"/>
                <a:cs typeface="Times New Roman" panose="02020603050405020304" pitchFamily="18" charset="0"/>
              </a:rPr>
              <a:t>Tổng kết</a:t>
            </a:r>
            <a:endParaRPr lang="vi-VN" sz="2000">
              <a:latin typeface="UTM Avo" panose="02040603050506020204" pitchFamily="18" charset="0"/>
              <a:cs typeface="Times New Roman" panose="02020603050405020304" pitchFamily="18" charset="0"/>
            </a:endParaRPr>
          </a:p>
        </p:txBody>
      </p:sp>
      <p:sp>
        <p:nvSpPr>
          <p:cNvPr id="15" name="Rectangle 14">
            <a:extLst>
              <a:ext uri="{FF2B5EF4-FFF2-40B4-BE49-F238E27FC236}">
                <a16:creationId xmlns:a16="http://schemas.microsoft.com/office/drawing/2014/main" xmlns="" id="{84B24536-A93F-4BC0-9729-AF4F49B5F1C7}"/>
              </a:ext>
            </a:extLst>
          </p:cNvPr>
          <p:cNvSpPr/>
          <p:nvPr/>
        </p:nvSpPr>
        <p:spPr>
          <a:xfrm>
            <a:off x="949124" y="911567"/>
            <a:ext cx="9641711"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Khi kết thúc 5 mức luyện tập, phần mềm sẽ đưa ra tổng điểm của em.</a:t>
            </a:r>
          </a:p>
        </p:txBody>
      </p:sp>
    </p:spTree>
    <p:extLst>
      <p:ext uri="{BB962C8B-B14F-4D97-AF65-F5344CB8AC3E}">
        <p14:creationId xmlns:p14="http://schemas.microsoft.com/office/powerpoint/2010/main" val="1099565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1">
            <a:extLst>
              <a:ext uri="{FF2B5EF4-FFF2-40B4-BE49-F238E27FC236}">
                <a16:creationId xmlns:a16="http://schemas.microsoft.com/office/drawing/2014/main" xmlns="" id="{C930B782-FE7B-45AD-AA97-96F6CD2EE0FF}"/>
              </a:ext>
            </a:extLst>
          </p:cNvPr>
          <p:cNvSpPr/>
          <p:nvPr/>
        </p:nvSpPr>
        <p:spPr>
          <a:xfrm>
            <a:off x="611692" y="1458083"/>
            <a:ext cx="10794670" cy="1873654"/>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1:</a:t>
            </a:r>
            <a:r>
              <a:rPr lang="vi-VN" sz="2000">
                <a:latin typeface="UTM Avo" panose="02040603050506020204" pitchFamily="18" charset="0"/>
                <a:cs typeface="Times New Roman" panose="02020603050405020304" pitchFamily="18" charset="0"/>
              </a:rPr>
              <a:t> Tìm tập trình chiếu mà em đã hoàn thành ở bài 11. </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2:</a:t>
            </a:r>
            <a:r>
              <a:rPr lang="vi-VN" sz="2000">
                <a:latin typeface="UTM Avo" panose="02040603050506020204" pitchFamily="18" charset="0"/>
                <a:cs typeface="Times New Roman" panose="02020603050405020304" pitchFamily="18" charset="0"/>
              </a:rPr>
              <a:t> Nháy đúp chuột vào tên tệp để mở bài trình chiếu đó.</a:t>
            </a:r>
            <a:endParaRPr lang="en-US" sz="2000">
              <a:latin typeface="UTM Avo" panose="02040603050506020204" pitchFamily="18" charset="0"/>
              <a:cs typeface="Times New Roman" panose="02020603050405020304" pitchFamily="18" charset="0"/>
            </a:endParaRPr>
          </a:p>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3</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Đưa con trỏ chuột vào vùng soạn thảo, lăn nút cuộn tiến, lùi và theo dõi các thay đổi trên màn hình. </a:t>
            </a:r>
          </a:p>
        </p:txBody>
      </p:sp>
      <p:sp>
        <p:nvSpPr>
          <p:cNvPr id="7" name="Rectangle 6">
            <a:extLst>
              <a:ext uri="{FF2B5EF4-FFF2-40B4-BE49-F238E27FC236}">
                <a16:creationId xmlns:a16="http://schemas.microsoft.com/office/drawing/2014/main" xmlns="" id="{559C6AFC-3B14-4BBC-A6F1-AB870A3E40FA}"/>
              </a:ext>
            </a:extLst>
          </p:cNvPr>
          <p:cNvSpPr/>
          <p:nvPr/>
        </p:nvSpPr>
        <p:spPr>
          <a:xfrm>
            <a:off x="2054532" y="343158"/>
            <a:ext cx="9740071" cy="488660"/>
          </a:xfrm>
          <a:prstGeom prst="rect">
            <a:avLst/>
          </a:prstGeom>
        </p:spPr>
        <p:txBody>
          <a:bodyPr wrap="square">
            <a:spAutoFit/>
          </a:bodyPr>
          <a:lstStyle/>
          <a:p>
            <a:pPr algn="just" defTabSz="342900">
              <a:lnSpc>
                <a:spcPct val="150000"/>
              </a:lnSpc>
            </a:pPr>
            <a:r>
              <a:rPr lang="en-US" sz="2000">
                <a:latin typeface="UTM Avo" panose="02040603050506020204" pitchFamily="18" charset="0"/>
                <a:cs typeface="Times New Roman" panose="02020603050405020304" pitchFamily="18" charset="0"/>
              </a:rPr>
              <a:t>Sử </a:t>
            </a:r>
            <a:r>
              <a:rPr lang="vi-VN" sz="2000">
                <a:latin typeface="UTM Avo" panose="02040603050506020204" pitchFamily="18" charset="0"/>
                <a:cs typeface="Times New Roman" panose="02020603050405020304" pitchFamily="18" charset="0"/>
              </a:rPr>
              <a:t>dụng nút cuộn chuột để chuyển giữa các trang chiếu của bài trình chiếu.</a:t>
            </a:r>
          </a:p>
        </p:txBody>
      </p:sp>
      <p:grpSp>
        <p:nvGrpSpPr>
          <p:cNvPr id="9" name="Group 8">
            <a:extLst>
              <a:ext uri="{FF2B5EF4-FFF2-40B4-BE49-F238E27FC236}">
                <a16:creationId xmlns:a16="http://schemas.microsoft.com/office/drawing/2014/main" xmlns="" id="{363716CA-1B0E-4B16-B5B7-81AE36E82D69}"/>
              </a:ext>
            </a:extLst>
          </p:cNvPr>
          <p:cNvGrpSpPr/>
          <p:nvPr/>
        </p:nvGrpSpPr>
        <p:grpSpPr>
          <a:xfrm>
            <a:off x="500268" y="339119"/>
            <a:ext cx="1526272" cy="492699"/>
            <a:chOff x="581290" y="1091471"/>
            <a:chExt cx="1526272" cy="492699"/>
          </a:xfrm>
        </p:grpSpPr>
        <p:sp>
          <p:nvSpPr>
            <p:cNvPr id="8" name="Rectangle 7">
              <a:extLst>
                <a:ext uri="{FF2B5EF4-FFF2-40B4-BE49-F238E27FC236}">
                  <a16:creationId xmlns:a16="http://schemas.microsoft.com/office/drawing/2014/main" xmlns="" id="{C2A25FE6-6ABA-4B90-8D38-91623F37A93D}"/>
                </a:ext>
              </a:extLst>
            </p:cNvPr>
            <p:cNvSpPr/>
            <p:nvPr/>
          </p:nvSpPr>
          <p:spPr>
            <a:xfrm>
              <a:off x="1782147" y="1223006"/>
              <a:ext cx="308625" cy="308625"/>
            </a:xfrm>
            <a:prstGeom prst="rect">
              <a:avLst/>
            </a:prstGeom>
            <a:solidFill>
              <a:srgbClr val="F03C6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bg1"/>
                </a:solidFill>
              </a:endParaRPr>
            </a:p>
          </p:txBody>
        </p:sp>
        <p:sp>
          <p:nvSpPr>
            <p:cNvPr id="6" name="Rectangle 5">
              <a:extLst>
                <a:ext uri="{FF2B5EF4-FFF2-40B4-BE49-F238E27FC236}">
                  <a16:creationId xmlns:a16="http://schemas.microsoft.com/office/drawing/2014/main" xmlns="" id="{7CEBE3B1-6D78-45E0-902F-A199D68DD0BB}"/>
                </a:ext>
              </a:extLst>
            </p:cNvPr>
            <p:cNvSpPr/>
            <p:nvPr/>
          </p:nvSpPr>
          <p:spPr>
            <a:xfrm>
              <a:off x="581290" y="1091471"/>
              <a:ext cx="1266171" cy="492699"/>
            </a:xfrm>
            <a:prstGeom prst="rect">
              <a:avLst/>
            </a:prstGeom>
          </p:spPr>
          <p:txBody>
            <a:bodyPr wrap="square">
              <a:spAutoFit/>
            </a:bodyPr>
            <a:lstStyle/>
            <a:p>
              <a:pPr defTabSz="342900">
                <a:lnSpc>
                  <a:spcPct val="150000"/>
                </a:lnSpc>
              </a:pPr>
              <a:r>
                <a:rPr lang="en-US" sz="2000">
                  <a:solidFill>
                    <a:srgbClr val="F03C69"/>
                  </a:solidFill>
                  <a:latin typeface="UTM HelvetIns" panose="02040603050506020204" pitchFamily="18" charset="0"/>
                  <a:cs typeface="Times New Roman" panose="02020603050405020304" pitchFamily="18" charset="0"/>
                </a:rPr>
                <a:t>NHIỆM VỤ    </a:t>
              </a:r>
              <a:endParaRPr lang="vi-VN" sz="2000">
                <a:solidFill>
                  <a:srgbClr val="F03C69"/>
                </a:solidFill>
                <a:latin typeface="SVN-SAF" panose="02040603050506020204" pitchFamily="18" charset="0"/>
                <a:cs typeface="Times New Roman" panose="02020603050405020304" pitchFamily="18" charset="0"/>
              </a:endParaRPr>
            </a:p>
          </p:txBody>
        </p:sp>
        <p:sp>
          <p:nvSpPr>
            <p:cNvPr id="10" name="Rectangle 9">
              <a:extLst>
                <a:ext uri="{FF2B5EF4-FFF2-40B4-BE49-F238E27FC236}">
                  <a16:creationId xmlns:a16="http://schemas.microsoft.com/office/drawing/2014/main" xmlns="" id="{9335B2C7-131E-4774-972F-0A88C1DFA306}"/>
                </a:ext>
              </a:extLst>
            </p:cNvPr>
            <p:cNvSpPr/>
            <p:nvPr/>
          </p:nvSpPr>
          <p:spPr>
            <a:xfrm>
              <a:off x="1754154" y="1091471"/>
              <a:ext cx="353408" cy="492699"/>
            </a:xfrm>
            <a:prstGeom prst="rect">
              <a:avLst/>
            </a:prstGeom>
          </p:spPr>
          <p:txBody>
            <a:bodyPr wrap="square">
              <a:spAutoFit/>
            </a:bodyPr>
            <a:lstStyle/>
            <a:p>
              <a:pPr algn="ctr" defTabSz="342900">
                <a:lnSpc>
                  <a:spcPct val="150000"/>
                </a:lnSpc>
              </a:pPr>
              <a:r>
                <a:rPr lang="en-US" sz="2000">
                  <a:solidFill>
                    <a:schemeClr val="bg1"/>
                  </a:solidFill>
                  <a:latin typeface="UTM HelvetIns" panose="02040603050506020204" pitchFamily="18" charset="0"/>
                  <a:cs typeface="Times New Roman" panose="02020603050405020304" pitchFamily="18" charset="0"/>
                </a:rPr>
                <a:t>2</a:t>
              </a:r>
              <a:endParaRPr lang="vi-VN" sz="2000">
                <a:solidFill>
                  <a:schemeClr val="bg1"/>
                </a:solidFill>
                <a:latin typeface="SVN-SAF" panose="02040603050506020204" pitchFamily="18" charset="0"/>
                <a:cs typeface="Times New Roman" panose="02020603050405020304" pitchFamily="18" charset="0"/>
              </a:endParaRPr>
            </a:p>
          </p:txBody>
        </p:sp>
      </p:grpSp>
      <p:sp>
        <p:nvSpPr>
          <p:cNvPr id="14" name="Rectangle 13">
            <a:extLst>
              <a:ext uri="{FF2B5EF4-FFF2-40B4-BE49-F238E27FC236}">
                <a16:creationId xmlns:a16="http://schemas.microsoft.com/office/drawing/2014/main" xmlns="" id="{FE9FEF3F-9E04-44CD-86C8-B63C40C1D614}"/>
              </a:ext>
            </a:extLst>
          </p:cNvPr>
          <p:cNvSpPr/>
          <p:nvPr/>
        </p:nvSpPr>
        <p:spPr>
          <a:xfrm>
            <a:off x="514748" y="965384"/>
            <a:ext cx="1523780" cy="492699"/>
          </a:xfrm>
          <a:prstGeom prst="rect">
            <a:avLst/>
          </a:prstGeom>
        </p:spPr>
        <p:txBody>
          <a:bodyPr wrap="square">
            <a:spAutoFit/>
          </a:bodyPr>
          <a:lstStyle/>
          <a:p>
            <a:pPr defTabSz="342900">
              <a:lnSpc>
                <a:spcPct val="150000"/>
              </a:lnSpc>
            </a:pPr>
            <a:r>
              <a:rPr lang="en-US" sz="2000">
                <a:solidFill>
                  <a:srgbClr val="3DC3EC"/>
                </a:solidFill>
                <a:latin typeface="UTM HelvetIns" panose="02040603050506020204" pitchFamily="18" charset="0"/>
                <a:cs typeface="Times New Roman" panose="02020603050405020304" pitchFamily="18" charset="0"/>
              </a:rPr>
              <a:t>H</a:t>
            </a:r>
            <a:r>
              <a:rPr lang="vi-VN" sz="2000">
                <a:solidFill>
                  <a:srgbClr val="3DC3EC"/>
                </a:solidFill>
                <a:latin typeface="UTM HelvetIns" panose="02040603050506020204" pitchFamily="18" charset="0"/>
                <a:cs typeface="Times New Roman" panose="02020603050405020304" pitchFamily="18" charset="0"/>
              </a:rPr>
              <a:t>ƯỚN</a:t>
            </a:r>
            <a:r>
              <a:rPr lang="en-US" sz="2000">
                <a:solidFill>
                  <a:srgbClr val="3DC3EC"/>
                </a:solidFill>
                <a:latin typeface="UTM HelvetIns" panose="02040603050506020204" pitchFamily="18" charset="0"/>
                <a:cs typeface="Times New Roman" panose="02020603050405020304" pitchFamily="18" charset="0"/>
              </a:rPr>
              <a:t>G DẪN</a:t>
            </a:r>
            <a:endParaRPr lang="vi-VN" sz="2000">
              <a:solidFill>
                <a:srgbClr val="3DC3EC"/>
              </a:solidFill>
              <a:latin typeface="SVN-SAF" panose="02040603050506020204" pitchFamily="18" charset="0"/>
              <a:cs typeface="Times New Roman" panose="02020603050405020304" pitchFamily="18" charset="0"/>
            </a:endParaRPr>
          </a:p>
        </p:txBody>
      </p:sp>
      <p:sp>
        <p:nvSpPr>
          <p:cNvPr id="12" name="Rectangle 11">
            <a:extLst>
              <a:ext uri="{FF2B5EF4-FFF2-40B4-BE49-F238E27FC236}">
                <a16:creationId xmlns:a16="http://schemas.microsoft.com/office/drawing/2014/main" xmlns="" id="{3EB42471-C929-4D5D-BA52-95BAFBE63DF8}"/>
              </a:ext>
            </a:extLst>
          </p:cNvPr>
          <p:cNvSpPr/>
          <p:nvPr/>
        </p:nvSpPr>
        <p:spPr>
          <a:xfrm>
            <a:off x="611692" y="3429000"/>
            <a:ext cx="10968615" cy="488660"/>
          </a:xfrm>
          <a:prstGeom prst="rect">
            <a:avLst/>
          </a:prstGeom>
        </p:spPr>
        <p:txBody>
          <a:bodyPr wrap="square">
            <a:spAutoFit/>
          </a:bodyPr>
          <a:lstStyle/>
          <a:p>
            <a:pPr algn="just" defTabSz="342900">
              <a:lnSpc>
                <a:spcPct val="150000"/>
              </a:lnSpc>
            </a:pPr>
            <a:r>
              <a:rPr lang="vi-VN" sz="2000">
                <a:latin typeface="UTM Avo" panose="02040603050506020204" pitchFamily="18" charset="0"/>
                <a:cs typeface="Times New Roman" panose="02020603050405020304" pitchFamily="18" charset="0"/>
              </a:rPr>
              <a:t>Tự khám phá và ghép mỗi mục ở cột </a:t>
            </a:r>
            <a:r>
              <a:rPr lang="vi-VN" sz="2000">
                <a:solidFill>
                  <a:srgbClr val="0998D7"/>
                </a:solidFill>
                <a:latin typeface="UTM Avo" panose="02040603050506020204" pitchFamily="18" charset="0"/>
                <a:cs typeface="Times New Roman" panose="02020603050405020304" pitchFamily="18" charset="0"/>
              </a:rPr>
              <a:t>Thao tác </a:t>
            </a:r>
            <a:r>
              <a:rPr lang="vi-VN" sz="2000">
                <a:latin typeface="UTM Avo" panose="02040603050506020204" pitchFamily="18" charset="0"/>
                <a:cs typeface="Times New Roman" panose="02020603050405020304" pitchFamily="18" charset="0"/>
              </a:rPr>
              <a:t>với một mục thích hợp ở cột </a:t>
            </a:r>
            <a:r>
              <a:rPr lang="vi-VN" sz="2000">
                <a:solidFill>
                  <a:srgbClr val="0998D7"/>
                </a:solidFill>
                <a:latin typeface="UTM Avo" panose="02040603050506020204" pitchFamily="18" charset="0"/>
                <a:cs typeface="Times New Roman" panose="02020603050405020304" pitchFamily="18" charset="0"/>
              </a:rPr>
              <a:t>Tác dụng</a:t>
            </a:r>
            <a:r>
              <a:rPr lang="vi-VN" sz="2000">
                <a:latin typeface="UTM Avo" panose="02040603050506020204" pitchFamily="18" charset="0"/>
                <a:cs typeface="Times New Roman" panose="02020603050405020304" pitchFamily="18" charset="0"/>
              </a:rPr>
              <a:t>.</a:t>
            </a:r>
          </a:p>
        </p:txBody>
      </p:sp>
      <p:pic>
        <p:nvPicPr>
          <p:cNvPr id="3" name="Picture 2" descr="A picture containing text, indoor&#10;&#10;Description automatically generated">
            <a:extLst>
              <a:ext uri="{FF2B5EF4-FFF2-40B4-BE49-F238E27FC236}">
                <a16:creationId xmlns:a16="http://schemas.microsoft.com/office/drawing/2014/main" xmlns="" id="{3EC66E06-2E96-4B51-9C21-5AE88C02F1D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41102" y="5055266"/>
            <a:ext cx="1639205" cy="1246400"/>
          </a:xfrm>
          <a:prstGeom prst="rect">
            <a:avLst/>
          </a:prstGeom>
        </p:spPr>
      </p:pic>
      <p:pic>
        <p:nvPicPr>
          <p:cNvPr id="15" name="Picture 14">
            <a:extLst>
              <a:ext uri="{FF2B5EF4-FFF2-40B4-BE49-F238E27FC236}">
                <a16:creationId xmlns:a16="http://schemas.microsoft.com/office/drawing/2014/main" xmlns="" id="{589FC528-2C3D-44B3-BF21-248172866C3F}"/>
              </a:ext>
            </a:extLst>
          </p:cNvPr>
          <p:cNvPicPr>
            <a:picLocks noChangeAspect="1"/>
          </p:cNvPicPr>
          <p:nvPr/>
        </p:nvPicPr>
        <p:blipFill>
          <a:blip r:embed="rId3"/>
          <a:stretch>
            <a:fillRect/>
          </a:stretch>
        </p:blipFill>
        <p:spPr>
          <a:xfrm>
            <a:off x="611692" y="4055265"/>
            <a:ext cx="7872142" cy="1623201"/>
          </a:xfrm>
          <a:prstGeom prst="rect">
            <a:avLst/>
          </a:prstGeom>
        </p:spPr>
      </p:pic>
      <p:sp>
        <p:nvSpPr>
          <p:cNvPr id="17" name="Rectangle 16">
            <a:extLst>
              <a:ext uri="{FF2B5EF4-FFF2-40B4-BE49-F238E27FC236}">
                <a16:creationId xmlns:a16="http://schemas.microsoft.com/office/drawing/2014/main" xmlns="" id="{6CC8C132-A87A-4CF1-999D-6C5D4122D4A6}"/>
              </a:ext>
            </a:extLst>
          </p:cNvPr>
          <p:cNvSpPr/>
          <p:nvPr/>
        </p:nvSpPr>
        <p:spPr>
          <a:xfrm>
            <a:off x="611692" y="5873263"/>
            <a:ext cx="10794670" cy="488660"/>
          </a:xfrm>
          <a:prstGeom prst="rect">
            <a:avLst/>
          </a:prstGeom>
        </p:spPr>
        <p:txBody>
          <a:bodyPr wrap="square">
            <a:spAutoFit/>
          </a:bodyPr>
          <a:lstStyle/>
          <a:p>
            <a:pPr algn="just" defTabSz="342900">
              <a:lnSpc>
                <a:spcPct val="150000"/>
              </a:lnSpc>
            </a:pPr>
            <a:r>
              <a:rPr lang="vi-VN" sz="2000">
                <a:solidFill>
                  <a:srgbClr val="FF3399"/>
                </a:solidFill>
                <a:latin typeface="UTM Avo" panose="02040603050506020204" pitchFamily="18" charset="0"/>
                <a:cs typeface="Times New Roman" panose="02020603050405020304" pitchFamily="18" charset="0"/>
              </a:rPr>
              <a:t>Bước </a:t>
            </a:r>
            <a:r>
              <a:rPr lang="en-US" sz="2000">
                <a:solidFill>
                  <a:srgbClr val="FF3399"/>
                </a:solidFill>
                <a:latin typeface="UTM Avo" panose="02040603050506020204" pitchFamily="18" charset="0"/>
                <a:cs typeface="Times New Roman" panose="02020603050405020304" pitchFamily="18" charset="0"/>
              </a:rPr>
              <a:t>4</a:t>
            </a:r>
            <a:r>
              <a:rPr lang="vi-VN" sz="2000">
                <a:solidFill>
                  <a:srgbClr val="FF3399"/>
                </a:solidFill>
                <a:latin typeface="UTM Avo" panose="02040603050506020204" pitchFamily="18" charset="0"/>
                <a:cs typeface="Times New Roman" panose="02020603050405020304" pitchFamily="18" charset="0"/>
              </a:rPr>
              <a:t>:</a:t>
            </a:r>
            <a:r>
              <a:rPr lang="vi-VN" sz="2000">
                <a:latin typeface="UTM Avo" panose="02040603050506020204" pitchFamily="18" charset="0"/>
                <a:cs typeface="Times New Roman" panose="02020603050405020304" pitchFamily="18" charset="0"/>
              </a:rPr>
              <a:t> Đóng phần mềm trình chiếu khi kết thúc luyện tập.</a:t>
            </a:r>
            <a:endParaRPr lang="en-US" sz="2000">
              <a:latin typeface="UTM Avo" panose="02040603050506020204" pitchFamily="18" charset="0"/>
              <a:cs typeface="Times New Roman" panose="02020603050405020304" pitchFamily="18" charset="0"/>
            </a:endParaRPr>
          </a:p>
        </p:txBody>
      </p:sp>
      <p:sp>
        <p:nvSpPr>
          <p:cNvPr id="13" name="Rectangle 12">
            <a:extLst>
              <a:ext uri="{FF2B5EF4-FFF2-40B4-BE49-F238E27FC236}">
                <a16:creationId xmlns:a16="http://schemas.microsoft.com/office/drawing/2014/main" xmlns="" id="{BFB700B8-97A1-49C3-9FBE-BB6EE2EDD7F0}"/>
              </a:ext>
            </a:extLst>
          </p:cNvPr>
          <p:cNvSpPr/>
          <p:nvPr/>
        </p:nvSpPr>
        <p:spPr>
          <a:xfrm>
            <a:off x="8483834" y="4632306"/>
            <a:ext cx="1152305" cy="957185"/>
          </a:xfrm>
          <a:prstGeom prst="rect">
            <a:avLst/>
          </a:prstGeom>
        </p:spPr>
        <p:txBody>
          <a:bodyPr wrap="square">
            <a:spAutoFit/>
          </a:bodyPr>
          <a:lstStyle/>
          <a:p>
            <a:pPr algn="ctr" defTabSz="342900">
              <a:lnSpc>
                <a:spcPct val="150000"/>
              </a:lnSpc>
            </a:pPr>
            <a:r>
              <a:rPr lang="en-US" sz="2000">
                <a:solidFill>
                  <a:srgbClr val="0000FF"/>
                </a:solidFill>
                <a:latin typeface="UTM Avo" panose="02040603050506020204" pitchFamily="18" charset="0"/>
                <a:cs typeface="Times New Roman" panose="02020603050405020304" pitchFamily="18" charset="0"/>
              </a:rPr>
              <a:t>1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b</a:t>
            </a:r>
          </a:p>
          <a:p>
            <a:pPr algn="ctr" defTabSz="342900">
              <a:lnSpc>
                <a:spcPct val="150000"/>
              </a:lnSpc>
            </a:pPr>
            <a:r>
              <a:rPr lang="en-US" sz="2000">
                <a:solidFill>
                  <a:srgbClr val="0000FF"/>
                </a:solidFill>
                <a:latin typeface="UTM Avo" panose="02040603050506020204" pitchFamily="18" charset="0"/>
                <a:cs typeface="Times New Roman" panose="02020603050405020304" pitchFamily="18" charset="0"/>
              </a:rPr>
              <a:t>2 </a:t>
            </a:r>
            <a:r>
              <a:rPr lang="en-US" sz="2000">
                <a:solidFill>
                  <a:srgbClr val="0000FF"/>
                </a:solidFill>
                <a:latin typeface="UTM Avo" panose="02040603050506020204" pitchFamily="18" charset="0"/>
                <a:cs typeface="Times New Roman" panose="02020603050405020304" pitchFamily="18" charset="0"/>
                <a:sym typeface="Wingdings" panose="05000000000000000000" pitchFamily="2" charset="2"/>
              </a:rPr>
              <a:t> </a:t>
            </a:r>
            <a:r>
              <a:rPr lang="en-US" sz="2000">
                <a:solidFill>
                  <a:srgbClr val="0000FF"/>
                </a:solidFill>
                <a:latin typeface="UTM Avo" panose="02040603050506020204" pitchFamily="18" charset="0"/>
                <a:cs typeface="Times New Roman" panose="02020603050405020304" pitchFamily="18" charset="0"/>
              </a:rPr>
              <a:t>a</a:t>
            </a:r>
          </a:p>
        </p:txBody>
      </p:sp>
    </p:spTree>
    <p:extLst>
      <p:ext uri="{BB962C8B-B14F-4D97-AF65-F5344CB8AC3E}">
        <p14:creationId xmlns:p14="http://schemas.microsoft.com/office/powerpoint/2010/main" val="17206799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22">
                                            <p:txEl>
                                              <p:pRg st="0" end="0"/>
                                            </p:txEl>
                                          </p:spTgt>
                                        </p:tgtEl>
                                        <p:attrNameLst>
                                          <p:attrName>style.visibility</p:attrName>
                                        </p:attrNameLst>
                                      </p:cBhvr>
                                      <p:to>
                                        <p:strVal val="visible"/>
                                      </p:to>
                                    </p:set>
                                    <p:animEffect transition="in" filter="randombar(horizontal)">
                                      <p:cBhvr>
                                        <p:cTn id="12" dur="500"/>
                                        <p:tgtEl>
                                          <p:spTgt spid="22">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xEl>
                                              <p:pRg st="1" end="1"/>
                                            </p:txEl>
                                          </p:spTgt>
                                        </p:tgtEl>
                                        <p:attrNameLst>
                                          <p:attrName>style.visibility</p:attrName>
                                        </p:attrNameLst>
                                      </p:cBhvr>
                                      <p:to>
                                        <p:strVal val="visible"/>
                                      </p:to>
                                    </p:set>
                                    <p:animEffect transition="in" filter="randombar(horizontal)">
                                      <p:cBhvr>
                                        <p:cTn id="17" dur="500"/>
                                        <p:tgtEl>
                                          <p:spTgt spid="22">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4" presetClass="entr" presetSubtype="10" fill="hold" nodeType="clickEffect">
                                  <p:stCondLst>
                                    <p:cond delay="0"/>
                                  </p:stCondLst>
                                  <p:childTnLst>
                                    <p:set>
                                      <p:cBhvr>
                                        <p:cTn id="21" dur="1" fill="hold">
                                          <p:stCondLst>
                                            <p:cond delay="0"/>
                                          </p:stCondLst>
                                        </p:cTn>
                                        <p:tgtEl>
                                          <p:spTgt spid="22">
                                            <p:txEl>
                                              <p:pRg st="2" end="2"/>
                                            </p:txEl>
                                          </p:spTgt>
                                        </p:tgtEl>
                                        <p:attrNameLst>
                                          <p:attrName>style.visibility</p:attrName>
                                        </p:attrNameLst>
                                      </p:cBhvr>
                                      <p:to>
                                        <p:strVal val="visible"/>
                                      </p:to>
                                    </p:set>
                                    <p:animEffect transition="in" filter="randombar(horizontal)">
                                      <p:cBhvr>
                                        <p:cTn id="22" dur="500"/>
                                        <p:tgtEl>
                                          <p:spTgt spid="22">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500"/>
                            </p:stCondLst>
                            <p:childTnLst>
                              <p:par>
                                <p:cTn id="29" presetID="53" presetClass="entr" presetSubtype="16"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 fill="hold"/>
                                        <p:tgtEl>
                                          <p:spTgt spid="15"/>
                                        </p:tgtEl>
                                        <p:attrNameLst>
                                          <p:attrName>ppt_w</p:attrName>
                                        </p:attrNameLst>
                                      </p:cBhvr>
                                      <p:tavLst>
                                        <p:tav tm="0">
                                          <p:val>
                                            <p:fltVal val="0"/>
                                          </p:val>
                                        </p:tav>
                                        <p:tav tm="100000">
                                          <p:val>
                                            <p:strVal val="#ppt_w"/>
                                          </p:val>
                                        </p:tav>
                                      </p:tavLst>
                                    </p:anim>
                                    <p:anim calcmode="lin" valueType="num">
                                      <p:cBhvr>
                                        <p:cTn id="32" dur="500" fill="hold"/>
                                        <p:tgtEl>
                                          <p:spTgt spid="15"/>
                                        </p:tgtEl>
                                        <p:attrNameLst>
                                          <p:attrName>ppt_h</p:attrName>
                                        </p:attrNameLst>
                                      </p:cBhvr>
                                      <p:tavLst>
                                        <p:tav tm="0">
                                          <p:val>
                                            <p:fltVal val="0"/>
                                          </p:val>
                                        </p:tav>
                                        <p:tav tm="100000">
                                          <p:val>
                                            <p:strVal val="#ppt_h"/>
                                          </p:val>
                                        </p:tav>
                                      </p:tavLst>
                                    </p:anim>
                                    <p:animEffect transition="in" filter="fade">
                                      <p:cBhvr>
                                        <p:cTn id="33" dur="500"/>
                                        <p:tgtEl>
                                          <p:spTgt spid="15"/>
                                        </p:tgtEl>
                                      </p:cBhvr>
                                    </p:animEffect>
                                  </p:childTnLst>
                                </p:cTn>
                              </p:par>
                            </p:childTnLst>
                          </p:cTn>
                        </p:par>
                      </p:childTnLst>
                    </p:cTn>
                  </p:par>
                  <p:par>
                    <p:cTn id="34" fill="hold">
                      <p:stCondLst>
                        <p:cond delay="indefinite"/>
                      </p:stCondLst>
                      <p:childTnLst>
                        <p:par>
                          <p:cTn id="35" fill="hold">
                            <p:stCondLst>
                              <p:cond delay="0"/>
                            </p:stCondLst>
                            <p:childTnLst>
                              <p:par>
                                <p:cTn id="36" presetID="14" presetClass="entr" presetSubtype="10" fill="hold" nodeType="clickEffect">
                                  <p:stCondLst>
                                    <p:cond delay="0"/>
                                  </p:stCondLst>
                                  <p:childTnLst>
                                    <p:set>
                                      <p:cBhvr>
                                        <p:cTn id="37" dur="1" fill="hold">
                                          <p:stCondLst>
                                            <p:cond delay="0"/>
                                          </p:stCondLst>
                                        </p:cTn>
                                        <p:tgtEl>
                                          <p:spTgt spid="13">
                                            <p:txEl>
                                              <p:pRg st="0" end="0"/>
                                            </p:txEl>
                                          </p:spTgt>
                                        </p:tgtEl>
                                        <p:attrNameLst>
                                          <p:attrName>style.visibility</p:attrName>
                                        </p:attrNameLst>
                                      </p:cBhvr>
                                      <p:to>
                                        <p:strVal val="visible"/>
                                      </p:to>
                                    </p:set>
                                    <p:animEffect transition="in" filter="randombar(horizontal)">
                                      <p:cBhvr>
                                        <p:cTn id="38" dur="500"/>
                                        <p:tgtEl>
                                          <p:spTgt spid="13">
                                            <p:txEl>
                                              <p:pRg st="0" end="0"/>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4" presetClass="entr" presetSubtype="10" fill="hold" nodeType="clickEffect">
                                  <p:stCondLst>
                                    <p:cond delay="0"/>
                                  </p:stCondLst>
                                  <p:childTnLst>
                                    <p:set>
                                      <p:cBhvr>
                                        <p:cTn id="42" dur="1" fill="hold">
                                          <p:stCondLst>
                                            <p:cond delay="0"/>
                                          </p:stCondLst>
                                        </p:cTn>
                                        <p:tgtEl>
                                          <p:spTgt spid="13">
                                            <p:txEl>
                                              <p:pRg st="1" end="1"/>
                                            </p:txEl>
                                          </p:spTgt>
                                        </p:tgtEl>
                                        <p:attrNameLst>
                                          <p:attrName>style.visibility</p:attrName>
                                        </p:attrNameLst>
                                      </p:cBhvr>
                                      <p:to>
                                        <p:strVal val="visible"/>
                                      </p:to>
                                    </p:set>
                                    <p:animEffect transition="in" filter="randombar(horizontal)">
                                      <p:cBhvr>
                                        <p:cTn id="43" dur="500"/>
                                        <p:tgtEl>
                                          <p:spTgt spid="13">
                                            <p:txEl>
                                              <p:pRg st="1" end="1"/>
                                            </p:txEl>
                                          </p:spTgt>
                                        </p:tgtEl>
                                      </p:cBhvr>
                                    </p:animEffect>
                                  </p:childTnLst>
                                </p:cTn>
                              </p:par>
                            </p:childTnLst>
                          </p:cTn>
                        </p:par>
                      </p:childTnLst>
                    </p:cTn>
                  </p:par>
                  <p:par>
                    <p:cTn id="44" fill="hold">
                      <p:stCondLst>
                        <p:cond delay="indefinite"/>
                      </p:stCondLst>
                      <p:childTnLst>
                        <p:par>
                          <p:cTn id="45" fill="hold">
                            <p:stCondLst>
                              <p:cond delay="0"/>
                            </p:stCondLst>
                            <p:childTnLst>
                              <p:par>
                                <p:cTn id="46" presetID="14" presetClass="entr" presetSubtype="10" fill="hold" grpId="0" nodeType="clickEffect">
                                  <p:stCondLst>
                                    <p:cond delay="0"/>
                                  </p:stCondLst>
                                  <p:childTnLst>
                                    <p:set>
                                      <p:cBhvr>
                                        <p:cTn id="47" dur="1" fill="hold">
                                          <p:stCondLst>
                                            <p:cond delay="0"/>
                                          </p:stCondLst>
                                        </p:cTn>
                                        <p:tgtEl>
                                          <p:spTgt spid="17"/>
                                        </p:tgtEl>
                                        <p:attrNameLst>
                                          <p:attrName>style.visibility</p:attrName>
                                        </p:attrNameLst>
                                      </p:cBhvr>
                                      <p:to>
                                        <p:strVal val="visible"/>
                                      </p:to>
                                    </p:set>
                                    <p:animEffect transition="in" filter="randombar(horizontal)">
                                      <p:cBhvr>
                                        <p:cTn id="4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2" grpId="0"/>
      <p:bldP spid="1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xmlns="" id="{60BEE735-CE58-4102-B051-8E89722AB9F6}"/>
              </a:ext>
            </a:extLst>
          </p:cNvPr>
          <p:cNvGrpSpPr/>
          <p:nvPr/>
        </p:nvGrpSpPr>
        <p:grpSpPr>
          <a:xfrm>
            <a:off x="414536" y="410130"/>
            <a:ext cx="3761537" cy="1014929"/>
            <a:chOff x="371924" y="467376"/>
            <a:chExt cx="3761537" cy="1014929"/>
          </a:xfrm>
        </p:grpSpPr>
        <p:pic>
          <p:nvPicPr>
            <p:cNvPr id="13" name="Picture 12">
              <a:extLst>
                <a:ext uri="{FF2B5EF4-FFF2-40B4-BE49-F238E27FC236}">
                  <a16:creationId xmlns:a16="http://schemas.microsoft.com/office/drawing/2014/main" xmlns="" id="{E9E35BFB-9160-475A-9A3C-F4BFA55FD3CE}"/>
                </a:ext>
              </a:extLst>
            </p:cNvPr>
            <p:cNvPicPr>
              <a:picLocks noChangeAspect="1"/>
            </p:cNvPicPr>
            <p:nvPr/>
          </p:nvPicPr>
          <p:blipFill>
            <a:blip r:embed="rId4">
              <a:extLst>
                <a:ext uri="{28A0092B-C50C-407E-A947-70E740481C1C}">
                  <a14:useLocalDpi xmlns:a14="http://schemas.microsoft.com/office/drawing/2010/main" val="0"/>
                </a:ext>
              </a:extLst>
            </a:blip>
            <a:srcRect/>
            <a:stretch/>
          </p:blipFill>
          <p:spPr>
            <a:xfrm>
              <a:off x="371924" y="467376"/>
              <a:ext cx="1280271" cy="1014929"/>
            </a:xfrm>
            <a:prstGeom prst="rect">
              <a:avLst/>
            </a:prstGeom>
          </p:spPr>
        </p:pic>
        <p:sp>
          <p:nvSpPr>
            <p:cNvPr id="15" name="Rectangle 14">
              <a:extLst>
                <a:ext uri="{FF2B5EF4-FFF2-40B4-BE49-F238E27FC236}">
                  <a16:creationId xmlns:a16="http://schemas.microsoft.com/office/drawing/2014/main" xmlns="" id="{DC92854C-9D59-4229-99FA-518A76AD336B}"/>
                </a:ext>
              </a:extLst>
            </p:cNvPr>
            <p:cNvSpPr/>
            <p:nvPr/>
          </p:nvSpPr>
          <p:spPr>
            <a:xfrm>
              <a:off x="1752860" y="653374"/>
              <a:ext cx="2380601" cy="642933"/>
            </a:xfrm>
            <a:prstGeom prst="rect">
              <a:avLst/>
            </a:prstGeom>
          </p:spPr>
          <p:txBody>
            <a:bodyPr wrap="square">
              <a:spAutoFit/>
            </a:bodyPr>
            <a:lstStyle/>
            <a:p>
              <a:pPr defTabSz="342900">
                <a:lnSpc>
                  <a:spcPct val="150000"/>
                </a:lnSpc>
              </a:pPr>
              <a:r>
                <a:rPr lang="en-US" sz="2800" b="1">
                  <a:solidFill>
                    <a:srgbClr val="0998D7"/>
                  </a:solidFill>
                  <a:latin typeface="SVN-SAF" panose="02040603050506020204" pitchFamily="18" charset="0"/>
                  <a:cs typeface="Times New Roman" panose="02020603050405020304" pitchFamily="18" charset="0"/>
                </a:rPr>
                <a:t>LUYỆN TẬP</a:t>
              </a:r>
              <a:endParaRPr lang="vi-VN" sz="2800" b="1">
                <a:solidFill>
                  <a:srgbClr val="0998D7"/>
                </a:solidFill>
                <a:latin typeface="SVN-SAF" panose="02040603050506020204" pitchFamily="18" charset="0"/>
                <a:cs typeface="Times New Roman" panose="02020603050405020304" pitchFamily="18" charset="0"/>
              </a:endParaRPr>
            </a:p>
          </p:txBody>
        </p:sp>
      </p:grpSp>
      <p:sp>
        <p:nvSpPr>
          <p:cNvPr id="17" name="Rectangle 16">
            <a:extLst>
              <a:ext uri="{FF2B5EF4-FFF2-40B4-BE49-F238E27FC236}">
                <a16:creationId xmlns:a16="http://schemas.microsoft.com/office/drawing/2014/main" xmlns="" id="{E7C4189C-8D01-4510-8AA7-A9858504856D}"/>
              </a:ext>
            </a:extLst>
          </p:cNvPr>
          <p:cNvSpPr/>
          <p:nvPr/>
        </p:nvSpPr>
        <p:spPr>
          <a:xfrm>
            <a:off x="852187" y="1456407"/>
            <a:ext cx="10487626" cy="1411990"/>
          </a:xfrm>
          <a:prstGeom prst="rect">
            <a:avLst/>
          </a:prstGeom>
        </p:spPr>
        <p:txBody>
          <a:bodyPr wrap="square">
            <a:spAutoFit/>
          </a:bodyPr>
          <a:lstStyle/>
          <a:p>
            <a:pPr algn="just" defTabSz="342900">
              <a:lnSpc>
                <a:spcPct val="150000"/>
              </a:lnSpc>
            </a:pPr>
            <a:r>
              <a:rPr lang="en-US" sz="2000" b="1">
                <a:latin typeface="UTM Avo" panose="02040603050506020204" pitchFamily="18" charset="0"/>
                <a:cs typeface="Times New Roman" panose="02020603050405020304" pitchFamily="18" charset="0"/>
              </a:rPr>
              <a:t>1. </a:t>
            </a:r>
            <a:r>
              <a:rPr lang="vi-VN" sz="2000">
                <a:latin typeface="UTM Avo" panose="02040603050506020204" pitchFamily="18" charset="0"/>
                <a:cs typeface="Times New Roman" panose="02020603050405020304" pitchFamily="18" charset="0"/>
              </a:rPr>
              <a:t>Tiếp tục thực hành các thao tác với chuột bằng phần mềm Basic Mouse</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Skills để ghi được số điểm cao nhất. Nếu em chưa thành thạo thao tác ở mức luyện tập nào đó, hãy nhấn phím N để chuyển tới luyện tập riêng với</a:t>
            </a:r>
            <a:r>
              <a:rPr lang="en-US" sz="2000">
                <a:latin typeface="UTM Avo" panose="02040603050506020204" pitchFamily="18" charset="0"/>
                <a:cs typeface="Times New Roman" panose="02020603050405020304" pitchFamily="18" charset="0"/>
              </a:rPr>
              <a:t> </a:t>
            </a:r>
            <a:r>
              <a:rPr lang="vi-VN" sz="2000">
                <a:latin typeface="UTM Avo" panose="02040603050506020204" pitchFamily="18" charset="0"/>
                <a:cs typeface="Times New Roman" panose="02020603050405020304" pitchFamily="18" charset="0"/>
              </a:rPr>
              <a:t>mức đó. </a:t>
            </a:r>
          </a:p>
        </p:txBody>
      </p:sp>
      <p:sp>
        <p:nvSpPr>
          <p:cNvPr id="7" name="Rectangle 6">
            <a:extLst>
              <a:ext uri="{FF2B5EF4-FFF2-40B4-BE49-F238E27FC236}">
                <a16:creationId xmlns:a16="http://schemas.microsoft.com/office/drawing/2014/main" xmlns="" id="{4DE5EFF7-6D36-4832-871D-1475129220F3}"/>
              </a:ext>
            </a:extLst>
          </p:cNvPr>
          <p:cNvSpPr/>
          <p:nvPr/>
        </p:nvSpPr>
        <p:spPr>
          <a:xfrm>
            <a:off x="852187" y="2953837"/>
            <a:ext cx="10920710" cy="950325"/>
          </a:xfrm>
          <a:prstGeom prst="rect">
            <a:avLst/>
          </a:prstGeom>
        </p:spPr>
        <p:txBody>
          <a:bodyPr wrap="square">
            <a:spAutoFit/>
          </a:bodyPr>
          <a:lstStyle/>
          <a:p>
            <a:pPr algn="just" defTabSz="342900">
              <a:lnSpc>
                <a:spcPct val="150000"/>
              </a:lnSpc>
            </a:pPr>
            <a:r>
              <a:rPr lang="vi-VN" sz="2000" b="1">
                <a:latin typeface="UTM Avo" panose="02040603050506020204" pitchFamily="18" charset="0"/>
                <a:cs typeface="Times New Roman" panose="02020603050405020304" pitchFamily="18" charset="0"/>
              </a:rPr>
              <a:t>2. </a:t>
            </a:r>
            <a:r>
              <a:rPr lang="vi-VN" sz="2000">
                <a:latin typeface="UTM Avo" panose="02040603050506020204" pitchFamily="18" charset="0"/>
                <a:cs typeface="Times New Roman" panose="02020603050405020304" pitchFamily="18" charset="0"/>
              </a:rPr>
              <a:t>Em có thể luyện tập các thao tác với chuột bằng các phần mềm trò chơi</a:t>
            </a:r>
          </a:p>
          <a:p>
            <a:pPr algn="just" defTabSz="342900">
              <a:lnSpc>
                <a:spcPct val="150000"/>
              </a:lnSpc>
            </a:pPr>
            <a:r>
              <a:rPr lang="vi-VN" sz="2000">
                <a:latin typeface="UTM Avo" panose="02040603050506020204" pitchFamily="18" charset="0"/>
                <a:cs typeface="Times New Roman" panose="02020603050405020304" pitchFamily="18" charset="0"/>
              </a:rPr>
              <a:t>khác dưới sự hướng dẫn của thầy, </a:t>
            </a:r>
            <a:r>
              <a:rPr lang="en-US" sz="2000">
                <a:latin typeface="UTM Avo" panose="02040603050506020204" pitchFamily="18" charset="0"/>
                <a:cs typeface="Times New Roman" panose="02020603050405020304" pitchFamily="18" charset="0"/>
              </a:rPr>
              <a:t>c</a:t>
            </a:r>
            <a:r>
              <a:rPr lang="vi-VN" sz="2000">
                <a:latin typeface="UTM Avo" panose="02040603050506020204" pitchFamily="18" charset="0"/>
                <a:cs typeface="Times New Roman" panose="02020603050405020304" pitchFamily="18" charset="0"/>
              </a:rPr>
              <a:t>ô giáo.</a:t>
            </a:r>
          </a:p>
        </p:txBody>
      </p:sp>
    </p:spTree>
    <p:custDataLst>
      <p:tags r:id="rId1"/>
    </p:custDataLst>
    <p:extLst>
      <p:ext uri="{BB962C8B-B14F-4D97-AF65-F5344CB8AC3E}">
        <p14:creationId xmlns:p14="http://schemas.microsoft.com/office/powerpoint/2010/main" val="41445748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7" grpId="0"/>
    </p:bldLst>
  </p:timing>
</p:sld>
</file>

<file path=ppt/tags/tag1.xml><?xml version="1.0" encoding="utf-8"?>
<p:tagLst xmlns:a="http://schemas.openxmlformats.org/drawingml/2006/main" xmlns:r="http://schemas.openxmlformats.org/officeDocument/2006/relationships" xmlns:p="http://schemas.openxmlformats.org/presentationml/2006/main">
  <p:tag name="TIMING" val="|4.6|21.8|32.7|2.7|1.5|1.1"/>
</p:tagLst>
</file>

<file path=ppt/tags/tag2.xml><?xml version="1.0" encoding="utf-8"?>
<p:tagLst xmlns:a="http://schemas.openxmlformats.org/drawingml/2006/main" xmlns:r="http://schemas.openxmlformats.org/officeDocument/2006/relationships" xmlns:p="http://schemas.openxmlformats.org/presentationml/2006/main">
  <p:tag name="TIMING" val="|4.6|21.8|32.7|2.7|1.5|1.1"/>
</p:tagLst>
</file>

<file path=ppt/theme/theme1.xml><?xml version="1.0" encoding="utf-8"?>
<a:theme xmlns:a="http://schemas.openxmlformats.org/drawingml/2006/main" name="1_Office 主题">
  <a:themeElements>
    <a:clrScheme name="Office">
      <a:dk1>
        <a:srgbClr val="000000"/>
      </a:dk1>
      <a:lt1>
        <a:srgbClr val="FFFFFF"/>
      </a:lt1>
      <a:dk2>
        <a:srgbClr val="44546A"/>
      </a:dk2>
      <a:lt2>
        <a:srgbClr val="E7E6E6"/>
      </a:lt2>
      <a:accent1>
        <a:srgbClr val="008A3B"/>
      </a:accent1>
      <a:accent2>
        <a:srgbClr val="7DC8FF"/>
      </a:accent2>
      <a:accent3>
        <a:srgbClr val="56AF35"/>
      </a:accent3>
      <a:accent4>
        <a:srgbClr val="CDD500"/>
      </a:accent4>
      <a:accent5>
        <a:srgbClr val="4472C4"/>
      </a:accent5>
      <a:accent6>
        <a:srgbClr val="F95421"/>
      </a:accent6>
      <a:hlink>
        <a:srgbClr val="0563C1"/>
      </a:hlink>
      <a:folHlink>
        <a:srgbClr val="954F72"/>
      </a:folHlink>
    </a:clrScheme>
    <a:fontScheme name="zezbname">
      <a:majorFont>
        <a:latin typeface="Segoe Print"/>
        <a:ea typeface="方正黑体_GBK"/>
        <a:cs typeface=""/>
      </a:majorFont>
      <a:minorFont>
        <a:latin typeface="Segoe Print"/>
        <a:ea typeface="方正黑体_GBK"/>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5619</TotalTime>
  <Words>677</Words>
  <Application>Microsoft Office PowerPoint</Application>
  <PresentationFormat>Custom</PresentationFormat>
  <Paragraphs>67</Paragraphs>
  <Slides>11</Slides>
  <Notes>3</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1_Office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Uyen Uyen</dc:creator>
  <cp:lastModifiedBy>Admin</cp:lastModifiedBy>
  <cp:revision>183</cp:revision>
  <dcterms:created xsi:type="dcterms:W3CDTF">2021-11-14T08:33:55Z</dcterms:created>
  <dcterms:modified xsi:type="dcterms:W3CDTF">2022-08-05T14:59:23Z</dcterms:modified>
</cp:coreProperties>
</file>