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13"/>
  </p:notesMasterIdLst>
  <p:sldIdLst>
    <p:sldId id="2964" r:id="rId2"/>
    <p:sldId id="3086" r:id="rId3"/>
    <p:sldId id="3087" r:id="rId4"/>
    <p:sldId id="3088" r:id="rId5"/>
    <p:sldId id="3089" r:id="rId6"/>
    <p:sldId id="3090" r:id="rId7"/>
    <p:sldId id="2943" r:id="rId8"/>
    <p:sldId id="3092" r:id="rId9"/>
    <p:sldId id="3091" r:id="rId10"/>
    <p:sldId id="3101" r:id="rId11"/>
    <p:sldId id="28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98D7"/>
    <a:srgbClr val="FF3399"/>
    <a:srgbClr val="FFFFFF"/>
    <a:srgbClr val="0000FF"/>
    <a:srgbClr val="3DC3EC"/>
    <a:srgbClr val="F3E8CC"/>
    <a:srgbClr val="F03C69"/>
    <a:srgbClr val="000099"/>
    <a:srgbClr val="FDF2D1"/>
    <a:srgbClr val="C7EA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91" autoAdjust="0"/>
    <p:restoredTop sz="94660"/>
  </p:normalViewPr>
  <p:slideViewPr>
    <p:cSldViewPr snapToGrid="0">
      <p:cViewPr varScale="1">
        <p:scale>
          <a:sx n="74" d="100"/>
          <a:sy n="74" d="100"/>
        </p:scale>
        <p:origin x="-58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21363-4EE3-49AE-BA04-164DB83892F6}" type="datetimeFigureOut">
              <a:rPr lang="en-GB" smtClean="0"/>
              <a:t>05/08/2022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8B0E19-C2A7-4FE4-8BEE-17463F03FF49}" type="slidenum">
              <a:rPr lang="en-GB" smtClean="0"/>
              <a:t>‹#›</a:t>
            </a:fld>
            <a:endParaRPr lang="en-GB"/>
          </a:p>
        </p:txBody>
      </p:sp>
    </p:spTree>
    <p:extLst>
      <p:ext uri="{BB962C8B-B14F-4D97-AF65-F5344CB8AC3E}">
        <p14:creationId xmlns:p14="http://schemas.microsoft.com/office/powerpoint/2010/main" val="1920977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132010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17430986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6913304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42442865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558269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173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Rectangle: Diagonal Corners Rounded 1">
            <a:extLst>
              <a:ext uri="{FF2B5EF4-FFF2-40B4-BE49-F238E27FC236}">
                <a16:creationId xmlns:a16="http://schemas.microsoft.com/office/drawing/2014/main" xmlns="" id="{685EC51D-0A5F-4380-9F93-B48BC9E2F629}"/>
              </a:ext>
            </a:extLst>
          </p:cNvPr>
          <p:cNvSpPr/>
          <p:nvPr userDrawn="1"/>
        </p:nvSpPr>
        <p:spPr>
          <a:xfrm>
            <a:off x="236375" y="228600"/>
            <a:ext cx="11719249" cy="6400800"/>
          </a:xfrm>
          <a:prstGeom prst="round2DiagRect">
            <a:avLst>
              <a:gd name="adj1" fmla="val 4762"/>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xmlns="" id="{9E1C4984-B598-48EF-A38A-C02B38BF8F90}"/>
              </a:ext>
            </a:extLst>
          </p:cNvPr>
          <p:cNvPicPr>
            <a:picLocks noChangeAspect="1"/>
          </p:cNvPicPr>
          <p:nvPr userDrawn="1"/>
        </p:nvPicPr>
        <p:blipFill>
          <a:blip r:embed="rId2"/>
          <a:stretch>
            <a:fillRect/>
          </a:stretch>
        </p:blipFill>
        <p:spPr>
          <a:xfrm>
            <a:off x="11327946" y="265956"/>
            <a:ext cx="589731" cy="520622"/>
          </a:xfrm>
          <a:prstGeom prst="rect">
            <a:avLst/>
          </a:prstGeom>
        </p:spPr>
      </p:pic>
    </p:spTree>
    <p:extLst>
      <p:ext uri="{BB962C8B-B14F-4D97-AF65-F5344CB8AC3E}">
        <p14:creationId xmlns:p14="http://schemas.microsoft.com/office/powerpoint/2010/main" val="36441946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1398956"/>
      </p:ext>
    </p:extLst>
  </p:cSld>
  <p:clrMap bg1="lt1" tx1="dk1" bg2="lt2" tx2="dk2" accent1="accent1" accent2="accent2" accent3="accent3" accent4="accent4" accent5="accent5" accent6="accent6" hlink="hlink" folHlink="folHlink"/>
  <p:sldLayoutIdLst>
    <p:sldLayoutId id="2147483690" r:id="rId1"/>
    <p:sldLayoutId id="2147483753" r:id="rId2"/>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xml"/><Relationship Id="rId7"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ags" Target="../tags/tag1.xml"/><Relationship Id="rId6" Type="http://schemas.microsoft.com/office/2007/relationships/hdphoto" Target="../media/hdphoto1.wdp"/><Relationship Id="rId5" Type="http://schemas.openxmlformats.org/officeDocument/2006/relationships/image" Target="../media/image4.png"/><Relationship Id="rId10" Type="http://schemas.openxmlformats.org/officeDocument/2006/relationships/image" Target="../media/image2.png"/><Relationship Id="rId4" Type="http://schemas.openxmlformats.org/officeDocument/2006/relationships/image" Target="../media/image3.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2.png"/><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9.svg"/><Relationship Id="rId7"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1.sv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7" Type="http://schemas.microsoft.com/office/2007/relationships/hdphoto" Target="../media/hdphoto3.wdp"/><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6.png"/><Relationship Id="rId5" Type="http://schemas.microsoft.com/office/2007/relationships/hdphoto" Target="../media/hdphoto2.wdp"/><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1.sv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图片 3">
            <a:extLst>
              <a:ext uri="{FF2B5EF4-FFF2-40B4-BE49-F238E27FC236}">
                <a16:creationId xmlns:a16="http://schemas.microsoft.com/office/drawing/2014/main" xmlns="" id="{0AE030E9-A166-45CC-B296-E2C0C2E9EB6D}"/>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tretch>
            <a:fillRect/>
          </a:stretch>
        </p:blipFill>
        <p:spPr>
          <a:xfrm>
            <a:off x="-233187" y="3938047"/>
            <a:ext cx="12658374" cy="2919953"/>
          </a:xfrm>
          <a:prstGeom prst="rect">
            <a:avLst/>
          </a:prstGeom>
        </p:spPr>
      </p:pic>
      <p:pic>
        <p:nvPicPr>
          <p:cNvPr id="7" name="图片 16">
            <a:extLst>
              <a:ext uri="{FF2B5EF4-FFF2-40B4-BE49-F238E27FC236}">
                <a16:creationId xmlns:a16="http://schemas.microsoft.com/office/drawing/2014/main" xmlns="" id="{518D1F5A-E2AF-49C3-B33D-F69466F1128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357733" y="740863"/>
            <a:ext cx="1664763" cy="1512215"/>
          </a:xfrm>
          <a:prstGeom prst="rect">
            <a:avLst/>
          </a:prstGeom>
        </p:spPr>
      </p:pic>
      <p:pic>
        <p:nvPicPr>
          <p:cNvPr id="3" name="Picture 2" descr="A picture containing text&#10;&#10;Description automatically generated">
            <a:extLst>
              <a:ext uri="{FF2B5EF4-FFF2-40B4-BE49-F238E27FC236}">
                <a16:creationId xmlns:a16="http://schemas.microsoft.com/office/drawing/2014/main" xmlns="" id="{59065A65-0BBE-4FB4-81AB-25A923DDD45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87061" y="920292"/>
            <a:ext cx="8565622" cy="1999661"/>
          </a:xfrm>
          <a:prstGeom prst="rect">
            <a:avLst/>
          </a:prstGeom>
        </p:spPr>
      </p:pic>
      <p:pic>
        <p:nvPicPr>
          <p:cNvPr id="5" name="Picture 4">
            <a:extLst>
              <a:ext uri="{FF2B5EF4-FFF2-40B4-BE49-F238E27FC236}">
                <a16:creationId xmlns:a16="http://schemas.microsoft.com/office/drawing/2014/main" xmlns="" id="{6B3ED546-AC35-42BE-91CA-F6AE40163254}"/>
              </a:ext>
            </a:extLst>
          </p:cNvPr>
          <p:cNvPicPr>
            <a:picLocks noChangeAspect="1"/>
          </p:cNvPicPr>
          <p:nvPr/>
        </p:nvPicPr>
        <p:blipFill>
          <a:blip r:embed="rId9"/>
          <a:stretch>
            <a:fillRect/>
          </a:stretch>
        </p:blipFill>
        <p:spPr>
          <a:xfrm>
            <a:off x="0" y="192093"/>
            <a:ext cx="1735904" cy="548770"/>
          </a:xfrm>
          <a:prstGeom prst="rect">
            <a:avLst/>
          </a:prstGeom>
        </p:spPr>
      </p:pic>
      <p:pic>
        <p:nvPicPr>
          <p:cNvPr id="8" name="Picture 7">
            <a:extLst>
              <a:ext uri="{FF2B5EF4-FFF2-40B4-BE49-F238E27FC236}">
                <a16:creationId xmlns:a16="http://schemas.microsoft.com/office/drawing/2014/main" xmlns="" id="{76A8961C-A4D0-4A83-9711-113C12343771}"/>
              </a:ext>
            </a:extLst>
          </p:cNvPr>
          <p:cNvPicPr>
            <a:picLocks noChangeAspect="1"/>
          </p:cNvPicPr>
          <p:nvPr/>
        </p:nvPicPr>
        <p:blipFill>
          <a:blip r:embed="rId10"/>
          <a:stretch>
            <a:fillRect/>
          </a:stretch>
        </p:blipFill>
        <p:spPr>
          <a:xfrm>
            <a:off x="121559" y="2458656"/>
            <a:ext cx="589731" cy="520622"/>
          </a:xfrm>
          <a:prstGeom prst="rect">
            <a:avLst/>
          </a:prstGeom>
        </p:spPr>
      </p:pic>
    </p:spTree>
    <p:custDataLst>
      <p:tags r:id="rId1"/>
    </p:custDataLst>
    <p:extLst>
      <p:ext uri="{BB962C8B-B14F-4D97-AF65-F5344CB8AC3E}">
        <p14:creationId xmlns:p14="http://schemas.microsoft.com/office/powerpoint/2010/main" val="36647706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11">
            <a:extLst>
              <a:ext uri="{FF2B5EF4-FFF2-40B4-BE49-F238E27FC236}">
                <a16:creationId xmlns:a16="http://schemas.microsoft.com/office/drawing/2014/main" xmlns="" id="{DEF0BA82-D733-4580-B937-EB0D682FDCAE}"/>
              </a:ext>
            </a:extLst>
          </p:cNvPr>
          <p:cNvSpPr/>
          <p:nvPr/>
        </p:nvSpPr>
        <p:spPr>
          <a:xfrm>
            <a:off x="2418639" y="425132"/>
            <a:ext cx="7354721" cy="6007735"/>
          </a:xfrm>
          <a:prstGeom prst="ellipse">
            <a:avLst/>
          </a:prstGeom>
          <a:solidFill>
            <a:schemeClr val="bg1"/>
          </a:solid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Segoe Print"/>
              <a:cs typeface="+mn-cs"/>
            </a:endParaRPr>
          </a:p>
        </p:txBody>
      </p:sp>
      <p:sp>
        <p:nvSpPr>
          <p:cNvPr id="9" name="Rectangle 8">
            <a:extLst>
              <a:ext uri="{FF2B5EF4-FFF2-40B4-BE49-F238E27FC236}">
                <a16:creationId xmlns:a16="http://schemas.microsoft.com/office/drawing/2014/main" xmlns="" id="{8115CFE2-EF45-49FF-92AA-5F7433054AD1}"/>
              </a:ext>
            </a:extLst>
          </p:cNvPr>
          <p:cNvSpPr/>
          <p:nvPr/>
        </p:nvSpPr>
        <p:spPr>
          <a:xfrm>
            <a:off x="3967813" y="1390806"/>
            <a:ext cx="4428677" cy="653384"/>
          </a:xfrm>
          <a:prstGeom prst="rect">
            <a:avLst/>
          </a:prstGeom>
        </p:spPr>
        <p:txBody>
          <a:bodyPr wrap="square">
            <a:spAutoFit/>
          </a:bodyPr>
          <a:lstStyle/>
          <a:p>
            <a:pPr algn="just" defTabSz="342900">
              <a:lnSpc>
                <a:spcPct val="150000"/>
              </a:lnSpc>
            </a:pPr>
            <a:r>
              <a:rPr lang="en-US" sz="2800" b="1">
                <a:latin typeface="UTM Avo" panose="02040603050506020204" pitchFamily="18" charset="0"/>
                <a:cs typeface="Times New Roman" panose="02020603050405020304" pitchFamily="18" charset="0"/>
              </a:rPr>
              <a:t>Trò ch</a:t>
            </a:r>
            <a:r>
              <a:rPr lang="vi-VN" sz="2800" b="1">
                <a:latin typeface="UTM Avo" panose="02040603050506020204" pitchFamily="18" charset="0"/>
                <a:cs typeface="Times New Roman" panose="02020603050405020304" pitchFamily="18" charset="0"/>
              </a:rPr>
              <a:t>ơi</a:t>
            </a:r>
            <a:r>
              <a:rPr lang="en-US" sz="2800" b="1">
                <a:latin typeface="UTM Avo" panose="02040603050506020204" pitchFamily="18" charset="0"/>
                <a:cs typeface="Times New Roman" panose="02020603050405020304" pitchFamily="18" charset="0"/>
              </a:rPr>
              <a:t>: </a:t>
            </a:r>
            <a:r>
              <a:rPr lang="en-US" sz="2800">
                <a:latin typeface="UTM Avo" panose="02040603050506020204" pitchFamily="18" charset="0"/>
                <a:cs typeface="Times New Roman" panose="02020603050405020304" pitchFamily="18" charset="0"/>
              </a:rPr>
              <a:t>“</a:t>
            </a:r>
            <a:r>
              <a:rPr lang="en-US" sz="2800">
                <a:solidFill>
                  <a:srgbClr val="3DC3EC"/>
                </a:solidFill>
                <a:latin typeface="UTM Avo" panose="02040603050506020204" pitchFamily="18" charset="0"/>
                <a:cs typeface="Times New Roman" panose="02020603050405020304" pitchFamily="18" charset="0"/>
              </a:rPr>
              <a:t>Nếu … thì …”</a:t>
            </a:r>
            <a:endParaRPr lang="vi-VN" sz="2800">
              <a:solidFill>
                <a:srgbClr val="3DC3EC"/>
              </a:solidFill>
              <a:latin typeface="UTM Avo" panose="02040603050506020204" pitchFamily="18" charset="0"/>
              <a:cs typeface="Times New Roman" panose="02020603050405020304" pitchFamily="18" charset="0"/>
            </a:endParaRPr>
          </a:p>
        </p:txBody>
      </p:sp>
      <p:pic>
        <p:nvPicPr>
          <p:cNvPr id="10" name="Picture 9">
            <a:extLst>
              <a:ext uri="{FF2B5EF4-FFF2-40B4-BE49-F238E27FC236}">
                <a16:creationId xmlns:a16="http://schemas.microsoft.com/office/drawing/2014/main" xmlns="" id="{9EAFA3E4-4174-4953-9F22-FDD8DAC651B3}"/>
              </a:ext>
            </a:extLst>
          </p:cNvPr>
          <p:cNvPicPr/>
          <p:nvPr/>
        </p:nvPicPr>
        <p:blipFill>
          <a:blip r:embed="rId4">
            <a:clrChange>
              <a:clrFrom>
                <a:srgbClr val="FFFFFF">
                  <a:alpha val="100000"/>
                </a:srgbClr>
              </a:clrFrom>
              <a:clrTo>
                <a:srgbClr val="FFFFFF">
                  <a:alpha val="100000"/>
                  <a:alpha val="0"/>
                </a:srgbClr>
              </a:clrTo>
            </a:clrChange>
          </a:blip>
          <a:srcRect l="51720" t="10210" r="3680" b="17210"/>
          <a:stretch>
            <a:fillRect/>
          </a:stretch>
        </p:blipFill>
        <p:spPr>
          <a:xfrm>
            <a:off x="6193462" y="2897764"/>
            <a:ext cx="1842115" cy="3160348"/>
          </a:xfrm>
          <a:prstGeom prst="rect">
            <a:avLst/>
          </a:prstGeom>
          <a:noFill/>
          <a:ln w="9525">
            <a:noFill/>
          </a:ln>
        </p:spPr>
      </p:pic>
      <p:pic>
        <p:nvPicPr>
          <p:cNvPr id="11" name="Picture 10">
            <a:extLst>
              <a:ext uri="{FF2B5EF4-FFF2-40B4-BE49-F238E27FC236}">
                <a16:creationId xmlns:a16="http://schemas.microsoft.com/office/drawing/2014/main" xmlns="" id="{F054A28F-A00D-4C0C-B4E1-5D1ED4182929}"/>
              </a:ext>
            </a:extLst>
          </p:cNvPr>
          <p:cNvPicPr/>
          <p:nvPr/>
        </p:nvPicPr>
        <p:blipFill>
          <a:blip r:embed="rId4">
            <a:clrChange>
              <a:clrFrom>
                <a:srgbClr val="FFFFFF">
                  <a:alpha val="100000"/>
                </a:srgbClr>
              </a:clrFrom>
              <a:clrTo>
                <a:srgbClr val="FFFFFF">
                  <a:alpha val="100000"/>
                  <a:alpha val="0"/>
                </a:srgbClr>
              </a:clrTo>
            </a:clrChange>
          </a:blip>
          <a:srcRect l="4547" t="11852" r="49800" b="18012"/>
          <a:stretch>
            <a:fillRect/>
          </a:stretch>
        </p:blipFill>
        <p:spPr>
          <a:xfrm>
            <a:off x="4165488" y="2982403"/>
            <a:ext cx="1842114" cy="3086968"/>
          </a:xfrm>
          <a:prstGeom prst="rect">
            <a:avLst/>
          </a:prstGeom>
          <a:noFill/>
          <a:ln w="9525">
            <a:noFill/>
          </a:ln>
        </p:spPr>
      </p:pic>
      <p:pic>
        <p:nvPicPr>
          <p:cNvPr id="7" name="Picture 6">
            <a:extLst>
              <a:ext uri="{FF2B5EF4-FFF2-40B4-BE49-F238E27FC236}">
                <a16:creationId xmlns:a16="http://schemas.microsoft.com/office/drawing/2014/main" xmlns="" id="{564B7345-2AC7-4138-BDE1-113F61E81E48}"/>
              </a:ext>
            </a:extLst>
          </p:cNvPr>
          <p:cNvPicPr>
            <a:picLocks noChangeAspect="1"/>
          </p:cNvPicPr>
          <p:nvPr/>
        </p:nvPicPr>
        <p:blipFill>
          <a:blip r:embed="rId5"/>
          <a:stretch>
            <a:fillRect/>
          </a:stretch>
        </p:blipFill>
        <p:spPr>
          <a:xfrm>
            <a:off x="5712736" y="661389"/>
            <a:ext cx="589731" cy="520622"/>
          </a:xfrm>
          <a:prstGeom prst="rect">
            <a:avLst/>
          </a:prstGeom>
        </p:spPr>
      </p:pic>
    </p:spTree>
    <p:custDataLst>
      <p:tags r:id="rId1"/>
    </p:custDataLst>
    <p:extLst>
      <p:ext uri="{BB962C8B-B14F-4D97-AF65-F5344CB8AC3E}">
        <p14:creationId xmlns:p14="http://schemas.microsoft.com/office/powerpoint/2010/main" val="39363601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3" name="组合 1">
            <a:extLst>
              <a:ext uri="{FF2B5EF4-FFF2-40B4-BE49-F238E27FC236}">
                <a16:creationId xmlns:a16="http://schemas.microsoft.com/office/drawing/2014/main" xmlns="" id="{2C6CC85F-80B1-4649-B207-B5609F0D9149}"/>
              </a:ext>
            </a:extLst>
          </p:cNvPr>
          <p:cNvGrpSpPr/>
          <p:nvPr/>
        </p:nvGrpSpPr>
        <p:grpSpPr>
          <a:xfrm>
            <a:off x="2980607" y="1150453"/>
            <a:ext cx="5976143" cy="4679926"/>
            <a:chOff x="2424113" y="688975"/>
            <a:chExt cx="6713537" cy="5619751"/>
          </a:xfrm>
        </p:grpSpPr>
        <p:sp>
          <p:nvSpPr>
            <p:cNvPr id="24" name="AutoShape 3">
              <a:extLst>
                <a:ext uri="{FF2B5EF4-FFF2-40B4-BE49-F238E27FC236}">
                  <a16:creationId xmlns:a16="http://schemas.microsoft.com/office/drawing/2014/main" xmlns="" id="{96F37804-D255-4A9B-A31C-D534DA152B5D}"/>
                </a:ext>
              </a:extLst>
            </p:cNvPr>
            <p:cNvSpPr>
              <a:spLocks noChangeAspect="1" noChangeArrowheads="1" noTextEdit="1"/>
            </p:cNvSpPr>
            <p:nvPr/>
          </p:nvSpPr>
          <p:spPr bwMode="auto">
            <a:xfrm>
              <a:off x="2424113" y="692150"/>
              <a:ext cx="6710362"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a:extLst>
                <a:ext uri="{FF2B5EF4-FFF2-40B4-BE49-F238E27FC236}">
                  <a16:creationId xmlns:a16="http://schemas.microsoft.com/office/drawing/2014/main" xmlns="" id="{0510F233-43DE-4063-A25A-4E4D90C9700C}"/>
                </a:ext>
              </a:extLst>
            </p:cNvPr>
            <p:cNvSpPr>
              <a:spLocks/>
            </p:cNvSpPr>
            <p:nvPr/>
          </p:nvSpPr>
          <p:spPr bwMode="auto">
            <a:xfrm>
              <a:off x="2427288" y="1592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6" name="Freeform 6">
              <a:extLst>
                <a:ext uri="{FF2B5EF4-FFF2-40B4-BE49-F238E27FC236}">
                  <a16:creationId xmlns:a16="http://schemas.microsoft.com/office/drawing/2014/main" xmlns="" id="{D5B3B4D8-2899-4E06-A301-F5AE91FEAC7E}"/>
                </a:ext>
              </a:extLst>
            </p:cNvPr>
            <p:cNvSpPr>
              <a:spLocks/>
            </p:cNvSpPr>
            <p:nvPr/>
          </p:nvSpPr>
          <p:spPr bwMode="auto">
            <a:xfrm>
              <a:off x="3355975" y="703263"/>
              <a:ext cx="800100" cy="1198563"/>
            </a:xfrm>
            <a:custGeom>
              <a:avLst/>
              <a:gdLst>
                <a:gd name="T0" fmla="*/ 302 w 302"/>
                <a:gd name="T1" fmla="*/ 432 h 452"/>
                <a:gd name="T2" fmla="*/ 288 w 302"/>
                <a:gd name="T3" fmla="*/ 452 h 452"/>
                <a:gd name="T4" fmla="*/ 13 w 302"/>
                <a:gd name="T5" fmla="*/ 452 h 452"/>
                <a:gd name="T6" fmla="*/ 0 w 302"/>
                <a:gd name="T7" fmla="*/ 432 h 452"/>
                <a:gd name="T8" fmla="*/ 0 w 302"/>
                <a:gd name="T9" fmla="*/ 20 h 452"/>
                <a:gd name="T10" fmla="*/ 13 w 302"/>
                <a:gd name="T11" fmla="*/ 0 h 452"/>
                <a:gd name="T12" fmla="*/ 288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8" y="452"/>
                  </a:cubicBezTo>
                  <a:cubicBezTo>
                    <a:pt x="13" y="452"/>
                    <a:pt x="13" y="452"/>
                    <a:pt x="13" y="452"/>
                  </a:cubicBezTo>
                  <a:cubicBezTo>
                    <a:pt x="6" y="452"/>
                    <a:pt x="0" y="443"/>
                    <a:pt x="0" y="432"/>
                  </a:cubicBezTo>
                  <a:cubicBezTo>
                    <a:pt x="0" y="20"/>
                    <a:pt x="0" y="20"/>
                    <a:pt x="0" y="20"/>
                  </a:cubicBezTo>
                  <a:cubicBezTo>
                    <a:pt x="0" y="9"/>
                    <a:pt x="6" y="0"/>
                    <a:pt x="13" y="0"/>
                  </a:cubicBezTo>
                  <a:cubicBezTo>
                    <a:pt x="288" y="0"/>
                    <a:pt x="288" y="0"/>
                    <a:pt x="288" y="0"/>
                  </a:cubicBezTo>
                  <a:cubicBezTo>
                    <a:pt x="296" y="0"/>
                    <a:pt x="302" y="9"/>
                    <a:pt x="302" y="20"/>
                  </a:cubicBezTo>
                  <a:lnTo>
                    <a:pt x="302" y="432"/>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7" name="Freeform 7">
              <a:extLst>
                <a:ext uri="{FF2B5EF4-FFF2-40B4-BE49-F238E27FC236}">
                  <a16:creationId xmlns:a16="http://schemas.microsoft.com/office/drawing/2014/main" xmlns="" id="{E5DC7212-55A6-41AB-BC0E-A36C5609930B}"/>
                </a:ext>
              </a:extLst>
            </p:cNvPr>
            <p:cNvSpPr>
              <a:spLocks/>
            </p:cNvSpPr>
            <p:nvPr/>
          </p:nvSpPr>
          <p:spPr bwMode="auto">
            <a:xfrm>
              <a:off x="4254500" y="1127125"/>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8" name="Freeform 8">
              <a:extLst>
                <a:ext uri="{FF2B5EF4-FFF2-40B4-BE49-F238E27FC236}">
                  <a16:creationId xmlns:a16="http://schemas.microsoft.com/office/drawing/2014/main" xmlns="" id="{C6D25AEF-636D-4758-BC36-3DE084FA5FFC}"/>
                </a:ext>
              </a:extLst>
            </p:cNvPr>
            <p:cNvSpPr>
              <a:spLocks/>
            </p:cNvSpPr>
            <p:nvPr/>
          </p:nvSpPr>
          <p:spPr bwMode="auto">
            <a:xfrm>
              <a:off x="4254500" y="2419350"/>
              <a:ext cx="801687" cy="800100"/>
            </a:xfrm>
            <a:custGeom>
              <a:avLst/>
              <a:gdLst>
                <a:gd name="T0" fmla="*/ 302 w 302"/>
                <a:gd name="T1" fmla="*/ 288 h 301"/>
                <a:gd name="T2" fmla="*/ 289 w 302"/>
                <a:gd name="T3" fmla="*/ 301 h 301"/>
                <a:gd name="T4" fmla="*/ 14 w 302"/>
                <a:gd name="T5" fmla="*/ 301 h 301"/>
                <a:gd name="T6" fmla="*/ 0 w 302"/>
                <a:gd name="T7" fmla="*/ 288 h 301"/>
                <a:gd name="T8" fmla="*/ 0 w 302"/>
                <a:gd name="T9" fmla="*/ 13 h 301"/>
                <a:gd name="T10" fmla="*/ 14 w 302"/>
                <a:gd name="T11" fmla="*/ 0 h 301"/>
                <a:gd name="T12" fmla="*/ 289 w 302"/>
                <a:gd name="T13" fmla="*/ 0 h 301"/>
                <a:gd name="T14" fmla="*/ 302 w 302"/>
                <a:gd name="T15" fmla="*/ 13 h 301"/>
                <a:gd name="T16" fmla="*/ 302 w 302"/>
                <a:gd name="T17" fmla="*/ 28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8"/>
                  </a:moveTo>
                  <a:cubicBezTo>
                    <a:pt x="302" y="295"/>
                    <a:pt x="296" y="301"/>
                    <a:pt x="289" y="301"/>
                  </a:cubicBezTo>
                  <a:cubicBezTo>
                    <a:pt x="14" y="301"/>
                    <a:pt x="14" y="301"/>
                    <a:pt x="14" y="301"/>
                  </a:cubicBezTo>
                  <a:cubicBezTo>
                    <a:pt x="6" y="301"/>
                    <a:pt x="0" y="295"/>
                    <a:pt x="0" y="288"/>
                  </a:cubicBezTo>
                  <a:cubicBezTo>
                    <a:pt x="0" y="13"/>
                    <a:pt x="0" y="13"/>
                    <a:pt x="0" y="13"/>
                  </a:cubicBezTo>
                  <a:cubicBezTo>
                    <a:pt x="0" y="6"/>
                    <a:pt x="6" y="0"/>
                    <a:pt x="14" y="0"/>
                  </a:cubicBezTo>
                  <a:cubicBezTo>
                    <a:pt x="289" y="0"/>
                    <a:pt x="289" y="0"/>
                    <a:pt x="289" y="0"/>
                  </a:cubicBezTo>
                  <a:cubicBezTo>
                    <a:pt x="296" y="0"/>
                    <a:pt x="302" y="6"/>
                    <a:pt x="302" y="13"/>
                  </a:cubicBezTo>
                  <a:lnTo>
                    <a:pt x="302" y="288"/>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9" name="Freeform 9">
              <a:extLst>
                <a:ext uri="{FF2B5EF4-FFF2-40B4-BE49-F238E27FC236}">
                  <a16:creationId xmlns:a16="http://schemas.microsoft.com/office/drawing/2014/main" xmlns="" id="{25B2E583-AE1D-42C1-952E-E6AF49F059D8}"/>
                </a:ext>
              </a:extLst>
            </p:cNvPr>
            <p:cNvSpPr>
              <a:spLocks/>
            </p:cNvSpPr>
            <p:nvPr/>
          </p:nvSpPr>
          <p:spPr bwMode="auto">
            <a:xfrm>
              <a:off x="2427288" y="2847975"/>
              <a:ext cx="800100" cy="798513"/>
            </a:xfrm>
            <a:custGeom>
              <a:avLst/>
              <a:gdLst>
                <a:gd name="T0" fmla="*/ 302 w 302"/>
                <a:gd name="T1" fmla="*/ 287 h 301"/>
                <a:gd name="T2" fmla="*/ 289 w 302"/>
                <a:gd name="T3" fmla="*/ 301 h 301"/>
                <a:gd name="T4" fmla="*/ 13 w 302"/>
                <a:gd name="T5" fmla="*/ 301 h 301"/>
                <a:gd name="T6" fmla="*/ 0 w 302"/>
                <a:gd name="T7" fmla="*/ 287 h 301"/>
                <a:gd name="T8" fmla="*/ 0 w 302"/>
                <a:gd name="T9" fmla="*/ 13 h 301"/>
                <a:gd name="T10" fmla="*/ 13 w 302"/>
                <a:gd name="T11" fmla="*/ 0 h 301"/>
                <a:gd name="T12" fmla="*/ 289 w 302"/>
                <a:gd name="T13" fmla="*/ 0 h 301"/>
                <a:gd name="T14" fmla="*/ 302 w 302"/>
                <a:gd name="T15" fmla="*/ 13 h 301"/>
                <a:gd name="T16" fmla="*/ 302 w 302"/>
                <a:gd name="T17" fmla="*/ 28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7"/>
                  </a:moveTo>
                  <a:cubicBezTo>
                    <a:pt x="302" y="295"/>
                    <a:pt x="296" y="301"/>
                    <a:pt x="289" y="301"/>
                  </a:cubicBezTo>
                  <a:cubicBezTo>
                    <a:pt x="13" y="301"/>
                    <a:pt x="13" y="301"/>
                    <a:pt x="13" y="301"/>
                  </a:cubicBezTo>
                  <a:cubicBezTo>
                    <a:pt x="6" y="301"/>
                    <a:pt x="0" y="295"/>
                    <a:pt x="0" y="287"/>
                  </a:cubicBezTo>
                  <a:cubicBezTo>
                    <a:pt x="0" y="13"/>
                    <a:pt x="0" y="13"/>
                    <a:pt x="0" y="13"/>
                  </a:cubicBezTo>
                  <a:cubicBezTo>
                    <a:pt x="0" y="6"/>
                    <a:pt x="6" y="0"/>
                    <a:pt x="13" y="0"/>
                  </a:cubicBezTo>
                  <a:cubicBezTo>
                    <a:pt x="289" y="0"/>
                    <a:pt x="289" y="0"/>
                    <a:pt x="289" y="0"/>
                  </a:cubicBezTo>
                  <a:cubicBezTo>
                    <a:pt x="296" y="0"/>
                    <a:pt x="302" y="6"/>
                    <a:pt x="302" y="13"/>
                  </a:cubicBezTo>
                  <a:lnTo>
                    <a:pt x="302" y="28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0" name="Freeform 10">
              <a:extLst>
                <a:ext uri="{FF2B5EF4-FFF2-40B4-BE49-F238E27FC236}">
                  <a16:creationId xmlns:a16="http://schemas.microsoft.com/office/drawing/2014/main" xmlns="" id="{33A802D5-A787-4B92-BCB5-8E1C86E731B6}"/>
                </a:ext>
              </a:extLst>
            </p:cNvPr>
            <p:cNvSpPr>
              <a:spLocks/>
            </p:cNvSpPr>
            <p:nvPr/>
          </p:nvSpPr>
          <p:spPr bwMode="auto">
            <a:xfrm>
              <a:off x="2854325" y="1165225"/>
              <a:ext cx="381000" cy="379413"/>
            </a:xfrm>
            <a:custGeom>
              <a:avLst/>
              <a:gdLst>
                <a:gd name="T0" fmla="*/ 144 w 144"/>
                <a:gd name="T1" fmla="*/ 137 h 143"/>
                <a:gd name="T2" fmla="*/ 138 w 144"/>
                <a:gd name="T3" fmla="*/ 143 h 143"/>
                <a:gd name="T4" fmla="*/ 6 w 144"/>
                <a:gd name="T5" fmla="*/ 143 h 143"/>
                <a:gd name="T6" fmla="*/ 0 w 144"/>
                <a:gd name="T7" fmla="*/ 137 h 143"/>
                <a:gd name="T8" fmla="*/ 0 w 144"/>
                <a:gd name="T9" fmla="*/ 7 h 143"/>
                <a:gd name="T10" fmla="*/ 6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6" y="143"/>
                    <a:pt x="6" y="143"/>
                    <a:pt x="6" y="143"/>
                  </a:cubicBezTo>
                  <a:cubicBezTo>
                    <a:pt x="3" y="143"/>
                    <a:pt x="0" y="140"/>
                    <a:pt x="0" y="137"/>
                  </a:cubicBezTo>
                  <a:cubicBezTo>
                    <a:pt x="0" y="7"/>
                    <a:pt x="0" y="7"/>
                    <a:pt x="0" y="7"/>
                  </a:cubicBezTo>
                  <a:cubicBezTo>
                    <a:pt x="0" y="3"/>
                    <a:pt x="3" y="0"/>
                    <a:pt x="6"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1" name="Freeform 11">
              <a:extLst>
                <a:ext uri="{FF2B5EF4-FFF2-40B4-BE49-F238E27FC236}">
                  <a16:creationId xmlns:a16="http://schemas.microsoft.com/office/drawing/2014/main" xmlns="" id="{6AEE02AB-4BDC-4469-BEEB-58E5D2F3BE85}"/>
                </a:ext>
              </a:extLst>
            </p:cNvPr>
            <p:cNvSpPr>
              <a:spLocks/>
            </p:cNvSpPr>
            <p:nvPr/>
          </p:nvSpPr>
          <p:spPr bwMode="auto">
            <a:xfrm>
              <a:off x="4254500" y="703263"/>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2" name="Freeform 12">
              <a:extLst>
                <a:ext uri="{FF2B5EF4-FFF2-40B4-BE49-F238E27FC236}">
                  <a16:creationId xmlns:a16="http://schemas.microsoft.com/office/drawing/2014/main" xmlns="" id="{6AF9EF2C-B8BB-4594-AA12-A7C2B3ADB4AB}"/>
                </a:ext>
              </a:extLst>
            </p:cNvPr>
            <p:cNvSpPr>
              <a:spLocks/>
            </p:cNvSpPr>
            <p:nvPr/>
          </p:nvSpPr>
          <p:spPr bwMode="auto">
            <a:xfrm>
              <a:off x="6948488" y="688975"/>
              <a:ext cx="382587"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3" name="Freeform 13">
              <a:extLst>
                <a:ext uri="{FF2B5EF4-FFF2-40B4-BE49-F238E27FC236}">
                  <a16:creationId xmlns:a16="http://schemas.microsoft.com/office/drawing/2014/main" xmlns="" id="{A22CE38D-535D-4CAF-8AF4-13C41A68BB6D}"/>
                </a:ext>
              </a:extLst>
            </p:cNvPr>
            <p:cNvSpPr>
              <a:spLocks/>
            </p:cNvSpPr>
            <p:nvPr/>
          </p:nvSpPr>
          <p:spPr bwMode="auto">
            <a:xfrm>
              <a:off x="8320088" y="1157288"/>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4" name="Freeform 14">
              <a:extLst>
                <a:ext uri="{FF2B5EF4-FFF2-40B4-BE49-F238E27FC236}">
                  <a16:creationId xmlns:a16="http://schemas.microsoft.com/office/drawing/2014/main" xmlns="" id="{39B64302-DA1B-4996-A180-A08EC12E8CF6}"/>
                </a:ext>
              </a:extLst>
            </p:cNvPr>
            <p:cNvSpPr>
              <a:spLocks/>
            </p:cNvSpPr>
            <p:nvPr/>
          </p:nvSpPr>
          <p:spPr bwMode="auto">
            <a:xfrm>
              <a:off x="7845425" y="1976438"/>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5" name="Freeform 15">
              <a:extLst>
                <a:ext uri="{FF2B5EF4-FFF2-40B4-BE49-F238E27FC236}">
                  <a16:creationId xmlns:a16="http://schemas.microsoft.com/office/drawing/2014/main" xmlns="" id="{A30D1B24-4AA2-4F12-8789-6062A4B00180}"/>
                </a:ext>
              </a:extLst>
            </p:cNvPr>
            <p:cNvSpPr>
              <a:spLocks/>
            </p:cNvSpPr>
            <p:nvPr/>
          </p:nvSpPr>
          <p:spPr bwMode="auto">
            <a:xfrm>
              <a:off x="8320088" y="3717925"/>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6" name="Freeform 16">
              <a:extLst>
                <a:ext uri="{FF2B5EF4-FFF2-40B4-BE49-F238E27FC236}">
                  <a16:creationId xmlns:a16="http://schemas.microsoft.com/office/drawing/2014/main" xmlns="" id="{D621600D-6724-4750-A869-B7C63B67DA46}"/>
                </a:ext>
              </a:extLst>
            </p:cNvPr>
            <p:cNvSpPr>
              <a:spLocks/>
            </p:cNvSpPr>
            <p:nvPr/>
          </p:nvSpPr>
          <p:spPr bwMode="auto">
            <a:xfrm>
              <a:off x="8320088" y="2425700"/>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3 h 298"/>
                <a:gd name="T10" fmla="*/ 14 w 308"/>
                <a:gd name="T11" fmla="*/ 0 h 298"/>
                <a:gd name="T12" fmla="*/ 295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3"/>
                    <a:pt x="0" y="13"/>
                    <a:pt x="0" y="13"/>
                  </a:cubicBezTo>
                  <a:cubicBezTo>
                    <a:pt x="0" y="6"/>
                    <a:pt x="7" y="0"/>
                    <a:pt x="14" y="0"/>
                  </a:cubicBezTo>
                  <a:cubicBezTo>
                    <a:pt x="295" y="0"/>
                    <a:pt x="295" y="0"/>
                    <a:pt x="295" y="0"/>
                  </a:cubicBezTo>
                  <a:cubicBezTo>
                    <a:pt x="302" y="0"/>
                    <a:pt x="308" y="6"/>
                    <a:pt x="308" y="13"/>
                  </a:cubicBezTo>
                  <a:lnTo>
                    <a:pt x="308" y="285"/>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7" name="Freeform 17">
              <a:extLst>
                <a:ext uri="{FF2B5EF4-FFF2-40B4-BE49-F238E27FC236}">
                  <a16:creationId xmlns:a16="http://schemas.microsoft.com/office/drawing/2014/main" xmlns="" id="{ECE8626B-FB43-409C-A027-541E3CD43BDB}"/>
                </a:ext>
              </a:extLst>
            </p:cNvPr>
            <p:cNvSpPr>
              <a:spLocks/>
            </p:cNvSpPr>
            <p:nvPr/>
          </p:nvSpPr>
          <p:spPr bwMode="auto">
            <a:xfrm>
              <a:off x="7418388" y="2411413"/>
              <a:ext cx="815975" cy="792163"/>
            </a:xfrm>
            <a:custGeom>
              <a:avLst/>
              <a:gdLst>
                <a:gd name="T0" fmla="*/ 308 w 308"/>
                <a:gd name="T1" fmla="*/ 285 h 298"/>
                <a:gd name="T2" fmla="*/ 294 w 308"/>
                <a:gd name="T3" fmla="*/ 298 h 298"/>
                <a:gd name="T4" fmla="*/ 14 w 308"/>
                <a:gd name="T5" fmla="*/ 298 h 298"/>
                <a:gd name="T6" fmla="*/ 0 w 308"/>
                <a:gd name="T7" fmla="*/ 285 h 298"/>
                <a:gd name="T8" fmla="*/ 0 w 308"/>
                <a:gd name="T9" fmla="*/ 13 h 298"/>
                <a:gd name="T10" fmla="*/ 14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4" y="298"/>
                    <a:pt x="14" y="298"/>
                    <a:pt x="14" y="298"/>
                  </a:cubicBezTo>
                  <a:cubicBezTo>
                    <a:pt x="6" y="298"/>
                    <a:pt x="0" y="292"/>
                    <a:pt x="0" y="285"/>
                  </a:cubicBezTo>
                  <a:cubicBezTo>
                    <a:pt x="0" y="13"/>
                    <a:pt x="0" y="13"/>
                    <a:pt x="0" y="13"/>
                  </a:cubicBezTo>
                  <a:cubicBezTo>
                    <a:pt x="0" y="6"/>
                    <a:pt x="6" y="0"/>
                    <a:pt x="14" y="0"/>
                  </a:cubicBezTo>
                  <a:cubicBezTo>
                    <a:pt x="294" y="0"/>
                    <a:pt x="294" y="0"/>
                    <a:pt x="294" y="0"/>
                  </a:cubicBezTo>
                  <a:cubicBezTo>
                    <a:pt x="302" y="0"/>
                    <a:pt x="308" y="6"/>
                    <a:pt x="308" y="13"/>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8" name="Freeform 18">
              <a:extLst>
                <a:ext uri="{FF2B5EF4-FFF2-40B4-BE49-F238E27FC236}">
                  <a16:creationId xmlns:a16="http://schemas.microsoft.com/office/drawing/2014/main" xmlns="" id="{B4D258B4-846A-4E33-BC05-D6C0F8980487}"/>
                </a:ext>
              </a:extLst>
            </p:cNvPr>
            <p:cNvSpPr>
              <a:spLocks/>
            </p:cNvSpPr>
            <p:nvPr/>
          </p:nvSpPr>
          <p:spPr bwMode="auto">
            <a:xfrm>
              <a:off x="6534150" y="1562100"/>
              <a:ext cx="817562" cy="792163"/>
            </a:xfrm>
            <a:custGeom>
              <a:avLst/>
              <a:gdLst>
                <a:gd name="T0" fmla="*/ 308 w 308"/>
                <a:gd name="T1" fmla="*/ 285 h 298"/>
                <a:gd name="T2" fmla="*/ 294 w 308"/>
                <a:gd name="T3" fmla="*/ 298 h 298"/>
                <a:gd name="T4" fmla="*/ 13 w 308"/>
                <a:gd name="T5" fmla="*/ 298 h 298"/>
                <a:gd name="T6" fmla="*/ 0 w 308"/>
                <a:gd name="T7" fmla="*/ 285 h 298"/>
                <a:gd name="T8" fmla="*/ 0 w 308"/>
                <a:gd name="T9" fmla="*/ 13 h 298"/>
                <a:gd name="T10" fmla="*/ 13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3" y="298"/>
                    <a:pt x="13" y="298"/>
                    <a:pt x="13" y="298"/>
                  </a:cubicBezTo>
                  <a:cubicBezTo>
                    <a:pt x="6" y="298"/>
                    <a:pt x="0" y="292"/>
                    <a:pt x="0" y="285"/>
                  </a:cubicBezTo>
                  <a:cubicBezTo>
                    <a:pt x="0" y="13"/>
                    <a:pt x="0" y="13"/>
                    <a:pt x="0" y="13"/>
                  </a:cubicBezTo>
                  <a:cubicBezTo>
                    <a:pt x="0" y="6"/>
                    <a:pt x="6" y="0"/>
                    <a:pt x="13" y="0"/>
                  </a:cubicBezTo>
                  <a:cubicBezTo>
                    <a:pt x="294" y="0"/>
                    <a:pt x="294" y="0"/>
                    <a:pt x="294" y="0"/>
                  </a:cubicBezTo>
                  <a:cubicBezTo>
                    <a:pt x="302" y="0"/>
                    <a:pt x="308" y="6"/>
                    <a:pt x="308" y="13"/>
                  </a:cubicBezTo>
                  <a:lnTo>
                    <a:pt x="308" y="285"/>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39" name="Freeform 19">
              <a:extLst>
                <a:ext uri="{FF2B5EF4-FFF2-40B4-BE49-F238E27FC236}">
                  <a16:creationId xmlns:a16="http://schemas.microsoft.com/office/drawing/2014/main" xmlns="" id="{C8195DB7-3FEF-40C7-B7F8-C0BD1ADFD77D}"/>
                </a:ext>
              </a:extLst>
            </p:cNvPr>
            <p:cNvSpPr>
              <a:spLocks/>
            </p:cNvSpPr>
            <p:nvPr/>
          </p:nvSpPr>
          <p:spPr bwMode="auto">
            <a:xfrm>
              <a:off x="8320088" y="1584325"/>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4 h 298"/>
                <a:gd name="T10" fmla="*/ 14 w 308"/>
                <a:gd name="T11" fmla="*/ 0 h 298"/>
                <a:gd name="T12" fmla="*/ 295 w 308"/>
                <a:gd name="T13" fmla="*/ 0 h 298"/>
                <a:gd name="T14" fmla="*/ 308 w 308"/>
                <a:gd name="T15" fmla="*/ 14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4"/>
                    <a:pt x="0" y="14"/>
                    <a:pt x="0" y="14"/>
                  </a:cubicBezTo>
                  <a:cubicBezTo>
                    <a:pt x="0" y="6"/>
                    <a:pt x="7" y="0"/>
                    <a:pt x="14" y="0"/>
                  </a:cubicBezTo>
                  <a:cubicBezTo>
                    <a:pt x="295" y="0"/>
                    <a:pt x="295" y="0"/>
                    <a:pt x="295" y="0"/>
                  </a:cubicBezTo>
                  <a:cubicBezTo>
                    <a:pt x="302" y="0"/>
                    <a:pt x="308" y="6"/>
                    <a:pt x="308" y="14"/>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0" name="Freeform 20">
              <a:extLst>
                <a:ext uri="{FF2B5EF4-FFF2-40B4-BE49-F238E27FC236}">
                  <a16:creationId xmlns:a16="http://schemas.microsoft.com/office/drawing/2014/main" xmlns="" id="{446FF0C3-3437-4D5D-BA15-872119D4E111}"/>
                </a:ext>
              </a:extLst>
            </p:cNvPr>
            <p:cNvSpPr>
              <a:spLocks/>
            </p:cNvSpPr>
            <p:nvPr/>
          </p:nvSpPr>
          <p:spPr bwMode="auto">
            <a:xfrm>
              <a:off x="7423150"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41" name="Freeform 21">
              <a:extLst>
                <a:ext uri="{FF2B5EF4-FFF2-40B4-BE49-F238E27FC236}">
                  <a16:creationId xmlns:a16="http://schemas.microsoft.com/office/drawing/2014/main" xmlns="" id="{88FAF475-E03B-445A-83A7-A0168B7A2929}"/>
                </a:ext>
              </a:extLst>
            </p:cNvPr>
            <p:cNvSpPr>
              <a:spLocks/>
            </p:cNvSpPr>
            <p:nvPr/>
          </p:nvSpPr>
          <p:spPr bwMode="auto">
            <a:xfrm>
              <a:off x="6486525" y="5483225"/>
              <a:ext cx="382587" cy="379413"/>
            </a:xfrm>
            <a:custGeom>
              <a:avLst/>
              <a:gdLst>
                <a:gd name="T0" fmla="*/ 144 w 144"/>
                <a:gd name="T1" fmla="*/ 137 h 143"/>
                <a:gd name="T2" fmla="*/ 137 w 144"/>
                <a:gd name="T3" fmla="*/ 143 h 143"/>
                <a:gd name="T4" fmla="*/ 6 w 144"/>
                <a:gd name="T5" fmla="*/ 143 h 143"/>
                <a:gd name="T6" fmla="*/ 0 w 144"/>
                <a:gd name="T7" fmla="*/ 137 h 143"/>
                <a:gd name="T8" fmla="*/ 0 w 144"/>
                <a:gd name="T9" fmla="*/ 6 h 143"/>
                <a:gd name="T10" fmla="*/ 6 w 144"/>
                <a:gd name="T11" fmla="*/ 0 h 143"/>
                <a:gd name="T12" fmla="*/ 137 w 144"/>
                <a:gd name="T13" fmla="*/ 0 h 143"/>
                <a:gd name="T14" fmla="*/ 144 w 144"/>
                <a:gd name="T15" fmla="*/ 6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7" y="143"/>
                  </a:cubicBezTo>
                  <a:cubicBezTo>
                    <a:pt x="6" y="143"/>
                    <a:pt x="6" y="143"/>
                    <a:pt x="6" y="143"/>
                  </a:cubicBezTo>
                  <a:cubicBezTo>
                    <a:pt x="3" y="143"/>
                    <a:pt x="0" y="140"/>
                    <a:pt x="0" y="137"/>
                  </a:cubicBezTo>
                  <a:cubicBezTo>
                    <a:pt x="0" y="6"/>
                    <a:pt x="0" y="6"/>
                    <a:pt x="0" y="6"/>
                  </a:cubicBezTo>
                  <a:cubicBezTo>
                    <a:pt x="0" y="3"/>
                    <a:pt x="3" y="0"/>
                    <a:pt x="6" y="0"/>
                  </a:cubicBezTo>
                  <a:cubicBezTo>
                    <a:pt x="137" y="0"/>
                    <a:pt x="137" y="0"/>
                    <a:pt x="137" y="0"/>
                  </a:cubicBezTo>
                  <a:cubicBezTo>
                    <a:pt x="141" y="0"/>
                    <a:pt x="144" y="3"/>
                    <a:pt x="144" y="6"/>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2" name="Freeform 22">
              <a:extLst>
                <a:ext uri="{FF2B5EF4-FFF2-40B4-BE49-F238E27FC236}">
                  <a16:creationId xmlns:a16="http://schemas.microsoft.com/office/drawing/2014/main" xmlns="" id="{1865E573-CDAB-4975-958D-52B077E338BC}"/>
                </a:ext>
              </a:extLst>
            </p:cNvPr>
            <p:cNvSpPr>
              <a:spLocks/>
            </p:cNvSpPr>
            <p:nvPr/>
          </p:nvSpPr>
          <p:spPr bwMode="auto">
            <a:xfrm>
              <a:off x="5554663" y="5929313"/>
              <a:ext cx="722312" cy="379413"/>
            </a:xfrm>
            <a:custGeom>
              <a:avLst/>
              <a:gdLst>
                <a:gd name="T0" fmla="*/ 272 w 272"/>
                <a:gd name="T1" fmla="*/ 137 h 143"/>
                <a:gd name="T2" fmla="*/ 260 w 272"/>
                <a:gd name="T3" fmla="*/ 143 h 143"/>
                <a:gd name="T4" fmla="*/ 12 w 272"/>
                <a:gd name="T5" fmla="*/ 143 h 143"/>
                <a:gd name="T6" fmla="*/ 0 w 272"/>
                <a:gd name="T7" fmla="*/ 137 h 143"/>
                <a:gd name="T8" fmla="*/ 0 w 272"/>
                <a:gd name="T9" fmla="*/ 7 h 143"/>
                <a:gd name="T10" fmla="*/ 12 w 272"/>
                <a:gd name="T11" fmla="*/ 0 h 143"/>
                <a:gd name="T12" fmla="*/ 260 w 272"/>
                <a:gd name="T13" fmla="*/ 0 h 143"/>
                <a:gd name="T14" fmla="*/ 272 w 272"/>
                <a:gd name="T15" fmla="*/ 7 h 143"/>
                <a:gd name="T16" fmla="*/ 272 w 272"/>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43">
                  <a:moveTo>
                    <a:pt x="272" y="137"/>
                  </a:moveTo>
                  <a:cubicBezTo>
                    <a:pt x="272" y="140"/>
                    <a:pt x="266" y="143"/>
                    <a:pt x="260" y="143"/>
                  </a:cubicBezTo>
                  <a:cubicBezTo>
                    <a:pt x="12" y="143"/>
                    <a:pt x="12" y="143"/>
                    <a:pt x="12" y="143"/>
                  </a:cubicBezTo>
                  <a:cubicBezTo>
                    <a:pt x="5" y="143"/>
                    <a:pt x="0" y="140"/>
                    <a:pt x="0" y="137"/>
                  </a:cubicBezTo>
                  <a:cubicBezTo>
                    <a:pt x="0" y="7"/>
                    <a:pt x="0" y="7"/>
                    <a:pt x="0" y="7"/>
                  </a:cubicBezTo>
                  <a:cubicBezTo>
                    <a:pt x="0" y="3"/>
                    <a:pt x="5" y="0"/>
                    <a:pt x="12" y="0"/>
                  </a:cubicBezTo>
                  <a:cubicBezTo>
                    <a:pt x="260" y="0"/>
                    <a:pt x="260" y="0"/>
                    <a:pt x="260" y="0"/>
                  </a:cubicBezTo>
                  <a:cubicBezTo>
                    <a:pt x="266" y="0"/>
                    <a:pt x="272" y="3"/>
                    <a:pt x="272" y="7"/>
                  </a:cubicBezTo>
                  <a:lnTo>
                    <a:pt x="272"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3" name="Freeform 23">
              <a:extLst>
                <a:ext uri="{FF2B5EF4-FFF2-40B4-BE49-F238E27FC236}">
                  <a16:creationId xmlns:a16="http://schemas.microsoft.com/office/drawing/2014/main" xmlns="" id="{4A985ED5-8112-404F-BB55-1F9E159066CE}"/>
                </a:ext>
              </a:extLst>
            </p:cNvPr>
            <p:cNvSpPr>
              <a:spLocks/>
            </p:cNvSpPr>
            <p:nvPr/>
          </p:nvSpPr>
          <p:spPr bwMode="auto">
            <a:xfrm>
              <a:off x="6510338" y="5026025"/>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6" y="142"/>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4" name="Freeform 24">
              <a:extLst>
                <a:ext uri="{FF2B5EF4-FFF2-40B4-BE49-F238E27FC236}">
                  <a16:creationId xmlns:a16="http://schemas.microsoft.com/office/drawing/2014/main" xmlns="" id="{B9B4BA42-CEFC-477D-AAD1-92B56619B100}"/>
                </a:ext>
              </a:extLst>
            </p:cNvPr>
            <p:cNvSpPr>
              <a:spLocks/>
            </p:cNvSpPr>
            <p:nvPr/>
          </p:nvSpPr>
          <p:spPr bwMode="auto">
            <a:xfrm>
              <a:off x="6510338" y="1122363"/>
              <a:ext cx="817562" cy="379413"/>
            </a:xfrm>
            <a:custGeom>
              <a:avLst/>
              <a:gdLst>
                <a:gd name="T0" fmla="*/ 308 w 308"/>
                <a:gd name="T1" fmla="*/ 136 h 143"/>
                <a:gd name="T2" fmla="*/ 295 w 308"/>
                <a:gd name="T3" fmla="*/ 143 h 143"/>
                <a:gd name="T4" fmla="*/ 14 w 308"/>
                <a:gd name="T5" fmla="*/ 143 h 143"/>
                <a:gd name="T6" fmla="*/ 0 w 308"/>
                <a:gd name="T7" fmla="*/ 136 h 143"/>
                <a:gd name="T8" fmla="*/ 0 w 308"/>
                <a:gd name="T9" fmla="*/ 6 h 143"/>
                <a:gd name="T10" fmla="*/ 14 w 308"/>
                <a:gd name="T11" fmla="*/ 0 h 143"/>
                <a:gd name="T12" fmla="*/ 295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5" y="143"/>
                  </a:cubicBezTo>
                  <a:cubicBezTo>
                    <a:pt x="14" y="143"/>
                    <a:pt x="14" y="143"/>
                    <a:pt x="14" y="143"/>
                  </a:cubicBezTo>
                  <a:cubicBezTo>
                    <a:pt x="6" y="143"/>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5" name="Freeform 25">
              <a:extLst>
                <a:ext uri="{FF2B5EF4-FFF2-40B4-BE49-F238E27FC236}">
                  <a16:creationId xmlns:a16="http://schemas.microsoft.com/office/drawing/2014/main" xmlns="" id="{2CE17DD6-3BBA-4441-B1E5-054F5B8A9ABB}"/>
                </a:ext>
              </a:extLst>
            </p:cNvPr>
            <p:cNvSpPr>
              <a:spLocks/>
            </p:cNvSpPr>
            <p:nvPr/>
          </p:nvSpPr>
          <p:spPr bwMode="auto">
            <a:xfrm>
              <a:off x="7418388" y="4181475"/>
              <a:ext cx="815975" cy="377825"/>
            </a:xfrm>
            <a:custGeom>
              <a:avLst/>
              <a:gdLst>
                <a:gd name="T0" fmla="*/ 308 w 308"/>
                <a:gd name="T1" fmla="*/ 136 h 142"/>
                <a:gd name="T2" fmla="*/ 294 w 308"/>
                <a:gd name="T3" fmla="*/ 142 h 142"/>
                <a:gd name="T4" fmla="*/ 14 w 308"/>
                <a:gd name="T5" fmla="*/ 142 h 142"/>
                <a:gd name="T6" fmla="*/ 0 w 308"/>
                <a:gd name="T7" fmla="*/ 136 h 142"/>
                <a:gd name="T8" fmla="*/ 0 w 308"/>
                <a:gd name="T9" fmla="*/ 6 h 142"/>
                <a:gd name="T10" fmla="*/ 14 w 308"/>
                <a:gd name="T11" fmla="*/ 0 h 142"/>
                <a:gd name="T12" fmla="*/ 294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4" y="142"/>
                  </a:cubicBezTo>
                  <a:cubicBezTo>
                    <a:pt x="14" y="142"/>
                    <a:pt x="14" y="142"/>
                    <a:pt x="14" y="142"/>
                  </a:cubicBezTo>
                  <a:cubicBezTo>
                    <a:pt x="6" y="142"/>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6" name="Freeform 26">
              <a:extLst>
                <a:ext uri="{FF2B5EF4-FFF2-40B4-BE49-F238E27FC236}">
                  <a16:creationId xmlns:a16="http://schemas.microsoft.com/office/drawing/2014/main" xmlns="" id="{E9B3D340-EC01-4036-B03B-4703C1ED7BA3}"/>
                </a:ext>
              </a:extLst>
            </p:cNvPr>
            <p:cNvSpPr>
              <a:spLocks/>
            </p:cNvSpPr>
            <p:nvPr/>
          </p:nvSpPr>
          <p:spPr bwMode="auto">
            <a:xfrm>
              <a:off x="7418388" y="3733800"/>
              <a:ext cx="815975" cy="379413"/>
            </a:xfrm>
            <a:custGeom>
              <a:avLst/>
              <a:gdLst>
                <a:gd name="T0" fmla="*/ 308 w 308"/>
                <a:gd name="T1" fmla="*/ 136 h 143"/>
                <a:gd name="T2" fmla="*/ 294 w 308"/>
                <a:gd name="T3" fmla="*/ 143 h 143"/>
                <a:gd name="T4" fmla="*/ 14 w 308"/>
                <a:gd name="T5" fmla="*/ 143 h 143"/>
                <a:gd name="T6" fmla="*/ 0 w 308"/>
                <a:gd name="T7" fmla="*/ 136 h 143"/>
                <a:gd name="T8" fmla="*/ 0 w 308"/>
                <a:gd name="T9" fmla="*/ 6 h 143"/>
                <a:gd name="T10" fmla="*/ 14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4" y="143"/>
                    <a:pt x="14" y="143"/>
                    <a:pt x="14" y="143"/>
                  </a:cubicBezTo>
                  <a:cubicBezTo>
                    <a:pt x="6" y="143"/>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7" name="Freeform 27">
              <a:extLst>
                <a:ext uri="{FF2B5EF4-FFF2-40B4-BE49-F238E27FC236}">
                  <a16:creationId xmlns:a16="http://schemas.microsoft.com/office/drawing/2014/main" xmlns="" id="{F2B8D980-9442-4FCB-BD10-185D1A79EAFD}"/>
                </a:ext>
              </a:extLst>
            </p:cNvPr>
            <p:cNvSpPr>
              <a:spLocks/>
            </p:cNvSpPr>
            <p:nvPr/>
          </p:nvSpPr>
          <p:spPr bwMode="auto">
            <a:xfrm>
              <a:off x="8320088" y="3268663"/>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7" y="142"/>
                    <a:pt x="0" y="140"/>
                    <a:pt x="0" y="136"/>
                  </a:cubicBezTo>
                  <a:cubicBezTo>
                    <a:pt x="0" y="6"/>
                    <a:pt x="0" y="6"/>
                    <a:pt x="0" y="6"/>
                  </a:cubicBezTo>
                  <a:cubicBezTo>
                    <a:pt x="0" y="3"/>
                    <a:pt x="7" y="0"/>
                    <a:pt x="14" y="0"/>
                  </a:cubicBezTo>
                  <a:cubicBezTo>
                    <a:pt x="295" y="0"/>
                    <a:pt x="295" y="0"/>
                    <a:pt x="295"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8" name="Freeform 28">
              <a:extLst>
                <a:ext uri="{FF2B5EF4-FFF2-40B4-BE49-F238E27FC236}">
                  <a16:creationId xmlns:a16="http://schemas.microsoft.com/office/drawing/2014/main" xmlns="" id="{85911E16-34EC-4BE8-A277-08F4B1A67DE2}"/>
                </a:ext>
              </a:extLst>
            </p:cNvPr>
            <p:cNvSpPr>
              <a:spLocks/>
            </p:cNvSpPr>
            <p:nvPr/>
          </p:nvSpPr>
          <p:spPr bwMode="auto">
            <a:xfrm>
              <a:off x="6534150" y="3733800"/>
              <a:ext cx="817562" cy="379413"/>
            </a:xfrm>
            <a:custGeom>
              <a:avLst/>
              <a:gdLst>
                <a:gd name="T0" fmla="*/ 308 w 308"/>
                <a:gd name="T1" fmla="*/ 136 h 143"/>
                <a:gd name="T2" fmla="*/ 294 w 308"/>
                <a:gd name="T3" fmla="*/ 143 h 143"/>
                <a:gd name="T4" fmla="*/ 13 w 308"/>
                <a:gd name="T5" fmla="*/ 143 h 143"/>
                <a:gd name="T6" fmla="*/ 0 w 308"/>
                <a:gd name="T7" fmla="*/ 136 h 143"/>
                <a:gd name="T8" fmla="*/ 0 w 308"/>
                <a:gd name="T9" fmla="*/ 6 h 143"/>
                <a:gd name="T10" fmla="*/ 13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3" y="143"/>
                    <a:pt x="13" y="143"/>
                    <a:pt x="13" y="143"/>
                  </a:cubicBezTo>
                  <a:cubicBezTo>
                    <a:pt x="6" y="143"/>
                    <a:pt x="0" y="140"/>
                    <a:pt x="0" y="136"/>
                  </a:cubicBezTo>
                  <a:cubicBezTo>
                    <a:pt x="0" y="6"/>
                    <a:pt x="0" y="6"/>
                    <a:pt x="0" y="6"/>
                  </a:cubicBezTo>
                  <a:cubicBezTo>
                    <a:pt x="0" y="3"/>
                    <a:pt x="6" y="0"/>
                    <a:pt x="13" y="0"/>
                  </a:cubicBezTo>
                  <a:cubicBezTo>
                    <a:pt x="294" y="0"/>
                    <a:pt x="294" y="0"/>
                    <a:pt x="294"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9" name="Freeform 29">
              <a:extLst>
                <a:ext uri="{FF2B5EF4-FFF2-40B4-BE49-F238E27FC236}">
                  <a16:creationId xmlns:a16="http://schemas.microsoft.com/office/drawing/2014/main" xmlns="" id="{4F1A3DF0-A097-4B67-968F-B60672337A66}"/>
                </a:ext>
              </a:extLst>
            </p:cNvPr>
            <p:cNvSpPr>
              <a:spLocks/>
            </p:cNvSpPr>
            <p:nvPr/>
          </p:nvSpPr>
          <p:spPr bwMode="auto">
            <a:xfrm>
              <a:off x="5159375" y="5483225"/>
              <a:ext cx="379412" cy="379413"/>
            </a:xfrm>
            <a:custGeom>
              <a:avLst/>
              <a:gdLst>
                <a:gd name="T0" fmla="*/ 143 w 143"/>
                <a:gd name="T1" fmla="*/ 137 h 143"/>
                <a:gd name="T2" fmla="*/ 137 w 143"/>
                <a:gd name="T3" fmla="*/ 143 h 143"/>
                <a:gd name="T4" fmla="*/ 6 w 143"/>
                <a:gd name="T5" fmla="*/ 143 h 143"/>
                <a:gd name="T6" fmla="*/ 0 w 143"/>
                <a:gd name="T7" fmla="*/ 137 h 143"/>
                <a:gd name="T8" fmla="*/ 0 w 143"/>
                <a:gd name="T9" fmla="*/ 6 h 143"/>
                <a:gd name="T10" fmla="*/ 6 w 143"/>
                <a:gd name="T11" fmla="*/ 0 h 143"/>
                <a:gd name="T12" fmla="*/ 137 w 143"/>
                <a:gd name="T13" fmla="*/ 0 h 143"/>
                <a:gd name="T14" fmla="*/ 143 w 143"/>
                <a:gd name="T15" fmla="*/ 6 h 143"/>
                <a:gd name="T16" fmla="*/ 143 w 143"/>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3">
                  <a:moveTo>
                    <a:pt x="143" y="137"/>
                  </a:moveTo>
                  <a:cubicBezTo>
                    <a:pt x="143" y="140"/>
                    <a:pt x="141" y="143"/>
                    <a:pt x="137" y="143"/>
                  </a:cubicBezTo>
                  <a:cubicBezTo>
                    <a:pt x="6" y="143"/>
                    <a:pt x="6" y="143"/>
                    <a:pt x="6" y="143"/>
                  </a:cubicBezTo>
                  <a:cubicBezTo>
                    <a:pt x="2" y="143"/>
                    <a:pt x="0" y="140"/>
                    <a:pt x="0" y="137"/>
                  </a:cubicBezTo>
                  <a:cubicBezTo>
                    <a:pt x="0" y="6"/>
                    <a:pt x="0" y="6"/>
                    <a:pt x="0" y="6"/>
                  </a:cubicBezTo>
                  <a:cubicBezTo>
                    <a:pt x="0" y="3"/>
                    <a:pt x="2" y="0"/>
                    <a:pt x="6" y="0"/>
                  </a:cubicBezTo>
                  <a:cubicBezTo>
                    <a:pt x="137" y="0"/>
                    <a:pt x="137" y="0"/>
                    <a:pt x="137" y="0"/>
                  </a:cubicBezTo>
                  <a:cubicBezTo>
                    <a:pt x="141" y="0"/>
                    <a:pt x="143" y="3"/>
                    <a:pt x="143" y="6"/>
                  </a:cubicBezTo>
                  <a:lnTo>
                    <a:pt x="143" y="137"/>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0" name="Freeform 30">
              <a:extLst>
                <a:ext uri="{FF2B5EF4-FFF2-40B4-BE49-F238E27FC236}">
                  <a16:creationId xmlns:a16="http://schemas.microsoft.com/office/drawing/2014/main" xmlns="" id="{B462CC04-E75E-484C-80CB-C323F951C73A}"/>
                </a:ext>
              </a:extLst>
            </p:cNvPr>
            <p:cNvSpPr>
              <a:spLocks/>
            </p:cNvSpPr>
            <p:nvPr/>
          </p:nvSpPr>
          <p:spPr bwMode="auto">
            <a:xfrm>
              <a:off x="3838575"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1" name="Freeform 31">
              <a:extLst>
                <a:ext uri="{FF2B5EF4-FFF2-40B4-BE49-F238E27FC236}">
                  <a16:creationId xmlns:a16="http://schemas.microsoft.com/office/drawing/2014/main" xmlns="" id="{8ED94519-1B51-4A42-B79F-0508C1ACE880}"/>
                </a:ext>
              </a:extLst>
            </p:cNvPr>
            <p:cNvSpPr>
              <a:spLocks/>
            </p:cNvSpPr>
            <p:nvPr/>
          </p:nvSpPr>
          <p:spPr bwMode="auto">
            <a:xfrm>
              <a:off x="4284663" y="4614863"/>
              <a:ext cx="379412" cy="788988"/>
            </a:xfrm>
            <a:custGeom>
              <a:avLst/>
              <a:gdLst>
                <a:gd name="T0" fmla="*/ 143 w 143"/>
                <a:gd name="T1" fmla="*/ 284 h 297"/>
                <a:gd name="T2" fmla="*/ 137 w 143"/>
                <a:gd name="T3" fmla="*/ 297 h 297"/>
                <a:gd name="T4" fmla="*/ 6 w 143"/>
                <a:gd name="T5" fmla="*/ 297 h 297"/>
                <a:gd name="T6" fmla="*/ 0 w 143"/>
                <a:gd name="T7" fmla="*/ 284 h 297"/>
                <a:gd name="T8" fmla="*/ 0 w 143"/>
                <a:gd name="T9" fmla="*/ 13 h 297"/>
                <a:gd name="T10" fmla="*/ 6 w 143"/>
                <a:gd name="T11" fmla="*/ 0 h 297"/>
                <a:gd name="T12" fmla="*/ 137 w 143"/>
                <a:gd name="T13" fmla="*/ 0 h 297"/>
                <a:gd name="T14" fmla="*/ 143 w 143"/>
                <a:gd name="T15" fmla="*/ 13 h 297"/>
                <a:gd name="T16" fmla="*/ 143 w 143"/>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97">
                  <a:moveTo>
                    <a:pt x="143" y="284"/>
                  </a:moveTo>
                  <a:cubicBezTo>
                    <a:pt x="143" y="292"/>
                    <a:pt x="141" y="297"/>
                    <a:pt x="137" y="297"/>
                  </a:cubicBezTo>
                  <a:cubicBezTo>
                    <a:pt x="6" y="297"/>
                    <a:pt x="6" y="297"/>
                    <a:pt x="6" y="297"/>
                  </a:cubicBezTo>
                  <a:cubicBezTo>
                    <a:pt x="2" y="297"/>
                    <a:pt x="0" y="292"/>
                    <a:pt x="0" y="284"/>
                  </a:cubicBezTo>
                  <a:cubicBezTo>
                    <a:pt x="0" y="13"/>
                    <a:pt x="0" y="13"/>
                    <a:pt x="0" y="13"/>
                  </a:cubicBezTo>
                  <a:cubicBezTo>
                    <a:pt x="0" y="6"/>
                    <a:pt x="2" y="0"/>
                    <a:pt x="6" y="0"/>
                  </a:cubicBezTo>
                  <a:cubicBezTo>
                    <a:pt x="137" y="0"/>
                    <a:pt x="137" y="0"/>
                    <a:pt x="137" y="0"/>
                  </a:cubicBezTo>
                  <a:cubicBezTo>
                    <a:pt x="141" y="0"/>
                    <a:pt x="143" y="6"/>
                    <a:pt x="143" y="13"/>
                  </a:cubicBezTo>
                  <a:lnTo>
                    <a:pt x="143"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2" name="Freeform 32">
              <a:extLst>
                <a:ext uri="{FF2B5EF4-FFF2-40B4-BE49-F238E27FC236}">
                  <a16:creationId xmlns:a16="http://schemas.microsoft.com/office/drawing/2014/main" xmlns="" id="{D7A6CF31-BF6F-4671-9FAA-721289DFA42E}"/>
                </a:ext>
              </a:extLst>
            </p:cNvPr>
            <p:cNvSpPr>
              <a:spLocks/>
            </p:cNvSpPr>
            <p:nvPr/>
          </p:nvSpPr>
          <p:spPr bwMode="auto">
            <a:xfrm>
              <a:off x="6942138" y="4184650"/>
              <a:ext cx="382587" cy="788988"/>
            </a:xfrm>
            <a:custGeom>
              <a:avLst/>
              <a:gdLst>
                <a:gd name="T0" fmla="*/ 144 w 144"/>
                <a:gd name="T1" fmla="*/ 284 h 297"/>
                <a:gd name="T2" fmla="*/ 137 w 144"/>
                <a:gd name="T3" fmla="*/ 297 h 297"/>
                <a:gd name="T4" fmla="*/ 6 w 144"/>
                <a:gd name="T5" fmla="*/ 297 h 297"/>
                <a:gd name="T6" fmla="*/ 0 w 144"/>
                <a:gd name="T7" fmla="*/ 284 h 297"/>
                <a:gd name="T8" fmla="*/ 0 w 144"/>
                <a:gd name="T9" fmla="*/ 13 h 297"/>
                <a:gd name="T10" fmla="*/ 6 w 144"/>
                <a:gd name="T11" fmla="*/ 0 h 297"/>
                <a:gd name="T12" fmla="*/ 137 w 144"/>
                <a:gd name="T13" fmla="*/ 0 h 297"/>
                <a:gd name="T14" fmla="*/ 144 w 144"/>
                <a:gd name="T15" fmla="*/ 13 h 297"/>
                <a:gd name="T16" fmla="*/ 144 w 144"/>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297">
                  <a:moveTo>
                    <a:pt x="144" y="284"/>
                  </a:moveTo>
                  <a:cubicBezTo>
                    <a:pt x="144" y="291"/>
                    <a:pt x="141" y="297"/>
                    <a:pt x="137" y="297"/>
                  </a:cubicBezTo>
                  <a:cubicBezTo>
                    <a:pt x="6" y="297"/>
                    <a:pt x="6" y="297"/>
                    <a:pt x="6" y="297"/>
                  </a:cubicBezTo>
                  <a:cubicBezTo>
                    <a:pt x="3" y="297"/>
                    <a:pt x="0" y="291"/>
                    <a:pt x="0" y="284"/>
                  </a:cubicBezTo>
                  <a:cubicBezTo>
                    <a:pt x="0" y="13"/>
                    <a:pt x="0" y="13"/>
                    <a:pt x="0" y="13"/>
                  </a:cubicBezTo>
                  <a:cubicBezTo>
                    <a:pt x="0" y="6"/>
                    <a:pt x="3" y="0"/>
                    <a:pt x="6" y="0"/>
                  </a:cubicBezTo>
                  <a:cubicBezTo>
                    <a:pt x="137" y="0"/>
                    <a:pt x="137" y="0"/>
                    <a:pt x="137" y="0"/>
                  </a:cubicBezTo>
                  <a:cubicBezTo>
                    <a:pt x="141" y="0"/>
                    <a:pt x="144" y="6"/>
                    <a:pt x="144" y="13"/>
                  </a:cubicBezTo>
                  <a:lnTo>
                    <a:pt x="144"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3" name="Freeform 33">
              <a:extLst>
                <a:ext uri="{FF2B5EF4-FFF2-40B4-BE49-F238E27FC236}">
                  <a16:creationId xmlns:a16="http://schemas.microsoft.com/office/drawing/2014/main" xmlns="" id="{4DA6197D-968E-4547-B4DD-9D32DA530C80}"/>
                </a:ext>
              </a:extLst>
            </p:cNvPr>
            <p:cNvSpPr>
              <a:spLocks/>
            </p:cNvSpPr>
            <p:nvPr/>
          </p:nvSpPr>
          <p:spPr bwMode="auto">
            <a:xfrm>
              <a:off x="2854325" y="3697288"/>
              <a:ext cx="381000"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4" name="Freeform 34">
              <a:extLst>
                <a:ext uri="{FF2B5EF4-FFF2-40B4-BE49-F238E27FC236}">
                  <a16:creationId xmlns:a16="http://schemas.microsoft.com/office/drawing/2014/main" xmlns="" id="{D3C9F0CA-4BAA-47B4-BA79-3D34FDDB3093}"/>
                </a:ext>
              </a:extLst>
            </p:cNvPr>
            <p:cNvSpPr>
              <a:spLocks/>
            </p:cNvSpPr>
            <p:nvPr/>
          </p:nvSpPr>
          <p:spPr bwMode="auto">
            <a:xfrm>
              <a:off x="5159375" y="4181475"/>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5" name="Freeform 35">
              <a:extLst>
                <a:ext uri="{FF2B5EF4-FFF2-40B4-BE49-F238E27FC236}">
                  <a16:creationId xmlns:a16="http://schemas.microsoft.com/office/drawing/2014/main" xmlns="" id="{C0926FC1-276C-4B39-9A3A-523A86234176}"/>
                </a:ext>
              </a:extLst>
            </p:cNvPr>
            <p:cNvSpPr>
              <a:spLocks/>
            </p:cNvSpPr>
            <p:nvPr/>
          </p:nvSpPr>
          <p:spPr bwMode="auto">
            <a:xfrm>
              <a:off x="7426325" y="1976438"/>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6" y="142"/>
                    <a:pt x="6" y="142"/>
                    <a:pt x="6" y="142"/>
                  </a:cubicBezTo>
                  <a:cubicBezTo>
                    <a:pt x="3" y="142"/>
                    <a:pt x="0" y="139"/>
                    <a:pt x="0" y="136"/>
                  </a:cubicBezTo>
                  <a:cubicBezTo>
                    <a:pt x="0" y="6"/>
                    <a:pt x="0" y="6"/>
                    <a:pt x="0" y="6"/>
                  </a:cubicBezTo>
                  <a:cubicBezTo>
                    <a:pt x="0" y="2"/>
                    <a:pt x="3" y="0"/>
                    <a:pt x="6"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6" name="Freeform 36">
              <a:extLst>
                <a:ext uri="{FF2B5EF4-FFF2-40B4-BE49-F238E27FC236}">
                  <a16:creationId xmlns:a16="http://schemas.microsoft.com/office/drawing/2014/main" xmlns="" id="{26C9039D-D265-4917-95DD-DBE0AED5E301}"/>
                </a:ext>
              </a:extLst>
            </p:cNvPr>
            <p:cNvSpPr>
              <a:spLocks/>
            </p:cNvSpPr>
            <p:nvPr/>
          </p:nvSpPr>
          <p:spPr bwMode="auto">
            <a:xfrm>
              <a:off x="7845425" y="3268663"/>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7" name="Freeform 37">
              <a:extLst>
                <a:ext uri="{FF2B5EF4-FFF2-40B4-BE49-F238E27FC236}">
                  <a16:creationId xmlns:a16="http://schemas.microsoft.com/office/drawing/2014/main" xmlns="" id="{F51D5F3D-71A7-4CB3-8A2A-62FBC16ECD30}"/>
                </a:ext>
              </a:extLst>
            </p:cNvPr>
            <p:cNvSpPr>
              <a:spLocks/>
            </p:cNvSpPr>
            <p:nvPr/>
          </p:nvSpPr>
          <p:spPr bwMode="auto">
            <a:xfrm>
              <a:off x="7426325" y="3268663"/>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6" y="142"/>
                    <a:pt x="6" y="142"/>
                    <a:pt x="6" y="142"/>
                  </a:cubicBezTo>
                  <a:cubicBezTo>
                    <a:pt x="3" y="142"/>
                    <a:pt x="0" y="140"/>
                    <a:pt x="0" y="136"/>
                  </a:cubicBezTo>
                  <a:cubicBezTo>
                    <a:pt x="0" y="6"/>
                    <a:pt x="0" y="6"/>
                    <a:pt x="0" y="6"/>
                  </a:cubicBezTo>
                  <a:cubicBezTo>
                    <a:pt x="0" y="3"/>
                    <a:pt x="3" y="0"/>
                    <a:pt x="6"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8" name="Freeform 38">
              <a:extLst>
                <a:ext uri="{FF2B5EF4-FFF2-40B4-BE49-F238E27FC236}">
                  <a16:creationId xmlns:a16="http://schemas.microsoft.com/office/drawing/2014/main" xmlns="" id="{463A32C7-479A-4B51-BAB3-AA5F8904332D}"/>
                </a:ext>
              </a:extLst>
            </p:cNvPr>
            <p:cNvSpPr>
              <a:spLocks/>
            </p:cNvSpPr>
            <p:nvPr/>
          </p:nvSpPr>
          <p:spPr bwMode="auto">
            <a:xfrm>
              <a:off x="6027738" y="3268663"/>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9" name="Freeform 39">
              <a:extLst>
                <a:ext uri="{FF2B5EF4-FFF2-40B4-BE49-F238E27FC236}">
                  <a16:creationId xmlns:a16="http://schemas.microsoft.com/office/drawing/2014/main" xmlns="" id="{258DD1E4-D60D-4DEF-A219-EB7C38A9720E}"/>
                </a:ext>
              </a:extLst>
            </p:cNvPr>
            <p:cNvSpPr>
              <a:spLocks/>
            </p:cNvSpPr>
            <p:nvPr/>
          </p:nvSpPr>
          <p:spPr bwMode="auto">
            <a:xfrm>
              <a:off x="6035675" y="3733800"/>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0" name="Freeform 40">
              <a:extLst>
                <a:ext uri="{FF2B5EF4-FFF2-40B4-BE49-F238E27FC236}">
                  <a16:creationId xmlns:a16="http://schemas.microsoft.com/office/drawing/2014/main" xmlns="" id="{870D3001-83D2-4DC2-8FDD-208F7BE655E6}"/>
                </a:ext>
              </a:extLst>
            </p:cNvPr>
            <p:cNvSpPr>
              <a:spLocks/>
            </p:cNvSpPr>
            <p:nvPr/>
          </p:nvSpPr>
          <p:spPr bwMode="auto">
            <a:xfrm>
              <a:off x="5170488" y="1562100"/>
              <a:ext cx="1230312" cy="1643063"/>
            </a:xfrm>
            <a:custGeom>
              <a:avLst/>
              <a:gdLst>
                <a:gd name="T0" fmla="*/ 464 w 464"/>
                <a:gd name="T1" fmla="*/ 592 h 619"/>
                <a:gd name="T2" fmla="*/ 443 w 464"/>
                <a:gd name="T3" fmla="*/ 619 h 619"/>
                <a:gd name="T4" fmla="*/ 21 w 464"/>
                <a:gd name="T5" fmla="*/ 619 h 619"/>
                <a:gd name="T6" fmla="*/ 0 w 464"/>
                <a:gd name="T7" fmla="*/ 592 h 619"/>
                <a:gd name="T8" fmla="*/ 0 w 464"/>
                <a:gd name="T9" fmla="*/ 28 h 619"/>
                <a:gd name="T10" fmla="*/ 21 w 464"/>
                <a:gd name="T11" fmla="*/ 0 h 619"/>
                <a:gd name="T12" fmla="*/ 443 w 464"/>
                <a:gd name="T13" fmla="*/ 0 h 619"/>
                <a:gd name="T14" fmla="*/ 464 w 464"/>
                <a:gd name="T15" fmla="*/ 28 h 619"/>
                <a:gd name="T16" fmla="*/ 464 w 464"/>
                <a:gd name="T17" fmla="*/ 592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619">
                  <a:moveTo>
                    <a:pt x="464" y="592"/>
                  </a:moveTo>
                  <a:cubicBezTo>
                    <a:pt x="464" y="607"/>
                    <a:pt x="454" y="619"/>
                    <a:pt x="443" y="619"/>
                  </a:cubicBezTo>
                  <a:cubicBezTo>
                    <a:pt x="21" y="619"/>
                    <a:pt x="21" y="619"/>
                    <a:pt x="21" y="619"/>
                  </a:cubicBezTo>
                  <a:cubicBezTo>
                    <a:pt x="9" y="619"/>
                    <a:pt x="0" y="607"/>
                    <a:pt x="0" y="592"/>
                  </a:cubicBezTo>
                  <a:cubicBezTo>
                    <a:pt x="0" y="28"/>
                    <a:pt x="0" y="28"/>
                    <a:pt x="0" y="28"/>
                  </a:cubicBezTo>
                  <a:cubicBezTo>
                    <a:pt x="0" y="12"/>
                    <a:pt x="9" y="0"/>
                    <a:pt x="21" y="0"/>
                  </a:cubicBezTo>
                  <a:cubicBezTo>
                    <a:pt x="443" y="0"/>
                    <a:pt x="443" y="0"/>
                    <a:pt x="443" y="0"/>
                  </a:cubicBezTo>
                  <a:cubicBezTo>
                    <a:pt x="454" y="0"/>
                    <a:pt x="464" y="12"/>
                    <a:pt x="464" y="28"/>
                  </a:cubicBezTo>
                  <a:lnTo>
                    <a:pt x="464" y="59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1" name="Freeform 41">
              <a:extLst>
                <a:ext uri="{FF2B5EF4-FFF2-40B4-BE49-F238E27FC236}">
                  <a16:creationId xmlns:a16="http://schemas.microsoft.com/office/drawing/2014/main" xmlns="" id="{F49E952E-8D94-4BFD-B940-69187D07D709}"/>
                </a:ext>
              </a:extLst>
            </p:cNvPr>
            <p:cNvSpPr>
              <a:spLocks/>
            </p:cNvSpPr>
            <p:nvPr/>
          </p:nvSpPr>
          <p:spPr bwMode="auto">
            <a:xfrm>
              <a:off x="4703763" y="4625975"/>
              <a:ext cx="835025" cy="777875"/>
            </a:xfrm>
            <a:custGeom>
              <a:avLst/>
              <a:gdLst>
                <a:gd name="T0" fmla="*/ 315 w 315"/>
                <a:gd name="T1" fmla="*/ 280 h 293"/>
                <a:gd name="T2" fmla="*/ 301 w 315"/>
                <a:gd name="T3" fmla="*/ 293 h 293"/>
                <a:gd name="T4" fmla="*/ 14 w 315"/>
                <a:gd name="T5" fmla="*/ 293 h 293"/>
                <a:gd name="T6" fmla="*/ 0 w 315"/>
                <a:gd name="T7" fmla="*/ 280 h 293"/>
                <a:gd name="T8" fmla="*/ 0 w 315"/>
                <a:gd name="T9" fmla="*/ 13 h 293"/>
                <a:gd name="T10" fmla="*/ 14 w 315"/>
                <a:gd name="T11" fmla="*/ 0 h 293"/>
                <a:gd name="T12" fmla="*/ 301 w 315"/>
                <a:gd name="T13" fmla="*/ 0 h 293"/>
                <a:gd name="T14" fmla="*/ 315 w 315"/>
                <a:gd name="T15" fmla="*/ 13 h 293"/>
                <a:gd name="T16" fmla="*/ 315 w 31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93">
                  <a:moveTo>
                    <a:pt x="315" y="280"/>
                  </a:moveTo>
                  <a:cubicBezTo>
                    <a:pt x="315" y="288"/>
                    <a:pt x="309" y="293"/>
                    <a:pt x="301" y="293"/>
                  </a:cubicBezTo>
                  <a:cubicBezTo>
                    <a:pt x="14" y="293"/>
                    <a:pt x="14" y="293"/>
                    <a:pt x="14" y="293"/>
                  </a:cubicBezTo>
                  <a:cubicBezTo>
                    <a:pt x="6" y="293"/>
                    <a:pt x="0" y="288"/>
                    <a:pt x="0" y="280"/>
                  </a:cubicBezTo>
                  <a:cubicBezTo>
                    <a:pt x="0" y="13"/>
                    <a:pt x="0" y="13"/>
                    <a:pt x="0" y="13"/>
                  </a:cubicBezTo>
                  <a:cubicBezTo>
                    <a:pt x="0" y="6"/>
                    <a:pt x="6" y="0"/>
                    <a:pt x="14" y="0"/>
                  </a:cubicBezTo>
                  <a:cubicBezTo>
                    <a:pt x="301" y="0"/>
                    <a:pt x="301" y="0"/>
                    <a:pt x="301" y="0"/>
                  </a:cubicBezTo>
                  <a:cubicBezTo>
                    <a:pt x="309" y="0"/>
                    <a:pt x="315" y="6"/>
                    <a:pt x="315" y="13"/>
                  </a:cubicBezTo>
                  <a:lnTo>
                    <a:pt x="31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2" name="Freeform 42">
              <a:extLst>
                <a:ext uri="{FF2B5EF4-FFF2-40B4-BE49-F238E27FC236}">
                  <a16:creationId xmlns:a16="http://schemas.microsoft.com/office/drawing/2014/main" xmlns="" id="{1E5CC48C-A6AF-4347-B4A4-ABAE741FE41F}"/>
                </a:ext>
              </a:extLst>
            </p:cNvPr>
            <p:cNvSpPr>
              <a:spLocks/>
            </p:cNvSpPr>
            <p:nvPr/>
          </p:nvSpPr>
          <p:spPr bwMode="auto">
            <a:xfrm>
              <a:off x="5605463" y="5068888"/>
              <a:ext cx="817562" cy="779463"/>
            </a:xfrm>
            <a:custGeom>
              <a:avLst/>
              <a:gdLst>
                <a:gd name="T0" fmla="*/ 308 w 308"/>
                <a:gd name="T1" fmla="*/ 281 h 294"/>
                <a:gd name="T2" fmla="*/ 294 w 308"/>
                <a:gd name="T3" fmla="*/ 294 h 294"/>
                <a:gd name="T4" fmla="*/ 14 w 308"/>
                <a:gd name="T5" fmla="*/ 294 h 294"/>
                <a:gd name="T6" fmla="*/ 0 w 308"/>
                <a:gd name="T7" fmla="*/ 281 h 294"/>
                <a:gd name="T8" fmla="*/ 0 w 308"/>
                <a:gd name="T9" fmla="*/ 13 h 294"/>
                <a:gd name="T10" fmla="*/ 14 w 308"/>
                <a:gd name="T11" fmla="*/ 0 h 294"/>
                <a:gd name="T12" fmla="*/ 294 w 308"/>
                <a:gd name="T13" fmla="*/ 0 h 294"/>
                <a:gd name="T14" fmla="*/ 308 w 308"/>
                <a:gd name="T15" fmla="*/ 13 h 294"/>
                <a:gd name="T16" fmla="*/ 308 w 308"/>
                <a:gd name="T17" fmla="*/ 28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4">
                  <a:moveTo>
                    <a:pt x="308" y="281"/>
                  </a:moveTo>
                  <a:cubicBezTo>
                    <a:pt x="308" y="288"/>
                    <a:pt x="302" y="294"/>
                    <a:pt x="294" y="294"/>
                  </a:cubicBezTo>
                  <a:cubicBezTo>
                    <a:pt x="14" y="294"/>
                    <a:pt x="14" y="294"/>
                    <a:pt x="14" y="294"/>
                  </a:cubicBezTo>
                  <a:cubicBezTo>
                    <a:pt x="6" y="294"/>
                    <a:pt x="0" y="288"/>
                    <a:pt x="0" y="281"/>
                  </a:cubicBezTo>
                  <a:cubicBezTo>
                    <a:pt x="0" y="13"/>
                    <a:pt x="0" y="13"/>
                    <a:pt x="0" y="13"/>
                  </a:cubicBezTo>
                  <a:cubicBezTo>
                    <a:pt x="0" y="6"/>
                    <a:pt x="6" y="0"/>
                    <a:pt x="14" y="0"/>
                  </a:cubicBezTo>
                  <a:cubicBezTo>
                    <a:pt x="294" y="0"/>
                    <a:pt x="294" y="0"/>
                    <a:pt x="294" y="0"/>
                  </a:cubicBezTo>
                  <a:cubicBezTo>
                    <a:pt x="302" y="0"/>
                    <a:pt x="308" y="6"/>
                    <a:pt x="308" y="13"/>
                  </a:cubicBezTo>
                  <a:lnTo>
                    <a:pt x="308" y="281"/>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3" name="Freeform 43">
              <a:extLst>
                <a:ext uri="{FF2B5EF4-FFF2-40B4-BE49-F238E27FC236}">
                  <a16:creationId xmlns:a16="http://schemas.microsoft.com/office/drawing/2014/main" xmlns="" id="{9FE3AAA6-983C-40A9-8F1C-B812655D6946}"/>
                </a:ext>
              </a:extLst>
            </p:cNvPr>
            <p:cNvSpPr>
              <a:spLocks/>
            </p:cNvSpPr>
            <p:nvPr/>
          </p:nvSpPr>
          <p:spPr bwMode="auto">
            <a:xfrm>
              <a:off x="5167313" y="3316288"/>
              <a:ext cx="809625" cy="777875"/>
            </a:xfrm>
            <a:custGeom>
              <a:avLst/>
              <a:gdLst>
                <a:gd name="T0" fmla="*/ 305 w 305"/>
                <a:gd name="T1" fmla="*/ 280 h 293"/>
                <a:gd name="T2" fmla="*/ 291 w 305"/>
                <a:gd name="T3" fmla="*/ 293 h 293"/>
                <a:gd name="T4" fmla="*/ 13 w 305"/>
                <a:gd name="T5" fmla="*/ 293 h 293"/>
                <a:gd name="T6" fmla="*/ 0 w 305"/>
                <a:gd name="T7" fmla="*/ 280 h 293"/>
                <a:gd name="T8" fmla="*/ 0 w 305"/>
                <a:gd name="T9" fmla="*/ 13 h 293"/>
                <a:gd name="T10" fmla="*/ 13 w 305"/>
                <a:gd name="T11" fmla="*/ 0 h 293"/>
                <a:gd name="T12" fmla="*/ 291 w 305"/>
                <a:gd name="T13" fmla="*/ 0 h 293"/>
                <a:gd name="T14" fmla="*/ 305 w 305"/>
                <a:gd name="T15" fmla="*/ 13 h 293"/>
                <a:gd name="T16" fmla="*/ 305 w 30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 h="293">
                  <a:moveTo>
                    <a:pt x="305" y="280"/>
                  </a:moveTo>
                  <a:cubicBezTo>
                    <a:pt x="305" y="288"/>
                    <a:pt x="299" y="293"/>
                    <a:pt x="291" y="293"/>
                  </a:cubicBezTo>
                  <a:cubicBezTo>
                    <a:pt x="13" y="293"/>
                    <a:pt x="13" y="293"/>
                    <a:pt x="13" y="293"/>
                  </a:cubicBezTo>
                  <a:cubicBezTo>
                    <a:pt x="6" y="293"/>
                    <a:pt x="0" y="288"/>
                    <a:pt x="0" y="280"/>
                  </a:cubicBezTo>
                  <a:cubicBezTo>
                    <a:pt x="0" y="13"/>
                    <a:pt x="0" y="13"/>
                    <a:pt x="0" y="13"/>
                  </a:cubicBezTo>
                  <a:cubicBezTo>
                    <a:pt x="0" y="6"/>
                    <a:pt x="6" y="0"/>
                    <a:pt x="13" y="0"/>
                  </a:cubicBezTo>
                  <a:cubicBezTo>
                    <a:pt x="291" y="0"/>
                    <a:pt x="291" y="0"/>
                    <a:pt x="291" y="0"/>
                  </a:cubicBezTo>
                  <a:cubicBezTo>
                    <a:pt x="299" y="0"/>
                    <a:pt x="305" y="6"/>
                    <a:pt x="305" y="13"/>
                  </a:cubicBezTo>
                  <a:lnTo>
                    <a:pt x="30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4" name="Freeform 44">
              <a:extLst>
                <a:ext uri="{FF2B5EF4-FFF2-40B4-BE49-F238E27FC236}">
                  <a16:creationId xmlns:a16="http://schemas.microsoft.com/office/drawing/2014/main" xmlns="" id="{CCC666AD-2635-48AC-BB69-17CED0467E79}"/>
                </a:ext>
              </a:extLst>
            </p:cNvPr>
            <p:cNvSpPr>
              <a:spLocks/>
            </p:cNvSpPr>
            <p:nvPr/>
          </p:nvSpPr>
          <p:spPr bwMode="auto">
            <a:xfrm>
              <a:off x="7426325" y="703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5" name="Freeform 45">
              <a:extLst>
                <a:ext uri="{FF2B5EF4-FFF2-40B4-BE49-F238E27FC236}">
                  <a16:creationId xmlns:a16="http://schemas.microsoft.com/office/drawing/2014/main" xmlns="" id="{AEE195D8-6357-4095-AA8D-2A2694C12801}"/>
                </a:ext>
              </a:extLst>
            </p:cNvPr>
            <p:cNvSpPr>
              <a:spLocks/>
            </p:cNvSpPr>
            <p:nvPr/>
          </p:nvSpPr>
          <p:spPr bwMode="auto">
            <a:xfrm>
              <a:off x="6546850" y="2419350"/>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6" name="Freeform 46">
              <a:extLst>
                <a:ext uri="{FF2B5EF4-FFF2-40B4-BE49-F238E27FC236}">
                  <a16:creationId xmlns:a16="http://schemas.microsoft.com/office/drawing/2014/main" xmlns="" id="{18BB957F-1EE8-4FF0-85A8-5227C4852FC1}"/>
                </a:ext>
              </a:extLst>
            </p:cNvPr>
            <p:cNvSpPr>
              <a:spLocks/>
            </p:cNvSpPr>
            <p:nvPr/>
          </p:nvSpPr>
          <p:spPr bwMode="auto">
            <a:xfrm>
              <a:off x="5605463" y="4206875"/>
              <a:ext cx="1223962" cy="766763"/>
            </a:xfrm>
            <a:custGeom>
              <a:avLst/>
              <a:gdLst>
                <a:gd name="T0" fmla="*/ 461 w 461"/>
                <a:gd name="T1" fmla="*/ 276 h 289"/>
                <a:gd name="T2" fmla="*/ 441 w 461"/>
                <a:gd name="T3" fmla="*/ 289 h 289"/>
                <a:gd name="T4" fmla="*/ 20 w 461"/>
                <a:gd name="T5" fmla="*/ 289 h 289"/>
                <a:gd name="T6" fmla="*/ 0 w 461"/>
                <a:gd name="T7" fmla="*/ 276 h 289"/>
                <a:gd name="T8" fmla="*/ 0 w 461"/>
                <a:gd name="T9" fmla="*/ 13 h 289"/>
                <a:gd name="T10" fmla="*/ 20 w 461"/>
                <a:gd name="T11" fmla="*/ 0 h 289"/>
                <a:gd name="T12" fmla="*/ 441 w 461"/>
                <a:gd name="T13" fmla="*/ 0 h 289"/>
                <a:gd name="T14" fmla="*/ 461 w 461"/>
                <a:gd name="T15" fmla="*/ 13 h 289"/>
                <a:gd name="T16" fmla="*/ 461 w 461"/>
                <a:gd name="T17" fmla="*/ 27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289">
                  <a:moveTo>
                    <a:pt x="461" y="276"/>
                  </a:moveTo>
                  <a:cubicBezTo>
                    <a:pt x="461" y="283"/>
                    <a:pt x="452" y="289"/>
                    <a:pt x="441" y="289"/>
                  </a:cubicBezTo>
                  <a:cubicBezTo>
                    <a:pt x="20" y="289"/>
                    <a:pt x="20" y="289"/>
                    <a:pt x="20" y="289"/>
                  </a:cubicBezTo>
                  <a:cubicBezTo>
                    <a:pt x="9" y="289"/>
                    <a:pt x="0" y="283"/>
                    <a:pt x="0" y="276"/>
                  </a:cubicBezTo>
                  <a:cubicBezTo>
                    <a:pt x="0" y="13"/>
                    <a:pt x="0" y="13"/>
                    <a:pt x="0" y="13"/>
                  </a:cubicBezTo>
                  <a:cubicBezTo>
                    <a:pt x="0" y="6"/>
                    <a:pt x="9" y="0"/>
                    <a:pt x="20" y="0"/>
                  </a:cubicBezTo>
                  <a:cubicBezTo>
                    <a:pt x="441" y="0"/>
                    <a:pt x="441" y="0"/>
                    <a:pt x="441" y="0"/>
                  </a:cubicBezTo>
                  <a:cubicBezTo>
                    <a:pt x="452" y="0"/>
                    <a:pt x="461" y="6"/>
                    <a:pt x="461" y="13"/>
                  </a:cubicBezTo>
                  <a:lnTo>
                    <a:pt x="461" y="27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7" name="Freeform 47">
              <a:extLst>
                <a:ext uri="{FF2B5EF4-FFF2-40B4-BE49-F238E27FC236}">
                  <a16:creationId xmlns:a16="http://schemas.microsoft.com/office/drawing/2014/main" xmlns="" id="{CADECC54-B54F-467C-B5B0-1CE0E77A6E97}"/>
                </a:ext>
              </a:extLst>
            </p:cNvPr>
            <p:cNvSpPr>
              <a:spLocks/>
            </p:cNvSpPr>
            <p:nvPr/>
          </p:nvSpPr>
          <p:spPr bwMode="auto">
            <a:xfrm>
              <a:off x="3352800" y="3322638"/>
              <a:ext cx="1716087" cy="1201738"/>
            </a:xfrm>
            <a:custGeom>
              <a:avLst/>
              <a:gdLst>
                <a:gd name="T0" fmla="*/ 647 w 647"/>
                <a:gd name="T1" fmla="*/ 433 h 453"/>
                <a:gd name="T2" fmla="*/ 618 w 647"/>
                <a:gd name="T3" fmla="*/ 453 h 453"/>
                <a:gd name="T4" fmla="*/ 29 w 647"/>
                <a:gd name="T5" fmla="*/ 453 h 453"/>
                <a:gd name="T6" fmla="*/ 0 w 647"/>
                <a:gd name="T7" fmla="*/ 433 h 453"/>
                <a:gd name="T8" fmla="*/ 0 w 647"/>
                <a:gd name="T9" fmla="*/ 20 h 453"/>
                <a:gd name="T10" fmla="*/ 29 w 647"/>
                <a:gd name="T11" fmla="*/ 0 h 453"/>
                <a:gd name="T12" fmla="*/ 618 w 647"/>
                <a:gd name="T13" fmla="*/ 0 h 453"/>
                <a:gd name="T14" fmla="*/ 647 w 647"/>
                <a:gd name="T15" fmla="*/ 20 h 453"/>
                <a:gd name="T16" fmla="*/ 647 w 647"/>
                <a:gd name="T17" fmla="*/ 433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7" h="453">
                  <a:moveTo>
                    <a:pt x="647" y="433"/>
                  </a:moveTo>
                  <a:cubicBezTo>
                    <a:pt x="647" y="444"/>
                    <a:pt x="634" y="453"/>
                    <a:pt x="618" y="453"/>
                  </a:cubicBezTo>
                  <a:cubicBezTo>
                    <a:pt x="29" y="453"/>
                    <a:pt x="29" y="453"/>
                    <a:pt x="29" y="453"/>
                  </a:cubicBezTo>
                  <a:cubicBezTo>
                    <a:pt x="13" y="453"/>
                    <a:pt x="0" y="444"/>
                    <a:pt x="0" y="433"/>
                  </a:cubicBezTo>
                  <a:cubicBezTo>
                    <a:pt x="0" y="20"/>
                    <a:pt x="0" y="20"/>
                    <a:pt x="0" y="20"/>
                  </a:cubicBezTo>
                  <a:cubicBezTo>
                    <a:pt x="0" y="9"/>
                    <a:pt x="13" y="0"/>
                    <a:pt x="29" y="0"/>
                  </a:cubicBezTo>
                  <a:cubicBezTo>
                    <a:pt x="618" y="0"/>
                    <a:pt x="618" y="0"/>
                    <a:pt x="618" y="0"/>
                  </a:cubicBezTo>
                  <a:cubicBezTo>
                    <a:pt x="634" y="0"/>
                    <a:pt x="647" y="9"/>
                    <a:pt x="647" y="20"/>
                  </a:cubicBezTo>
                  <a:lnTo>
                    <a:pt x="647" y="433"/>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8" name="Freeform 48">
              <a:extLst>
                <a:ext uri="{FF2B5EF4-FFF2-40B4-BE49-F238E27FC236}">
                  <a16:creationId xmlns:a16="http://schemas.microsoft.com/office/drawing/2014/main" xmlns="" id="{180124DB-F2AE-47AC-981D-66F4BB1CB4F0}"/>
                </a:ext>
              </a:extLst>
            </p:cNvPr>
            <p:cNvSpPr>
              <a:spLocks/>
            </p:cNvSpPr>
            <p:nvPr/>
          </p:nvSpPr>
          <p:spPr bwMode="auto">
            <a:xfrm>
              <a:off x="3355975" y="2014538"/>
              <a:ext cx="800100" cy="1209675"/>
            </a:xfrm>
            <a:custGeom>
              <a:avLst/>
              <a:gdLst>
                <a:gd name="T0" fmla="*/ 302 w 302"/>
                <a:gd name="T1" fmla="*/ 436 h 456"/>
                <a:gd name="T2" fmla="*/ 288 w 302"/>
                <a:gd name="T3" fmla="*/ 456 h 456"/>
                <a:gd name="T4" fmla="*/ 13 w 302"/>
                <a:gd name="T5" fmla="*/ 456 h 456"/>
                <a:gd name="T6" fmla="*/ 0 w 302"/>
                <a:gd name="T7" fmla="*/ 436 h 456"/>
                <a:gd name="T8" fmla="*/ 0 w 302"/>
                <a:gd name="T9" fmla="*/ 20 h 456"/>
                <a:gd name="T10" fmla="*/ 13 w 302"/>
                <a:gd name="T11" fmla="*/ 0 h 456"/>
                <a:gd name="T12" fmla="*/ 288 w 302"/>
                <a:gd name="T13" fmla="*/ 0 h 456"/>
                <a:gd name="T14" fmla="*/ 302 w 302"/>
                <a:gd name="T15" fmla="*/ 20 h 456"/>
                <a:gd name="T16" fmla="*/ 302 w 302"/>
                <a:gd name="T17" fmla="*/ 43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6">
                  <a:moveTo>
                    <a:pt x="302" y="436"/>
                  </a:moveTo>
                  <a:cubicBezTo>
                    <a:pt x="302" y="447"/>
                    <a:pt x="296" y="456"/>
                    <a:pt x="288" y="456"/>
                  </a:cubicBezTo>
                  <a:cubicBezTo>
                    <a:pt x="13" y="456"/>
                    <a:pt x="13" y="456"/>
                    <a:pt x="13" y="456"/>
                  </a:cubicBezTo>
                  <a:cubicBezTo>
                    <a:pt x="6" y="456"/>
                    <a:pt x="0" y="447"/>
                    <a:pt x="0" y="436"/>
                  </a:cubicBezTo>
                  <a:cubicBezTo>
                    <a:pt x="0" y="20"/>
                    <a:pt x="0" y="20"/>
                    <a:pt x="0" y="20"/>
                  </a:cubicBezTo>
                  <a:cubicBezTo>
                    <a:pt x="0" y="9"/>
                    <a:pt x="6" y="0"/>
                    <a:pt x="13" y="0"/>
                  </a:cubicBezTo>
                  <a:cubicBezTo>
                    <a:pt x="288" y="0"/>
                    <a:pt x="288" y="0"/>
                    <a:pt x="288" y="0"/>
                  </a:cubicBezTo>
                  <a:cubicBezTo>
                    <a:pt x="296" y="0"/>
                    <a:pt x="302" y="9"/>
                    <a:pt x="302" y="20"/>
                  </a:cubicBezTo>
                  <a:lnTo>
                    <a:pt x="302" y="43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9" name="Rectangle 49">
              <a:extLst>
                <a:ext uri="{FF2B5EF4-FFF2-40B4-BE49-F238E27FC236}">
                  <a16:creationId xmlns:a16="http://schemas.microsoft.com/office/drawing/2014/main" xmlns="" id="{15F1DBC8-B663-4CB9-9B42-271E4CB93563}"/>
                </a:ext>
              </a:extLst>
            </p:cNvPr>
            <p:cNvSpPr>
              <a:spLocks noChangeArrowheads="1"/>
            </p:cNvSpPr>
            <p:nvPr/>
          </p:nvSpPr>
          <p:spPr bwMode="auto">
            <a:xfrm>
              <a:off x="7464697" y="1984678"/>
              <a:ext cx="606005" cy="36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a:ln>
                    <a:noFill/>
                  </a:ln>
                  <a:solidFill>
                    <a:srgbClr val="FFFFFF"/>
                  </a:solidFill>
                  <a:effectLst/>
                  <a:latin typeface="iCiel Cadena"/>
                  <a:ea typeface="微软雅黑" panose="020B0503020204020204" pitchFamily="34" charset="-122"/>
                </a:rPr>
                <a:t>LOVE</a:t>
              </a:r>
              <a:endParaRPr kumimoji="0" lang="zh-CN" altLang="zh-CN" sz="1600" b="0" i="0" u="none" strike="noStrike" cap="none" normalizeH="0" baseline="0" dirty="0">
                <a:ln>
                  <a:noFill/>
                </a:ln>
                <a:solidFill>
                  <a:schemeClr val="tx1"/>
                </a:solidFill>
                <a:effectLst/>
                <a:latin typeface="iCiel Cadena"/>
              </a:endParaRPr>
            </a:p>
          </p:txBody>
        </p:sp>
        <p:sp>
          <p:nvSpPr>
            <p:cNvPr id="70" name="Rectangle 50">
              <a:extLst>
                <a:ext uri="{FF2B5EF4-FFF2-40B4-BE49-F238E27FC236}">
                  <a16:creationId xmlns:a16="http://schemas.microsoft.com/office/drawing/2014/main" xmlns="" id="{41E5E95D-8AE9-420E-ABD9-6F7DD481F1B6}"/>
                </a:ext>
              </a:extLst>
            </p:cNvPr>
            <p:cNvSpPr>
              <a:spLocks noChangeArrowheads="1"/>
            </p:cNvSpPr>
            <p:nvPr/>
          </p:nvSpPr>
          <p:spPr bwMode="auto">
            <a:xfrm>
              <a:off x="2908300" y="1149350"/>
              <a:ext cx="138662" cy="425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zh-CN" sz="2300" dirty="0">
                  <a:solidFill>
                    <a:srgbClr val="FFFFFF"/>
                  </a:solidFill>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1" name="Rectangle 51">
              <a:extLst>
                <a:ext uri="{FF2B5EF4-FFF2-40B4-BE49-F238E27FC236}">
                  <a16:creationId xmlns:a16="http://schemas.microsoft.com/office/drawing/2014/main" xmlns="" id="{66B708E3-0311-4D3D-AC73-EE47BD38CE95}"/>
                </a:ext>
              </a:extLst>
            </p:cNvPr>
            <p:cNvSpPr>
              <a:spLocks noChangeArrowheads="1"/>
            </p:cNvSpPr>
            <p:nvPr/>
          </p:nvSpPr>
          <p:spPr bwMode="auto">
            <a:xfrm>
              <a:off x="2908300" y="3684587"/>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2" name="Rectangle 52">
              <a:extLst>
                <a:ext uri="{FF2B5EF4-FFF2-40B4-BE49-F238E27FC236}">
                  <a16:creationId xmlns:a16="http://schemas.microsoft.com/office/drawing/2014/main" xmlns="" id="{FBDF44F0-B975-4DBF-80DF-F60717F3BD3F}"/>
                </a:ext>
              </a:extLst>
            </p:cNvPr>
            <p:cNvSpPr>
              <a:spLocks noChangeArrowheads="1"/>
            </p:cNvSpPr>
            <p:nvPr/>
          </p:nvSpPr>
          <p:spPr bwMode="auto">
            <a:xfrm>
              <a:off x="8366125" y="1149350"/>
              <a:ext cx="260350" cy="425022"/>
            </a:xfrm>
            <a:prstGeom prst="rect">
              <a:avLst/>
            </a:prstGeom>
            <a:noFill/>
            <a:ln>
              <a:noFill/>
            </a:ln>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300" b="0" i="0" u="none" strike="noStrike" cap="none" normalizeH="0" baseline="0" dirty="0">
                  <a:ln>
                    <a:noFill/>
                  </a:ln>
                  <a:solidFill>
                    <a:schemeClr val="bg1"/>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bg1"/>
                </a:solidFill>
                <a:effectLst/>
                <a:latin typeface="iCiel Cadena"/>
              </a:endParaRPr>
            </a:p>
          </p:txBody>
        </p:sp>
        <p:sp>
          <p:nvSpPr>
            <p:cNvPr id="73" name="Rectangle 53">
              <a:extLst>
                <a:ext uri="{FF2B5EF4-FFF2-40B4-BE49-F238E27FC236}">
                  <a16:creationId xmlns:a16="http://schemas.microsoft.com/office/drawing/2014/main" xmlns="" id="{1FB81681-A380-4158-9AF9-F7EFD2BDCA80}"/>
                </a:ext>
              </a:extLst>
            </p:cNvPr>
            <p:cNvSpPr>
              <a:spLocks noChangeArrowheads="1"/>
            </p:cNvSpPr>
            <p:nvPr/>
          </p:nvSpPr>
          <p:spPr bwMode="auto">
            <a:xfrm>
              <a:off x="6526213" y="5449888"/>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4" name="Rectangle 54">
              <a:extLst>
                <a:ext uri="{FF2B5EF4-FFF2-40B4-BE49-F238E27FC236}">
                  <a16:creationId xmlns:a16="http://schemas.microsoft.com/office/drawing/2014/main" xmlns="" id="{2FA22E07-C71A-482B-9422-81D404CC81E4}"/>
                </a:ext>
              </a:extLst>
            </p:cNvPr>
            <p:cNvSpPr>
              <a:spLocks noChangeArrowheads="1"/>
            </p:cNvSpPr>
            <p:nvPr/>
          </p:nvSpPr>
          <p:spPr bwMode="auto">
            <a:xfrm>
              <a:off x="7436353" y="3302375"/>
              <a:ext cx="600963" cy="332626"/>
            </a:xfrm>
            <a:prstGeom prst="rect">
              <a:avLst/>
            </a:prstGeom>
            <a:noFill/>
            <a:ln>
              <a:noFill/>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a:ln>
                    <a:noFill/>
                  </a:ln>
                  <a:solidFill>
                    <a:schemeClr val="bg1"/>
                  </a:solidFill>
                  <a:effectLst/>
                  <a:latin typeface="iCiel Cadena"/>
                  <a:ea typeface="微软雅黑" panose="020B0503020204020204" pitchFamily="34" charset="-122"/>
                </a:rPr>
                <a:t>PIRCE</a:t>
              </a:r>
              <a:endParaRPr kumimoji="0" lang="zh-CN" altLang="zh-CN" sz="1400" b="0" i="0" u="none" strike="noStrike" cap="none" normalizeH="0" baseline="0" dirty="0">
                <a:ln>
                  <a:noFill/>
                </a:ln>
                <a:solidFill>
                  <a:schemeClr val="bg1"/>
                </a:solidFill>
                <a:effectLst/>
                <a:latin typeface="iCiel Cadena"/>
              </a:endParaRPr>
            </a:p>
          </p:txBody>
        </p:sp>
        <p:sp>
          <p:nvSpPr>
            <p:cNvPr id="75" name="Rectangle 55">
              <a:extLst>
                <a:ext uri="{FF2B5EF4-FFF2-40B4-BE49-F238E27FC236}">
                  <a16:creationId xmlns:a16="http://schemas.microsoft.com/office/drawing/2014/main" xmlns="" id="{F4994BDB-0663-453D-8693-5509DC8D4AF5}"/>
                </a:ext>
              </a:extLst>
            </p:cNvPr>
            <p:cNvSpPr>
              <a:spLocks noChangeArrowheads="1"/>
            </p:cNvSpPr>
            <p:nvPr/>
          </p:nvSpPr>
          <p:spPr bwMode="auto">
            <a:xfrm>
              <a:off x="6073774" y="3275013"/>
              <a:ext cx="217897"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G</a:t>
              </a:r>
              <a:endParaRPr kumimoji="0" lang="zh-CN" altLang="zh-CN" sz="1800" b="0" i="0" u="none" strike="noStrike" cap="none" normalizeH="0" baseline="0" dirty="0">
                <a:ln>
                  <a:noFill/>
                </a:ln>
                <a:solidFill>
                  <a:schemeClr val="tx1"/>
                </a:solidFill>
                <a:effectLst/>
                <a:latin typeface="iCiel Cadena"/>
              </a:endParaRPr>
            </a:p>
          </p:txBody>
        </p:sp>
        <p:sp>
          <p:nvSpPr>
            <p:cNvPr id="76" name="Rectangle 56">
              <a:extLst>
                <a:ext uri="{FF2B5EF4-FFF2-40B4-BE49-F238E27FC236}">
                  <a16:creationId xmlns:a16="http://schemas.microsoft.com/office/drawing/2014/main" xmlns="" id="{9A64F0FB-6F84-4FFF-9CB8-EAFD443A43AC}"/>
                </a:ext>
              </a:extLst>
            </p:cNvPr>
            <p:cNvSpPr>
              <a:spLocks noChangeArrowheads="1"/>
            </p:cNvSpPr>
            <p:nvPr/>
          </p:nvSpPr>
          <p:spPr bwMode="auto">
            <a:xfrm>
              <a:off x="6073774" y="3709988"/>
              <a:ext cx="158470"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S</a:t>
              </a:r>
              <a:endParaRPr kumimoji="0" lang="zh-CN" altLang="zh-CN" sz="1800" b="0" i="0" u="none" strike="noStrike" cap="none" normalizeH="0" baseline="0" dirty="0">
                <a:ln>
                  <a:noFill/>
                </a:ln>
                <a:solidFill>
                  <a:schemeClr val="tx1"/>
                </a:solidFill>
                <a:effectLst/>
                <a:latin typeface="iCiel Cadena"/>
              </a:endParaRPr>
            </a:p>
          </p:txBody>
        </p:sp>
        <p:sp>
          <p:nvSpPr>
            <p:cNvPr id="77" name="Rectangle 57">
              <a:extLst>
                <a:ext uri="{FF2B5EF4-FFF2-40B4-BE49-F238E27FC236}">
                  <a16:creationId xmlns:a16="http://schemas.microsoft.com/office/drawing/2014/main" xmlns="" id="{E4C505D5-C5ED-434D-8653-EE649CADCB6F}"/>
                </a:ext>
              </a:extLst>
            </p:cNvPr>
            <p:cNvSpPr>
              <a:spLocks noChangeArrowheads="1"/>
            </p:cNvSpPr>
            <p:nvPr/>
          </p:nvSpPr>
          <p:spPr bwMode="auto">
            <a:xfrm>
              <a:off x="4335463" y="4602163"/>
              <a:ext cx="16927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T</a:t>
              </a:r>
              <a:endParaRPr kumimoji="0" lang="zh-CN" altLang="zh-CN" sz="1800" b="0" i="0" u="none" strike="noStrike" cap="none" normalizeH="0" baseline="0" dirty="0">
                <a:ln>
                  <a:noFill/>
                </a:ln>
                <a:solidFill>
                  <a:schemeClr val="tx1"/>
                </a:solidFill>
                <a:effectLst/>
                <a:latin typeface="iCiel Cadena"/>
              </a:endParaRPr>
            </a:p>
          </p:txBody>
        </p:sp>
        <p:sp>
          <p:nvSpPr>
            <p:cNvPr id="78" name="Rectangle 58">
              <a:extLst>
                <a:ext uri="{FF2B5EF4-FFF2-40B4-BE49-F238E27FC236}">
                  <a16:creationId xmlns:a16="http://schemas.microsoft.com/office/drawing/2014/main" xmlns="" id="{DEFF40AE-ED0F-4466-ABCE-E566165508D5}"/>
                </a:ext>
              </a:extLst>
            </p:cNvPr>
            <p:cNvSpPr>
              <a:spLocks noChangeArrowheads="1"/>
            </p:cNvSpPr>
            <p:nvPr/>
          </p:nvSpPr>
          <p:spPr bwMode="auto">
            <a:xfrm>
              <a:off x="4335463" y="4948238"/>
              <a:ext cx="21609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H</a:t>
              </a:r>
              <a:endParaRPr kumimoji="0" lang="zh-CN" altLang="zh-CN" sz="1800" b="0" i="0" u="none" strike="noStrike" cap="none" normalizeH="0" baseline="0" dirty="0">
                <a:ln>
                  <a:noFill/>
                </a:ln>
                <a:solidFill>
                  <a:schemeClr val="tx1"/>
                </a:solidFill>
                <a:effectLst/>
                <a:latin typeface="iCiel Cadena"/>
              </a:endParaRPr>
            </a:p>
          </p:txBody>
        </p:sp>
      </p:grpSp>
      <p:sp>
        <p:nvSpPr>
          <p:cNvPr id="79" name="Rectangle 78"/>
          <p:cNvSpPr/>
          <p:nvPr/>
        </p:nvSpPr>
        <p:spPr>
          <a:xfrm>
            <a:off x="1967602" y="3249041"/>
            <a:ext cx="8417625" cy="830997"/>
          </a:xfrm>
          <a:prstGeom prst="rect">
            <a:avLst/>
          </a:prstGeom>
          <a:solidFill>
            <a:schemeClr val="bg1"/>
          </a:solidFill>
        </p:spPr>
        <p:txBody>
          <a:bodyPr wrap="none" lIns="91440" tIns="45720" rIns="91440" bIns="45720">
            <a:spAutoFit/>
          </a:bodyPr>
          <a:lstStyle/>
          <a:p>
            <a:pPr algn="ctr"/>
            <a:r>
              <a:rPr lang="en-US" sz="4800" b="1" dirty="0">
                <a:ln w="22225">
                  <a:solidFill>
                    <a:schemeClr val="accent2"/>
                  </a:solidFill>
                  <a:prstDash val="solid"/>
                </a:ln>
                <a:solidFill>
                  <a:schemeClr val="accent2">
                    <a:lumMod val="75000"/>
                  </a:schemeClr>
                </a:solidFill>
                <a:latin typeface="Times New Roman" panose="02020603050405020304" pitchFamily="18" charset="0"/>
                <a:cs typeface="Times New Roman" panose="02020603050405020304" pitchFamily="18" charset="0"/>
              </a:rPr>
              <a:t>TẠM BIỆT VÀ HẸN GẶP LẠI</a:t>
            </a:r>
          </a:p>
        </p:txBody>
      </p:sp>
      <p:pic>
        <p:nvPicPr>
          <p:cNvPr id="83" name="图片 14">
            <a:extLst>
              <a:ext uri="{FF2B5EF4-FFF2-40B4-BE49-F238E27FC236}">
                <a16:creationId xmlns:a16="http://schemas.microsoft.com/office/drawing/2014/main" xmlns="" id="{24C4C1C4-43C3-40EE-887E-6B37C3452A6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3687" y="4174670"/>
            <a:ext cx="4084635" cy="2041582"/>
          </a:xfrm>
          <a:prstGeom prst="rect">
            <a:avLst/>
          </a:prstGeom>
        </p:spPr>
      </p:pic>
      <p:pic>
        <p:nvPicPr>
          <p:cNvPr id="84" name="图片 6">
            <a:extLst>
              <a:ext uri="{FF2B5EF4-FFF2-40B4-BE49-F238E27FC236}">
                <a16:creationId xmlns:a16="http://schemas.microsoft.com/office/drawing/2014/main" xmlns="" id="{D55673E8-2FB0-4E85-B254-56C877C27F9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863874" y="-342891"/>
            <a:ext cx="2162083" cy="2588323"/>
          </a:xfrm>
          <a:prstGeom prst="rect">
            <a:avLst/>
          </a:prstGeom>
        </p:spPr>
      </p:pic>
      <p:pic>
        <p:nvPicPr>
          <p:cNvPr id="80" name="Picture 79">
            <a:extLst>
              <a:ext uri="{FF2B5EF4-FFF2-40B4-BE49-F238E27FC236}">
                <a16:creationId xmlns:a16="http://schemas.microsoft.com/office/drawing/2014/main" xmlns="" id="{981D933B-E8C3-4860-930A-5D825F8F7354}"/>
              </a:ext>
            </a:extLst>
          </p:cNvPr>
          <p:cNvPicPr>
            <a:picLocks noChangeAspect="1"/>
          </p:cNvPicPr>
          <p:nvPr/>
        </p:nvPicPr>
        <p:blipFill>
          <a:blip r:embed="rId6"/>
          <a:stretch>
            <a:fillRect/>
          </a:stretch>
        </p:blipFill>
        <p:spPr>
          <a:xfrm>
            <a:off x="121559" y="2458656"/>
            <a:ext cx="589731" cy="520622"/>
          </a:xfrm>
          <a:prstGeom prst="rect">
            <a:avLst/>
          </a:prstGeom>
        </p:spPr>
      </p:pic>
    </p:spTree>
    <p:extLst>
      <p:ext uri="{BB962C8B-B14F-4D97-AF65-F5344CB8AC3E}">
        <p14:creationId xmlns:p14="http://schemas.microsoft.com/office/powerpoint/2010/main" val="21769427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xmlns="" id="{E4887A39-7735-4207-A78B-68076D1A4286}"/>
              </a:ext>
            </a:extLst>
          </p:cNvPr>
          <p:cNvGrpSpPr/>
          <p:nvPr/>
        </p:nvGrpSpPr>
        <p:grpSpPr>
          <a:xfrm>
            <a:off x="614526" y="1311620"/>
            <a:ext cx="10962947" cy="5031401"/>
            <a:chOff x="512219" y="900102"/>
            <a:chExt cx="10962947" cy="5031401"/>
          </a:xfrm>
        </p:grpSpPr>
        <p:sp>
          <p:nvSpPr>
            <p:cNvPr id="13" name="Rectangle 12">
              <a:extLst>
                <a:ext uri="{FF2B5EF4-FFF2-40B4-BE49-F238E27FC236}">
                  <a16:creationId xmlns:a16="http://schemas.microsoft.com/office/drawing/2014/main" xmlns="" id="{FAB2ABA5-E39F-453B-A1F6-A8A302CF76CF}"/>
                </a:ext>
              </a:extLst>
            </p:cNvPr>
            <p:cNvSpPr/>
            <p:nvPr/>
          </p:nvSpPr>
          <p:spPr>
            <a:xfrm>
              <a:off x="3379791" y="1086631"/>
              <a:ext cx="7173355" cy="684803"/>
            </a:xfrm>
            <a:prstGeom prst="rect">
              <a:avLst/>
            </a:prstGeom>
          </p:spPr>
          <p:txBody>
            <a:bodyPr wrap="square">
              <a:spAutoFit/>
            </a:bodyPr>
            <a:lstStyle/>
            <a:p>
              <a:pPr defTabSz="342900">
                <a:lnSpc>
                  <a:spcPct val="150000"/>
                </a:lnSpc>
              </a:pPr>
              <a:r>
                <a:rPr lang="en-US" sz="2800" b="1">
                  <a:solidFill>
                    <a:srgbClr val="7FC354"/>
                  </a:solidFill>
                  <a:latin typeface="SVN-Androgyne" panose="02040603050506020204" pitchFamily="18" charset="0"/>
                  <a:cs typeface="Times New Roman" panose="02020603050405020304" pitchFamily="18" charset="0"/>
                </a:rPr>
                <a:t>Em sẽ làm gì?</a:t>
              </a:r>
              <a:endParaRPr lang="vi-VN" sz="2800" b="1">
                <a:solidFill>
                  <a:srgbClr val="7FC354"/>
                </a:solidFill>
                <a:cs typeface="Times New Roman" panose="02020603050405020304" pitchFamily="18" charset="0"/>
              </a:endParaRPr>
            </a:p>
          </p:txBody>
        </p:sp>
        <p:sp>
          <p:nvSpPr>
            <p:cNvPr id="2" name="Rectangle: Rounded Corners 1">
              <a:extLst>
                <a:ext uri="{FF2B5EF4-FFF2-40B4-BE49-F238E27FC236}">
                  <a16:creationId xmlns:a16="http://schemas.microsoft.com/office/drawing/2014/main" xmlns="" id="{16B29C23-1986-4FCE-AE04-4E2E5FEDFBCC}"/>
                </a:ext>
              </a:extLst>
            </p:cNvPr>
            <p:cNvSpPr/>
            <p:nvPr/>
          </p:nvSpPr>
          <p:spPr>
            <a:xfrm>
              <a:off x="512219" y="1021436"/>
              <a:ext cx="10962947" cy="4910067"/>
            </a:xfrm>
            <a:prstGeom prst="roundRect">
              <a:avLst>
                <a:gd name="adj" fmla="val 3938"/>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4" name="Rectangle 13">
              <a:extLst>
                <a:ext uri="{FF2B5EF4-FFF2-40B4-BE49-F238E27FC236}">
                  <a16:creationId xmlns:a16="http://schemas.microsoft.com/office/drawing/2014/main" xmlns="" id="{70DA43EF-4FDA-4CA6-88C0-2BCCF27C1E7C}"/>
                </a:ext>
              </a:extLst>
            </p:cNvPr>
            <p:cNvSpPr/>
            <p:nvPr/>
          </p:nvSpPr>
          <p:spPr>
            <a:xfrm>
              <a:off x="747841" y="1807237"/>
              <a:ext cx="10506269" cy="488660"/>
            </a:xfrm>
            <a:prstGeom prst="rect">
              <a:avLst/>
            </a:prstGeom>
          </p:spPr>
          <p:txBody>
            <a:bodyPr wrap="square">
              <a:spAutoFit/>
            </a:bodyPr>
            <a:lstStyle/>
            <a:p>
              <a:pPr defTabSz="342900">
                <a:lnSpc>
                  <a:spcPct val="150000"/>
                </a:lnSpc>
              </a:pPr>
              <a:r>
                <a:rPr lang="vi-VN" sz="2000">
                  <a:latin typeface="UTM Avo" panose="02040603050506020204" pitchFamily="18" charset="0"/>
                  <a:cs typeface="Times New Roman" panose="02020603050405020304" pitchFamily="18" charset="0"/>
                </a:rPr>
                <a:t>Em hãy quan sát hại tình huống sau và trả lời câu hỏi.</a:t>
              </a:r>
            </a:p>
          </p:txBody>
        </p:sp>
        <p:grpSp>
          <p:nvGrpSpPr>
            <p:cNvPr id="15" name="Group 14">
              <a:extLst>
                <a:ext uri="{FF2B5EF4-FFF2-40B4-BE49-F238E27FC236}">
                  <a16:creationId xmlns:a16="http://schemas.microsoft.com/office/drawing/2014/main" xmlns="" id="{9F981BEB-8658-4DB9-970A-DFF9F966A571}"/>
                </a:ext>
              </a:extLst>
            </p:cNvPr>
            <p:cNvGrpSpPr/>
            <p:nvPr/>
          </p:nvGrpSpPr>
          <p:grpSpPr>
            <a:xfrm>
              <a:off x="522612" y="900102"/>
              <a:ext cx="2898644" cy="880803"/>
              <a:chOff x="522612" y="900102"/>
              <a:chExt cx="2898644" cy="880803"/>
            </a:xfrm>
          </p:grpSpPr>
          <p:grpSp>
            <p:nvGrpSpPr>
              <p:cNvPr id="16" name="Group 15">
                <a:extLst>
                  <a:ext uri="{FF2B5EF4-FFF2-40B4-BE49-F238E27FC236}">
                    <a16:creationId xmlns:a16="http://schemas.microsoft.com/office/drawing/2014/main" xmlns="" id="{C0485714-67DE-444C-AB85-04CC1EF99EEE}"/>
                  </a:ext>
                </a:extLst>
              </p:cNvPr>
              <p:cNvGrpSpPr/>
              <p:nvPr/>
            </p:nvGrpSpPr>
            <p:grpSpPr>
              <a:xfrm>
                <a:off x="522612" y="1095583"/>
                <a:ext cx="2372989" cy="661656"/>
                <a:chOff x="5906375" y="1404722"/>
                <a:chExt cx="2372989" cy="661656"/>
              </a:xfrm>
            </p:grpSpPr>
            <p:sp>
              <p:nvSpPr>
                <p:cNvPr id="21" name="Rectangle: Top Corners Rounded 20">
                  <a:extLst>
                    <a:ext uri="{FF2B5EF4-FFF2-40B4-BE49-F238E27FC236}">
                      <a16:creationId xmlns:a16="http://schemas.microsoft.com/office/drawing/2014/main" xmlns="" id="{195ABAE6-A846-409B-85E5-4CD6FF370697}"/>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latin typeface="UTM Bienvenue" panose="02040603050506020204" pitchFamily="18" charset="0"/>
                  </a:endParaRPr>
                </a:p>
              </p:txBody>
            </p:sp>
            <p:sp>
              <p:nvSpPr>
                <p:cNvPr id="22" name="Rectangle 21">
                  <a:extLst>
                    <a:ext uri="{FF2B5EF4-FFF2-40B4-BE49-F238E27FC236}">
                      <a16:creationId xmlns:a16="http://schemas.microsoft.com/office/drawing/2014/main" xmlns="" id="{22D5722D-C4D9-4D78-80B8-7026BEF70276}"/>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17" name="Group 16">
                <a:extLst>
                  <a:ext uri="{FF2B5EF4-FFF2-40B4-BE49-F238E27FC236}">
                    <a16:creationId xmlns:a16="http://schemas.microsoft.com/office/drawing/2014/main" xmlns="" id="{5CFE52EF-B45D-41EF-AD98-6772D8E16074}"/>
                  </a:ext>
                </a:extLst>
              </p:cNvPr>
              <p:cNvGrpSpPr/>
              <p:nvPr/>
            </p:nvGrpSpPr>
            <p:grpSpPr>
              <a:xfrm rot="20419193">
                <a:off x="2468303" y="900102"/>
                <a:ext cx="952953" cy="880803"/>
                <a:chOff x="8974078" y="279854"/>
                <a:chExt cx="3397172" cy="3224225"/>
              </a:xfrm>
            </p:grpSpPr>
            <p:pic>
              <p:nvPicPr>
                <p:cNvPr id="19" name="Picture 5">
                  <a:extLst>
                    <a:ext uri="{FF2B5EF4-FFF2-40B4-BE49-F238E27FC236}">
                      <a16:creationId xmlns:a16="http://schemas.microsoft.com/office/drawing/2014/main" xmlns="" id="{1F1A57E2-D857-4D89-A4EF-C44572F6907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8974078" y="279854"/>
                  <a:ext cx="3397172" cy="3224225"/>
                </a:xfrm>
                <a:prstGeom prst="rect">
                  <a:avLst/>
                </a:prstGeom>
              </p:spPr>
            </p:pic>
            <p:pic>
              <p:nvPicPr>
                <p:cNvPr id="20" name="Picture 6">
                  <a:extLst>
                    <a:ext uri="{FF2B5EF4-FFF2-40B4-BE49-F238E27FC236}">
                      <a16:creationId xmlns:a16="http://schemas.microsoft.com/office/drawing/2014/main" xmlns="" id="{987D6516-EAFE-4645-8413-365F09D829A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9264793" y="565916"/>
                  <a:ext cx="2916628" cy="2768146"/>
                </a:xfrm>
                <a:prstGeom prst="rect">
                  <a:avLst/>
                </a:prstGeom>
              </p:spPr>
            </p:pic>
          </p:grpSp>
          <p:sp>
            <p:nvSpPr>
              <p:cNvPr id="18" name="Rectangle 17">
                <a:extLst>
                  <a:ext uri="{FF2B5EF4-FFF2-40B4-BE49-F238E27FC236}">
                    <a16:creationId xmlns:a16="http://schemas.microsoft.com/office/drawing/2014/main" xmlns="" id="{4F4984E6-5DDB-4389-BA4B-99FF68DE7565}"/>
                  </a:ext>
                </a:extLst>
              </p:cNvPr>
              <p:cNvSpPr/>
              <p:nvPr/>
            </p:nvSpPr>
            <p:spPr>
              <a:xfrm>
                <a:off x="2792351" y="1002361"/>
                <a:ext cx="363894" cy="684803"/>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1</a:t>
                </a:r>
                <a:endParaRPr lang="vi-VN" sz="2800" b="1">
                  <a:solidFill>
                    <a:schemeClr val="bg1"/>
                  </a:solidFill>
                  <a:cs typeface="Times New Roman" panose="02020603050405020304" pitchFamily="18" charset="0"/>
                </a:endParaRPr>
              </a:p>
            </p:txBody>
          </p:sp>
        </p:grpSp>
      </p:grpSp>
      <p:sp>
        <p:nvSpPr>
          <p:cNvPr id="26" name="Rectangle 25">
            <a:extLst>
              <a:ext uri="{FF2B5EF4-FFF2-40B4-BE49-F238E27FC236}">
                <a16:creationId xmlns:a16="http://schemas.microsoft.com/office/drawing/2014/main" xmlns="" id="{035773EA-06C3-4D17-9CA4-42BB90626366}"/>
              </a:ext>
            </a:extLst>
          </p:cNvPr>
          <p:cNvSpPr/>
          <p:nvPr/>
        </p:nvSpPr>
        <p:spPr>
          <a:xfrm>
            <a:off x="823988" y="5159132"/>
            <a:ext cx="5156287" cy="950325"/>
          </a:xfrm>
          <a:prstGeom prst="rect">
            <a:avLst/>
          </a:prstGeom>
        </p:spPr>
        <p:txBody>
          <a:bodyPr wrap="square">
            <a:spAutoFit/>
          </a:bodyPr>
          <a:lstStyle/>
          <a:p>
            <a:pPr algn="ctr" defTabSz="342900">
              <a:lnSpc>
                <a:spcPct val="150000"/>
              </a:lnSpc>
            </a:pPr>
            <a:r>
              <a:rPr lang="vi-VN" sz="2000" i="1">
                <a:latin typeface="UTM Avo" panose="02040603050506020204" pitchFamily="18" charset="0"/>
                <a:cs typeface="Times New Roman" panose="02020603050405020304" pitchFamily="18" charset="0"/>
              </a:rPr>
              <a:t>1. Chuẩn bị đi học, em thấy trời mưa, em sẽ chọn đồ vật nào trên móc treo?</a:t>
            </a:r>
          </a:p>
        </p:txBody>
      </p:sp>
      <p:sp>
        <p:nvSpPr>
          <p:cNvPr id="27" name="Rectangle 26">
            <a:extLst>
              <a:ext uri="{FF2B5EF4-FFF2-40B4-BE49-F238E27FC236}">
                <a16:creationId xmlns:a16="http://schemas.microsoft.com/office/drawing/2014/main" xmlns="" id="{25A0314A-3F54-4634-AEC4-1508A509C08F}"/>
              </a:ext>
            </a:extLst>
          </p:cNvPr>
          <p:cNvSpPr/>
          <p:nvPr/>
        </p:nvSpPr>
        <p:spPr>
          <a:xfrm>
            <a:off x="6189737" y="5159132"/>
            <a:ext cx="5156287" cy="950325"/>
          </a:xfrm>
          <a:prstGeom prst="rect">
            <a:avLst/>
          </a:prstGeom>
        </p:spPr>
        <p:txBody>
          <a:bodyPr wrap="square">
            <a:spAutoFit/>
          </a:bodyPr>
          <a:lstStyle/>
          <a:p>
            <a:pPr algn="ctr" defTabSz="342900">
              <a:lnSpc>
                <a:spcPct val="150000"/>
              </a:lnSpc>
            </a:pPr>
            <a:r>
              <a:rPr lang="vi-VN" sz="2000" i="1">
                <a:latin typeface="UTM Avo" panose="02040603050506020204" pitchFamily="18" charset="0"/>
                <a:cs typeface="Times New Roman" panose="02020603050405020304" pitchFamily="18" charset="0"/>
              </a:rPr>
              <a:t>2. Đèn giao thông dành cho người đi bộ màu gì thì em có thể sang đường?</a:t>
            </a:r>
          </a:p>
        </p:txBody>
      </p:sp>
      <p:pic>
        <p:nvPicPr>
          <p:cNvPr id="23" name="Picture 22">
            <a:extLst>
              <a:ext uri="{FF2B5EF4-FFF2-40B4-BE49-F238E27FC236}">
                <a16:creationId xmlns:a16="http://schemas.microsoft.com/office/drawing/2014/main" xmlns="" id="{13B29E96-2243-43CD-B596-FF095D1466D1}"/>
              </a:ext>
            </a:extLst>
          </p:cNvPr>
          <p:cNvPicPr>
            <a:picLocks noChangeAspect="1"/>
          </p:cNvPicPr>
          <p:nvPr/>
        </p:nvPicPr>
        <p:blipFill>
          <a:blip r:embed="rId6"/>
          <a:stretch>
            <a:fillRect/>
          </a:stretch>
        </p:blipFill>
        <p:spPr>
          <a:xfrm>
            <a:off x="1776845" y="2827488"/>
            <a:ext cx="3404811" cy="2330635"/>
          </a:xfrm>
          <a:prstGeom prst="rect">
            <a:avLst/>
          </a:prstGeom>
        </p:spPr>
      </p:pic>
      <p:pic>
        <p:nvPicPr>
          <p:cNvPr id="28" name="Picture 27">
            <a:extLst>
              <a:ext uri="{FF2B5EF4-FFF2-40B4-BE49-F238E27FC236}">
                <a16:creationId xmlns:a16="http://schemas.microsoft.com/office/drawing/2014/main" xmlns="" id="{D6253B46-B0B3-433B-BFC8-C70F2B57E919}"/>
              </a:ext>
            </a:extLst>
          </p:cNvPr>
          <p:cNvPicPr>
            <a:picLocks noChangeAspect="1"/>
          </p:cNvPicPr>
          <p:nvPr/>
        </p:nvPicPr>
        <p:blipFill>
          <a:blip r:embed="rId7"/>
          <a:stretch>
            <a:fillRect/>
          </a:stretch>
        </p:blipFill>
        <p:spPr>
          <a:xfrm>
            <a:off x="6970486" y="2821395"/>
            <a:ext cx="3433230" cy="2330635"/>
          </a:xfrm>
          <a:prstGeom prst="rect">
            <a:avLst/>
          </a:prstGeom>
        </p:spPr>
      </p:pic>
      <p:pic>
        <p:nvPicPr>
          <p:cNvPr id="31" name="Picture 30">
            <a:extLst>
              <a:ext uri="{FF2B5EF4-FFF2-40B4-BE49-F238E27FC236}">
                <a16:creationId xmlns:a16="http://schemas.microsoft.com/office/drawing/2014/main" xmlns="" id="{CE75A5FA-8B18-4F0C-8263-0B8596FB88F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447882" y="411046"/>
            <a:ext cx="1158339" cy="914479"/>
          </a:xfrm>
          <a:prstGeom prst="rect">
            <a:avLst/>
          </a:prstGeom>
        </p:spPr>
      </p:pic>
      <p:sp>
        <p:nvSpPr>
          <p:cNvPr id="32" name="Rectangle 31">
            <a:extLst>
              <a:ext uri="{FF2B5EF4-FFF2-40B4-BE49-F238E27FC236}">
                <a16:creationId xmlns:a16="http://schemas.microsoft.com/office/drawing/2014/main" xmlns="" id="{E5D28AA9-E7CE-4E7B-8400-9044A92194BC}"/>
              </a:ext>
            </a:extLst>
          </p:cNvPr>
          <p:cNvSpPr/>
          <p:nvPr/>
        </p:nvSpPr>
        <p:spPr>
          <a:xfrm>
            <a:off x="1692427" y="411069"/>
            <a:ext cx="3076025" cy="878959"/>
          </a:xfrm>
          <a:prstGeom prst="rect">
            <a:avLst/>
          </a:prstGeom>
        </p:spPr>
        <p:txBody>
          <a:bodyPr wrap="square">
            <a:spAutoFit/>
          </a:bodyPr>
          <a:lstStyle/>
          <a:p>
            <a:pPr defTabSz="342900">
              <a:lnSpc>
                <a:spcPct val="150000"/>
              </a:lnSpc>
            </a:pPr>
            <a:r>
              <a:rPr lang="en-US" sz="4000" b="1">
                <a:solidFill>
                  <a:srgbClr val="0998D7"/>
                </a:solidFill>
                <a:latin typeface="SVN-SAF" panose="02040603050506020204" pitchFamily="18" charset="0"/>
                <a:cs typeface="Times New Roman" panose="02020603050405020304" pitchFamily="18" charset="0"/>
              </a:rPr>
              <a:t>KHỞI ĐỘNG</a:t>
            </a:r>
            <a:endParaRPr lang="vi-VN" sz="4000" b="1">
              <a:solidFill>
                <a:srgbClr val="0998D7"/>
              </a:solidFill>
              <a:latin typeface="SVN-SAF" panose="02040603050506020204" pitchFamily="18" charset="0"/>
              <a:cs typeface="Times New Roman" panose="02020603050405020304" pitchFamily="18" charset="0"/>
            </a:endParaRPr>
          </a:p>
        </p:txBody>
      </p:sp>
    </p:spTree>
    <p:extLst>
      <p:ext uri="{BB962C8B-B14F-4D97-AF65-F5344CB8AC3E}">
        <p14:creationId xmlns:p14="http://schemas.microsoft.com/office/powerpoint/2010/main" val="29736304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iterate type="lt">
                                    <p:tmPct val="0"/>
                                  </p:iterate>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34" presetClass="emph" presetSubtype="0" fill="hold" grpId="0" nodeType="afterEffect">
                                  <p:stCondLst>
                                    <p:cond delay="0"/>
                                  </p:stCondLst>
                                  <p:iterate type="lt">
                                    <p:tmPct val="10000"/>
                                  </p:iterate>
                                  <p:childTnLst>
                                    <p:animMotion origin="layout" path="M -3.95833E-6 -4.07407E-6 L -3.95833E-6 -0.07222 " pathEditMode="relative" rAng="0" ptsTypes="AA">
                                      <p:cBhvr>
                                        <p:cTn id="10" dur="250" accel="50000" decel="50000" autoRev="1" fill="hold">
                                          <p:stCondLst>
                                            <p:cond delay="0"/>
                                          </p:stCondLst>
                                        </p:cTn>
                                        <p:tgtEl>
                                          <p:spTgt spid="32"/>
                                        </p:tgtEl>
                                        <p:attrNameLst>
                                          <p:attrName>ppt_x</p:attrName>
                                          <p:attrName>ppt_y</p:attrName>
                                        </p:attrNameLst>
                                      </p:cBhvr>
                                      <p:rCtr x="0" y="-3611"/>
                                    </p:animMotion>
                                    <p:animRot by="1500000">
                                      <p:cBhvr>
                                        <p:cTn id="11" dur="125" fill="hold">
                                          <p:stCondLst>
                                            <p:cond delay="0"/>
                                          </p:stCondLst>
                                        </p:cTn>
                                        <p:tgtEl>
                                          <p:spTgt spid="32"/>
                                        </p:tgtEl>
                                        <p:attrNameLst>
                                          <p:attrName>r</p:attrName>
                                        </p:attrNameLst>
                                      </p:cBhvr>
                                    </p:animRot>
                                    <p:animRot by="-1500000">
                                      <p:cBhvr>
                                        <p:cTn id="12" dur="125" fill="hold">
                                          <p:stCondLst>
                                            <p:cond delay="125"/>
                                          </p:stCondLst>
                                        </p:cTn>
                                        <p:tgtEl>
                                          <p:spTgt spid="32"/>
                                        </p:tgtEl>
                                        <p:attrNameLst>
                                          <p:attrName>r</p:attrName>
                                        </p:attrNameLst>
                                      </p:cBhvr>
                                    </p:animRot>
                                    <p:animRot by="-1500000">
                                      <p:cBhvr>
                                        <p:cTn id="13" dur="125" fill="hold">
                                          <p:stCondLst>
                                            <p:cond delay="250"/>
                                          </p:stCondLst>
                                        </p:cTn>
                                        <p:tgtEl>
                                          <p:spTgt spid="32"/>
                                        </p:tgtEl>
                                        <p:attrNameLst>
                                          <p:attrName>r</p:attrName>
                                        </p:attrNameLst>
                                      </p:cBhvr>
                                    </p:animRot>
                                    <p:animRot by="1500000">
                                      <p:cBhvr>
                                        <p:cTn id="14" dur="125" fill="hold">
                                          <p:stCondLst>
                                            <p:cond delay="375"/>
                                          </p:stCondLst>
                                        </p:cTn>
                                        <p:tgtEl>
                                          <p:spTgt spid="32"/>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randombar(horizontal)">
                                      <p:cBhvr>
                                        <p:cTn id="24" dur="500"/>
                                        <p:tgtEl>
                                          <p:spTgt spid="23"/>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randombar(horizontal)">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randombar(horizontal)">
                                      <p:cBhvr>
                                        <p:cTn id="32" dur="500"/>
                                        <p:tgtEl>
                                          <p:spTgt spid="28"/>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randombar(horizontal)">
                                      <p:cBhvr>
                                        <p:cTn id="3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32" grpId="0"/>
      <p:bldP spid="3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5B73E9F5-C95F-411C-AE22-0A1CFB2445F2}"/>
              </a:ext>
            </a:extLst>
          </p:cNvPr>
          <p:cNvSpPr/>
          <p:nvPr/>
        </p:nvSpPr>
        <p:spPr>
          <a:xfrm>
            <a:off x="614526" y="292955"/>
            <a:ext cx="8211146" cy="68480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1. </a:t>
            </a:r>
            <a:r>
              <a:rPr lang="vi-VN" sz="2800" b="1">
                <a:solidFill>
                  <a:srgbClr val="F03C69"/>
                </a:solidFill>
                <a:latin typeface="SVN-SAF" panose="02040603050506020204" pitchFamily="18" charset="0"/>
                <a:cs typeface="Times New Roman" panose="02020603050405020304" pitchFamily="18" charset="0"/>
              </a:rPr>
              <a:t>CÔNG VIỆC TUỲ THUỘC VÀO ĐIỀU KIỆN</a:t>
            </a:r>
            <a:endParaRPr lang="vi-VN" sz="2800" b="1">
              <a:solidFill>
                <a:srgbClr val="F03C69"/>
              </a:solidFill>
              <a:cs typeface="Times New Roman" panose="02020603050405020304" pitchFamily="18" charset="0"/>
            </a:endParaRPr>
          </a:p>
        </p:txBody>
      </p:sp>
      <p:sp>
        <p:nvSpPr>
          <p:cNvPr id="3" name="Rectangle 2">
            <a:extLst>
              <a:ext uri="{FF2B5EF4-FFF2-40B4-BE49-F238E27FC236}">
                <a16:creationId xmlns:a16="http://schemas.microsoft.com/office/drawing/2014/main" xmlns="" id="{8596D8CE-8B7B-4D04-8178-8F49B8AD3ACF}"/>
              </a:ext>
            </a:extLst>
          </p:cNvPr>
          <p:cNvSpPr/>
          <p:nvPr/>
        </p:nvSpPr>
        <p:spPr>
          <a:xfrm>
            <a:off x="1315617" y="1082092"/>
            <a:ext cx="7173756" cy="2116028"/>
          </a:xfrm>
          <a:prstGeom prst="rect">
            <a:avLst/>
          </a:prstGeom>
        </p:spPr>
        <p:txBody>
          <a:bodyPr wrap="square">
            <a:spAutoFit/>
          </a:bodyPr>
          <a:lstStyle/>
          <a:p>
            <a:pPr algn="just" defTabSz="342900">
              <a:lnSpc>
                <a:spcPct val="135000"/>
              </a:lnSpc>
            </a:pPr>
            <a:r>
              <a:rPr lang="vi-VN" sz="2000">
                <a:latin typeface="UTM Avo" panose="02040603050506020204" pitchFamily="18" charset="0"/>
                <a:cs typeface="Times New Roman" panose="02020603050405020304" pitchFamily="18" charset="0"/>
              </a:rPr>
              <a:t>Trong cuộc sống, </a:t>
            </a:r>
            <a:r>
              <a:rPr lang="en-US" sz="2000">
                <a:latin typeface="UTM Avo" panose="02040603050506020204" pitchFamily="18" charset="0"/>
                <a:cs typeface="Times New Roman" panose="02020603050405020304" pitchFamily="18" charset="0"/>
              </a:rPr>
              <a:t>c</a:t>
            </a:r>
            <a:r>
              <a:rPr lang="vi-VN" sz="2000">
                <a:latin typeface="UTM Avo" panose="02040603050506020204" pitchFamily="18" charset="0"/>
                <a:cs typeface="Times New Roman" panose="02020603050405020304" pitchFamily="18" charset="0"/>
              </a:rPr>
              <a:t>ó những việc chúng ta chỉ thực hiện nếu một điều kiện nào đó xảy ra. Ví dụ, chuẩn bị đi học, thấy trời mưa nên em mặc áo mưa để không bị ướt. Như vậy, việc mặc áo mưa tuỳ thuộc vào điều kiện trời có mưa hay không.</a:t>
            </a:r>
          </a:p>
        </p:txBody>
      </p:sp>
      <p:pic>
        <p:nvPicPr>
          <p:cNvPr id="4" name="Picture 3">
            <a:extLst>
              <a:ext uri="{FF2B5EF4-FFF2-40B4-BE49-F238E27FC236}">
                <a16:creationId xmlns:a16="http://schemas.microsoft.com/office/drawing/2014/main" xmlns="" id="{2AA35106-DB37-42EC-8BFB-B4C4567FACE0}"/>
              </a:ext>
            </a:extLst>
          </p:cNvPr>
          <p:cNvPicPr>
            <a:picLocks noChangeAspect="1"/>
          </p:cNvPicPr>
          <p:nvPr/>
        </p:nvPicPr>
        <p:blipFill>
          <a:blip r:embed="rId2"/>
          <a:stretch>
            <a:fillRect/>
          </a:stretch>
        </p:blipFill>
        <p:spPr>
          <a:xfrm>
            <a:off x="415636" y="1161495"/>
            <a:ext cx="899980" cy="800445"/>
          </a:xfrm>
          <a:prstGeom prst="rect">
            <a:avLst/>
          </a:prstGeom>
        </p:spPr>
      </p:pic>
      <p:sp>
        <p:nvSpPr>
          <p:cNvPr id="5" name="Rectangle 4">
            <a:extLst>
              <a:ext uri="{FF2B5EF4-FFF2-40B4-BE49-F238E27FC236}">
                <a16:creationId xmlns:a16="http://schemas.microsoft.com/office/drawing/2014/main" xmlns="" id="{DCBA29D3-67F9-4C84-A9F5-A442C052F0DE}"/>
              </a:ext>
            </a:extLst>
          </p:cNvPr>
          <p:cNvSpPr/>
          <p:nvPr/>
        </p:nvSpPr>
        <p:spPr>
          <a:xfrm>
            <a:off x="1315617" y="3255361"/>
            <a:ext cx="7173756" cy="923330"/>
          </a:xfrm>
          <a:prstGeom prst="rect">
            <a:avLst/>
          </a:prstGeom>
        </p:spPr>
        <p:txBody>
          <a:bodyPr wrap="square">
            <a:spAutoFit/>
          </a:bodyPr>
          <a:lstStyle/>
          <a:p>
            <a:pPr algn="just" defTabSz="342900">
              <a:lnSpc>
                <a:spcPct val="135000"/>
              </a:lnSpc>
            </a:pPr>
            <a:r>
              <a:rPr lang="vi-VN" sz="2000" dirty="0">
                <a:latin typeface="UTM Avo" panose="02040603050506020204" pitchFamily="18" charset="0"/>
                <a:cs typeface="Times New Roman" panose="02020603050405020304" pitchFamily="18" charset="0"/>
              </a:rPr>
              <a:t>Đang đi đến ngã tư </a:t>
            </a:r>
            <a:r>
              <a:rPr lang="en-US" sz="2000" dirty="0">
                <a:latin typeface="UTM Avo" panose="02040603050506020204" pitchFamily="18" charset="0"/>
                <a:cs typeface="Times New Roman" panose="02020603050405020304" pitchFamily="18" charset="0"/>
              </a:rPr>
              <a:t>c</a:t>
            </a:r>
            <a:r>
              <a:rPr lang="vi-VN" sz="2000" dirty="0">
                <a:latin typeface="UTM Avo" panose="02040603050506020204" pitchFamily="18" charset="0"/>
                <a:cs typeface="Times New Roman" panose="02020603050405020304" pitchFamily="18" charset="0"/>
              </a:rPr>
              <a:t>ó đèn tín hiệu giao thông, em dừng lại hay đi tiếp phụ thuộc vào màu đèn giao thông dành cho người đi bộ</a:t>
            </a:r>
            <a:r>
              <a:rPr lang="vi-VN" sz="2000" dirty="0" smtClean="0">
                <a:latin typeface="UTM Avo" panose="02040603050506020204" pitchFamily="18" charset="0"/>
                <a:cs typeface="Times New Roman" panose="02020603050405020304" pitchFamily="18" charset="0"/>
              </a:rPr>
              <a:t>.</a:t>
            </a:r>
            <a:r>
              <a:rPr lang="en-US" sz="2000" smtClean="0">
                <a:latin typeface="UTM Avo" panose="02040603050506020204" pitchFamily="18" charset="0"/>
                <a:cs typeface="Times New Roman" panose="02020603050405020304" pitchFamily="18" charset="0"/>
              </a:rPr>
              <a:t> </a:t>
            </a:r>
            <a:endParaRPr lang="vi-VN" sz="2000">
              <a:latin typeface="UTM Avo" panose="02040603050506020204" pitchFamily="18" charset="0"/>
              <a:cs typeface="Times New Roman" panose="02020603050405020304" pitchFamily="18" charset="0"/>
            </a:endParaRPr>
          </a:p>
        </p:txBody>
      </p:sp>
      <p:grpSp>
        <p:nvGrpSpPr>
          <p:cNvPr id="6" name="Group 5">
            <a:extLst>
              <a:ext uri="{FF2B5EF4-FFF2-40B4-BE49-F238E27FC236}">
                <a16:creationId xmlns:a16="http://schemas.microsoft.com/office/drawing/2014/main" xmlns="" id="{8790C52F-BD40-401E-BC5C-3B4343F8EAAC}"/>
              </a:ext>
            </a:extLst>
          </p:cNvPr>
          <p:cNvGrpSpPr/>
          <p:nvPr/>
        </p:nvGrpSpPr>
        <p:grpSpPr>
          <a:xfrm>
            <a:off x="1421956" y="4678330"/>
            <a:ext cx="9348087" cy="1631750"/>
            <a:chOff x="176038" y="533052"/>
            <a:chExt cx="9348087" cy="1631750"/>
          </a:xfrm>
        </p:grpSpPr>
        <p:grpSp>
          <p:nvGrpSpPr>
            <p:cNvPr id="7" name="Group 6">
              <a:extLst>
                <a:ext uri="{FF2B5EF4-FFF2-40B4-BE49-F238E27FC236}">
                  <a16:creationId xmlns:a16="http://schemas.microsoft.com/office/drawing/2014/main" xmlns="" id="{2DFDA0A9-B72E-4D95-AFCB-6343E716C766}"/>
                </a:ext>
              </a:extLst>
            </p:cNvPr>
            <p:cNvGrpSpPr/>
            <p:nvPr/>
          </p:nvGrpSpPr>
          <p:grpSpPr>
            <a:xfrm>
              <a:off x="176038" y="533052"/>
              <a:ext cx="9348087" cy="1631750"/>
              <a:chOff x="176038" y="533052"/>
              <a:chExt cx="9348087" cy="1631750"/>
            </a:xfrm>
          </p:grpSpPr>
          <p:grpSp>
            <p:nvGrpSpPr>
              <p:cNvPr id="9" name="Group 8">
                <a:extLst>
                  <a:ext uri="{FF2B5EF4-FFF2-40B4-BE49-F238E27FC236}">
                    <a16:creationId xmlns:a16="http://schemas.microsoft.com/office/drawing/2014/main" xmlns="" id="{2FEEE374-3F22-4BFA-B5CE-0C6E93C74AB1}"/>
                  </a:ext>
                </a:extLst>
              </p:cNvPr>
              <p:cNvGrpSpPr/>
              <p:nvPr/>
            </p:nvGrpSpPr>
            <p:grpSpPr>
              <a:xfrm>
                <a:off x="552795" y="917810"/>
                <a:ext cx="8971330" cy="1246992"/>
                <a:chOff x="1338207" y="943284"/>
                <a:chExt cx="8070998" cy="1839657"/>
              </a:xfrm>
            </p:grpSpPr>
            <p:sp>
              <p:nvSpPr>
                <p:cNvPr id="11" name="Rectangle: Rounded Corners 10">
                  <a:extLst>
                    <a:ext uri="{FF2B5EF4-FFF2-40B4-BE49-F238E27FC236}">
                      <a16:creationId xmlns:a16="http://schemas.microsoft.com/office/drawing/2014/main" xmlns="" id="{EFA09279-65FE-4161-84FA-5A66CEF512EE}"/>
                    </a:ext>
                  </a:extLst>
                </p:cNvPr>
                <p:cNvSpPr/>
                <p:nvPr/>
              </p:nvSpPr>
              <p:spPr>
                <a:xfrm>
                  <a:off x="1424711" y="1063553"/>
                  <a:ext cx="7984494" cy="1719388"/>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xmlns="" id="{8B0E48A9-B66E-4D36-B0BC-B99C79082F77}"/>
                    </a:ext>
                  </a:extLst>
                </p:cNvPr>
                <p:cNvSpPr/>
                <p:nvPr/>
              </p:nvSpPr>
              <p:spPr>
                <a:xfrm>
                  <a:off x="1338207" y="943284"/>
                  <a:ext cx="7984498" cy="1719387"/>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xmlns="" id="{94526273-0F58-4DF3-8410-97093100B90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6038" y="533052"/>
                <a:ext cx="998307" cy="883997"/>
              </a:xfrm>
              <a:prstGeom prst="rect">
                <a:avLst/>
              </a:prstGeom>
            </p:spPr>
          </p:pic>
        </p:grpSp>
        <p:sp>
          <p:nvSpPr>
            <p:cNvPr id="8" name="Rectangle 7">
              <a:extLst>
                <a:ext uri="{FF2B5EF4-FFF2-40B4-BE49-F238E27FC236}">
                  <a16:creationId xmlns:a16="http://schemas.microsoft.com/office/drawing/2014/main" xmlns="" id="{B96D2396-B622-4231-92A2-9C6FBD951161}"/>
                </a:ext>
              </a:extLst>
            </p:cNvPr>
            <p:cNvSpPr/>
            <p:nvPr/>
          </p:nvSpPr>
          <p:spPr>
            <a:xfrm>
              <a:off x="771339" y="975051"/>
              <a:ext cx="8588709" cy="953210"/>
            </a:xfrm>
            <a:prstGeom prst="rect">
              <a:avLst/>
            </a:prstGeom>
          </p:spPr>
          <p:txBody>
            <a:bodyPr wrap="square">
              <a:spAutoFit/>
            </a:bodyPr>
            <a:lstStyle/>
            <a:p>
              <a:pPr algn="ctr" defTabSz="342900">
                <a:lnSpc>
                  <a:spcPct val="135000"/>
                </a:lnSpc>
              </a:pPr>
              <a:r>
                <a:rPr lang="vi-VN" sz="2200" b="1">
                  <a:solidFill>
                    <a:srgbClr val="F03C69"/>
                  </a:solidFill>
                  <a:latin typeface="UTM Avo" panose="02040603050506020204" pitchFamily="18" charset="0"/>
                  <a:cs typeface="Times New Roman" panose="02020603050405020304" pitchFamily="18" charset="0"/>
                </a:rPr>
                <a:t> Có những việc được thực hiện hay không </a:t>
              </a:r>
              <a:endParaRPr lang="en-US" sz="2200" b="1">
                <a:solidFill>
                  <a:srgbClr val="F03C69"/>
                </a:solidFill>
                <a:latin typeface="UTM Avo" panose="02040603050506020204" pitchFamily="18" charset="0"/>
                <a:cs typeface="Times New Roman" panose="02020603050405020304" pitchFamily="18" charset="0"/>
              </a:endParaRPr>
            </a:p>
            <a:p>
              <a:pPr algn="ctr" defTabSz="342900">
                <a:lnSpc>
                  <a:spcPct val="135000"/>
                </a:lnSpc>
              </a:pPr>
              <a:r>
                <a:rPr lang="vi-VN" sz="2200" b="1">
                  <a:solidFill>
                    <a:srgbClr val="F03C69"/>
                  </a:solidFill>
                  <a:latin typeface="UTM Avo" panose="02040603050506020204" pitchFamily="18" charset="0"/>
                  <a:cs typeface="Times New Roman" panose="02020603050405020304" pitchFamily="18" charset="0"/>
                </a:rPr>
                <a:t>tuỳ thuộc vào một điều kiện nào đó có xảy ra hay không.</a:t>
              </a:r>
            </a:p>
          </p:txBody>
        </p:sp>
      </p:grpSp>
      <p:pic>
        <p:nvPicPr>
          <p:cNvPr id="13" name="Picture 12">
            <a:extLst>
              <a:ext uri="{FF2B5EF4-FFF2-40B4-BE49-F238E27FC236}">
                <a16:creationId xmlns:a16="http://schemas.microsoft.com/office/drawing/2014/main" xmlns="" id="{AF368D85-6B71-4898-830C-17CD9A1FCAAF}"/>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777" b="94972" l="9943" r="89675">
                        <a14:foregroundMark x1="43021" y1="88268" x2="43021" y2="88268"/>
                        <a14:foregroundMark x1="41874" y1="89106" x2="41874" y2="89106"/>
                        <a14:foregroundMark x1="51052" y1="88268" x2="51052" y2="88268"/>
                        <a14:foregroundMark x1="51052" y1="89665" x2="51052" y2="89665"/>
                        <a14:foregroundMark x1="18547" y1="83799" x2="18547" y2="83799"/>
                        <a14:foregroundMark x1="22562" y1="93296" x2="22562" y2="93296"/>
                        <a14:foregroundMark x1="10134" y1="86034" x2="22945" y2="94972"/>
                        <a14:foregroundMark x1="22945" y1="94972" x2="26769" y2="84358"/>
                        <a14:foregroundMark x1="45507" y1="45531" x2="45507" y2="45531"/>
                        <a14:foregroundMark x1="43595" y1="50000" x2="43595" y2="50000"/>
                        <a14:foregroundMark x1="43595" y1="45810" x2="43595" y2="45810"/>
                        <a14:foregroundMark x1="46080" y1="42458" x2="47228" y2="42458"/>
                        <a14:foregroundMark x1="44933" y1="43296" x2="42639" y2="46927"/>
                        <a14:foregroundMark x1="43403" y1="48045" x2="44168" y2="48045"/>
                        <a14:foregroundMark x1="35373" y1="62570" x2="35373" y2="62570"/>
                        <a14:foregroundMark x1="42639" y1="78492" x2="42639" y2="78492"/>
                        <a14:foregroundMark x1="47610" y1="78492" x2="47610" y2="78492"/>
                      </a14:backgroundRemoval>
                    </a14:imgEffect>
                  </a14:imgLayer>
                </a14:imgProps>
              </a:ext>
            </a:extLst>
          </a:blip>
          <a:stretch>
            <a:fillRect/>
          </a:stretch>
        </p:blipFill>
        <p:spPr>
          <a:xfrm>
            <a:off x="8958332" y="1082092"/>
            <a:ext cx="2378150" cy="1627873"/>
          </a:xfrm>
          <a:prstGeom prst="rect">
            <a:avLst/>
          </a:prstGeom>
        </p:spPr>
      </p:pic>
      <p:pic>
        <p:nvPicPr>
          <p:cNvPr id="14" name="Picture 13">
            <a:extLst>
              <a:ext uri="{FF2B5EF4-FFF2-40B4-BE49-F238E27FC236}">
                <a16:creationId xmlns:a16="http://schemas.microsoft.com/office/drawing/2014/main" xmlns="" id="{AE5C0E0D-608F-4BDD-9905-6A1CD6A7880C}"/>
              </a:ext>
            </a:extLst>
          </p:cNvPr>
          <p:cNvPicPr>
            <a:picLocks noChangeAspect="1"/>
          </p:cNvPicPr>
          <p:nvPr/>
        </p:nvPicPr>
        <p:blipFill>
          <a:blip r:embed="rId6">
            <a:extLst>
              <a:ext uri="{BEBA8EAE-BF5A-486C-A8C5-ECC9F3942E4B}">
                <a14:imgProps xmlns:a14="http://schemas.microsoft.com/office/drawing/2010/main">
                  <a14:imgLayer r:embed="rId7">
                    <a14:imgEffect>
                      <a14:backgroundRemoval t="7365" b="89802" l="10000" r="90000">
                        <a14:foregroundMark x1="28462" y1="7932" x2="28462" y2="7932"/>
                        <a14:foregroundMark x1="28462" y1="9632" x2="28462" y2="9632"/>
                        <a14:foregroundMark x1="28462" y1="46459" x2="28462" y2="46459"/>
                        <a14:foregroundMark x1="28269" y1="33994" x2="28269" y2="33994"/>
                        <a14:foregroundMark x1="27885" y1="30595" x2="27885" y2="30595"/>
                        <a14:foregroundMark x1="27885" y1="27762" x2="29808" y2="40227"/>
                        <a14:foregroundMark x1="12115" y1="46176" x2="27692" y2="40793"/>
                        <a14:foregroundMark x1="27692" y1="40793" x2="35769" y2="47875"/>
                        <a14:foregroundMark x1="26731" y1="20397" x2="26731" y2="20397"/>
                        <a14:foregroundMark x1="32692" y1="9915" x2="30577" y2="9915"/>
                        <a14:foregroundMark x1="46346" y1="7365" x2="46346" y2="7365"/>
                        <a14:foregroundMark x1="84754" y1="22148" x2="84808" y2="22946"/>
                        <a14:foregroundMark x1="87308" y1="19263" x2="85962" y2="20680"/>
                        <a14:foregroundMark x1="59038" y1="21246" x2="59038" y2="21246"/>
                        <a14:backgroundMark x1="60000" y1="8782" x2="60000" y2="8782"/>
                        <a14:backgroundMark x1="46923" y1="6799" x2="46923" y2="6799"/>
                        <a14:backgroundMark x1="63846" y1="14164" x2="65385" y2="34844"/>
                        <a14:backgroundMark x1="65385" y1="34844" x2="89423" y2="44759"/>
                        <a14:backgroundMark x1="80769" y1="17280" x2="85769" y2="20397"/>
                      </a14:backgroundRemoval>
                    </a14:imgEffect>
                  </a14:imgLayer>
                </a14:imgProps>
              </a:ext>
            </a:extLst>
          </a:blip>
          <a:stretch>
            <a:fillRect/>
          </a:stretch>
        </p:blipFill>
        <p:spPr>
          <a:xfrm>
            <a:off x="8789988" y="2946123"/>
            <a:ext cx="3040876" cy="2064287"/>
          </a:xfrm>
          <a:prstGeom prst="rect">
            <a:avLst/>
          </a:prstGeom>
        </p:spPr>
      </p:pic>
    </p:spTree>
    <p:extLst>
      <p:ext uri="{BB962C8B-B14F-4D97-AF65-F5344CB8AC3E}">
        <p14:creationId xmlns:p14="http://schemas.microsoft.com/office/powerpoint/2010/main" val="35023646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randombar(horizontal)">
                                      <p:cBhvr>
                                        <p:cTn id="16" dur="500"/>
                                        <p:tgtEl>
                                          <p:spTgt spid="4"/>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par>
                                <p:cTn id="20" presetID="14" presetClass="entr" presetSubtype="1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randombar(horizontal)">
                                      <p:cBhvr>
                                        <p:cTn id="27" dur="500"/>
                                        <p:tgtEl>
                                          <p:spTgt spid="5"/>
                                        </p:tgtEl>
                                      </p:cBhvr>
                                    </p:animEffect>
                                  </p:childTnLst>
                                </p:cTn>
                              </p:par>
                              <p:par>
                                <p:cTn id="28" presetID="14" presetClass="entr" presetSubtype="1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randombar(horizontal)">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FDA5842D-D3D8-405D-8289-DEF4F5A241D0}"/>
              </a:ext>
            </a:extLst>
          </p:cNvPr>
          <p:cNvPicPr>
            <a:picLocks noChangeAspect="1"/>
          </p:cNvPicPr>
          <p:nvPr/>
        </p:nvPicPr>
        <p:blipFill>
          <a:blip r:embed="rId2"/>
          <a:stretch>
            <a:fillRect/>
          </a:stretch>
        </p:blipFill>
        <p:spPr>
          <a:xfrm>
            <a:off x="479340" y="422567"/>
            <a:ext cx="745392" cy="733836"/>
          </a:xfrm>
          <a:prstGeom prst="rect">
            <a:avLst/>
          </a:prstGeom>
        </p:spPr>
      </p:pic>
      <p:sp>
        <p:nvSpPr>
          <p:cNvPr id="3" name="Rectangle 2">
            <a:extLst>
              <a:ext uri="{FF2B5EF4-FFF2-40B4-BE49-F238E27FC236}">
                <a16:creationId xmlns:a16="http://schemas.microsoft.com/office/drawing/2014/main" xmlns="" id="{AFD90627-63EF-41B3-9B99-E608F8CCA3D3}"/>
              </a:ext>
            </a:extLst>
          </p:cNvPr>
          <p:cNvSpPr/>
          <p:nvPr/>
        </p:nvSpPr>
        <p:spPr>
          <a:xfrm>
            <a:off x="1303953" y="519231"/>
            <a:ext cx="9842272" cy="488660"/>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Em hãy ghép mỗi mục ở cột A với một mục thích hợp ở </a:t>
            </a:r>
            <a:r>
              <a:rPr lang="en-US" sz="2000">
                <a:latin typeface="UTM Avo" panose="02040603050506020204" pitchFamily="18" charset="0"/>
                <a:cs typeface="Times New Roman" panose="02020603050405020304" pitchFamily="18" charset="0"/>
              </a:rPr>
              <a:t>c</a:t>
            </a:r>
            <a:r>
              <a:rPr lang="vi-VN" sz="2000">
                <a:latin typeface="UTM Avo" panose="02040603050506020204" pitchFamily="18" charset="0"/>
                <a:cs typeface="Times New Roman" panose="02020603050405020304" pitchFamily="18" charset="0"/>
              </a:rPr>
              <a:t>ột B.</a:t>
            </a:r>
          </a:p>
        </p:txBody>
      </p:sp>
      <p:pic>
        <p:nvPicPr>
          <p:cNvPr id="4" name="Picture 3">
            <a:extLst>
              <a:ext uri="{FF2B5EF4-FFF2-40B4-BE49-F238E27FC236}">
                <a16:creationId xmlns:a16="http://schemas.microsoft.com/office/drawing/2014/main" xmlns="" id="{9322FAC9-218A-4261-B139-B7821517D7BE}"/>
              </a:ext>
            </a:extLst>
          </p:cNvPr>
          <p:cNvPicPr>
            <a:picLocks noChangeAspect="1"/>
          </p:cNvPicPr>
          <p:nvPr/>
        </p:nvPicPr>
        <p:blipFill>
          <a:blip r:embed="rId3"/>
          <a:stretch>
            <a:fillRect/>
          </a:stretch>
        </p:blipFill>
        <p:spPr>
          <a:xfrm>
            <a:off x="1819813" y="1156403"/>
            <a:ext cx="7902625" cy="2438611"/>
          </a:xfrm>
          <a:prstGeom prst="rect">
            <a:avLst/>
          </a:prstGeom>
        </p:spPr>
      </p:pic>
      <p:sp>
        <p:nvSpPr>
          <p:cNvPr id="5" name="Rectangle 4">
            <a:extLst>
              <a:ext uri="{FF2B5EF4-FFF2-40B4-BE49-F238E27FC236}">
                <a16:creationId xmlns:a16="http://schemas.microsoft.com/office/drawing/2014/main" xmlns="" id="{E4C4A9B0-40FD-4058-A0EC-7AD8AB26DB6C}"/>
              </a:ext>
            </a:extLst>
          </p:cNvPr>
          <p:cNvSpPr/>
          <p:nvPr/>
        </p:nvSpPr>
        <p:spPr>
          <a:xfrm>
            <a:off x="1303953" y="3595014"/>
            <a:ext cx="9842272" cy="488660"/>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2. </a:t>
            </a:r>
            <a:r>
              <a:rPr lang="vi-VN" sz="2000">
                <a:latin typeface="UTM Avo" panose="02040603050506020204" pitchFamily="18" charset="0"/>
                <a:cs typeface="Times New Roman" panose="02020603050405020304" pitchFamily="18" charset="0"/>
              </a:rPr>
              <a:t>Mỗi việc sau đây được thực hiện nếu điều gì xảy ra?</a:t>
            </a:r>
          </a:p>
        </p:txBody>
      </p:sp>
      <p:sp>
        <p:nvSpPr>
          <p:cNvPr id="6" name="Rectangle 5">
            <a:extLst>
              <a:ext uri="{FF2B5EF4-FFF2-40B4-BE49-F238E27FC236}">
                <a16:creationId xmlns:a16="http://schemas.microsoft.com/office/drawing/2014/main" xmlns="" id="{077350AA-6B03-419F-927B-45B4049C549D}"/>
              </a:ext>
            </a:extLst>
          </p:cNvPr>
          <p:cNvSpPr/>
          <p:nvPr/>
        </p:nvSpPr>
        <p:spPr>
          <a:xfrm>
            <a:off x="1693718" y="4083674"/>
            <a:ext cx="5476010" cy="2335319"/>
          </a:xfrm>
          <a:prstGeom prst="rect">
            <a:avLst/>
          </a:prstGeom>
        </p:spPr>
        <p:txBody>
          <a:bodyPr wrap="square">
            <a:spAutoFit/>
          </a:bodyPr>
          <a:lstStyle/>
          <a:p>
            <a:pPr algn="just" defTabSz="342900">
              <a:lnSpc>
                <a:spcPct val="150000"/>
              </a:lnSpc>
            </a:pPr>
            <a:r>
              <a:rPr lang="en-US" sz="2000">
                <a:latin typeface="UTM Avo" panose="02040603050506020204" pitchFamily="18" charset="0"/>
                <a:cs typeface="Times New Roman" panose="02020603050405020304" pitchFamily="18" charset="0"/>
              </a:rPr>
              <a:t>a) Gọi số điện thoại bảo vệ trẻ em 111. </a:t>
            </a:r>
          </a:p>
          <a:p>
            <a:pPr algn="just" defTabSz="342900">
              <a:lnSpc>
                <a:spcPct val="150000"/>
              </a:lnSpc>
            </a:pPr>
            <a:r>
              <a:rPr lang="en-US" sz="2000">
                <a:latin typeface="UTM Avo" panose="02040603050506020204" pitchFamily="18" charset="0"/>
                <a:cs typeface="Times New Roman" panose="02020603050405020304" pitchFamily="18" charset="0"/>
              </a:rPr>
              <a:t>b) Gọi số điện thoại cứu nạn 112. </a:t>
            </a:r>
          </a:p>
          <a:p>
            <a:pPr algn="just" defTabSz="342900">
              <a:lnSpc>
                <a:spcPct val="150000"/>
              </a:lnSpc>
            </a:pPr>
            <a:r>
              <a:rPr lang="en-US" sz="2000">
                <a:latin typeface="UTM Avo" panose="02040603050506020204" pitchFamily="18" charset="0"/>
                <a:cs typeface="Times New Roman" panose="02020603050405020304" pitchFamily="18" charset="0"/>
              </a:rPr>
              <a:t>c) Gọi số điện thoại cho cảnh sát 113. </a:t>
            </a:r>
          </a:p>
          <a:p>
            <a:pPr algn="just" defTabSz="342900">
              <a:lnSpc>
                <a:spcPct val="150000"/>
              </a:lnSpc>
            </a:pPr>
            <a:r>
              <a:rPr lang="en-US" sz="2000">
                <a:latin typeface="UTM Avo" panose="02040603050506020204" pitchFamily="18" charset="0"/>
                <a:cs typeface="Times New Roman" panose="02020603050405020304" pitchFamily="18" charset="0"/>
              </a:rPr>
              <a:t>d) Gọi số điện thoại báo cháy 114.</a:t>
            </a:r>
          </a:p>
          <a:p>
            <a:pPr algn="just" defTabSz="342900">
              <a:lnSpc>
                <a:spcPct val="150000"/>
              </a:lnSpc>
            </a:pPr>
            <a:r>
              <a:rPr lang="en-US" sz="2000">
                <a:latin typeface="UTM Avo" panose="02040603050506020204" pitchFamily="18" charset="0"/>
                <a:cs typeface="Times New Roman" panose="02020603050405020304" pitchFamily="18" charset="0"/>
              </a:rPr>
              <a:t>e) Gọi số điện thoại cấp cứu 115</a:t>
            </a:r>
          </a:p>
        </p:txBody>
      </p:sp>
    </p:spTree>
    <p:extLst>
      <p:ext uri="{BB962C8B-B14F-4D97-AF65-F5344CB8AC3E}">
        <p14:creationId xmlns:p14="http://schemas.microsoft.com/office/powerpoint/2010/main" val="3046195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randombar(horizontal)">
                                      <p:cBhvr>
                                        <p:cTn id="21" dur="500"/>
                                        <p:tgtEl>
                                          <p:spTgt spid="5"/>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randombar(horizontal)">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xmlns="" id="{BF05CACA-FC86-4A09-99C8-53DEEE45480F}"/>
              </a:ext>
            </a:extLst>
          </p:cNvPr>
          <p:cNvSpPr/>
          <p:nvPr/>
        </p:nvSpPr>
        <p:spPr>
          <a:xfrm>
            <a:off x="614526" y="292955"/>
            <a:ext cx="8211146" cy="68480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2. SỬ DỤNG CÁCH NÓI “NẾU... THÌ ...”</a:t>
            </a:r>
            <a:endParaRPr lang="vi-VN" sz="2800" b="1">
              <a:solidFill>
                <a:srgbClr val="F03C69"/>
              </a:solidFill>
              <a:cs typeface="Times New Roman" panose="02020603050405020304" pitchFamily="18" charset="0"/>
            </a:endParaRPr>
          </a:p>
        </p:txBody>
      </p:sp>
      <p:grpSp>
        <p:nvGrpSpPr>
          <p:cNvPr id="8" name="Group 7">
            <a:extLst>
              <a:ext uri="{FF2B5EF4-FFF2-40B4-BE49-F238E27FC236}">
                <a16:creationId xmlns:a16="http://schemas.microsoft.com/office/drawing/2014/main" xmlns="" id="{AE72414E-0B87-4570-BC57-25D1E8CC94A1}"/>
              </a:ext>
            </a:extLst>
          </p:cNvPr>
          <p:cNvGrpSpPr/>
          <p:nvPr/>
        </p:nvGrpSpPr>
        <p:grpSpPr>
          <a:xfrm>
            <a:off x="614526" y="1136857"/>
            <a:ext cx="10962947" cy="4017035"/>
            <a:chOff x="512219" y="900102"/>
            <a:chExt cx="10962947" cy="4017035"/>
          </a:xfrm>
        </p:grpSpPr>
        <p:sp>
          <p:nvSpPr>
            <p:cNvPr id="9" name="Rectangle 8">
              <a:extLst>
                <a:ext uri="{FF2B5EF4-FFF2-40B4-BE49-F238E27FC236}">
                  <a16:creationId xmlns:a16="http://schemas.microsoft.com/office/drawing/2014/main" xmlns="" id="{89DDA988-B801-4369-A060-E26346D4991A}"/>
                </a:ext>
              </a:extLst>
            </p:cNvPr>
            <p:cNvSpPr/>
            <p:nvPr/>
          </p:nvSpPr>
          <p:spPr>
            <a:xfrm>
              <a:off x="3379791" y="1086631"/>
              <a:ext cx="7173355" cy="684803"/>
            </a:xfrm>
            <a:prstGeom prst="rect">
              <a:avLst/>
            </a:prstGeom>
          </p:spPr>
          <p:txBody>
            <a:bodyPr wrap="square">
              <a:spAutoFit/>
            </a:bodyPr>
            <a:lstStyle/>
            <a:p>
              <a:pPr defTabSz="342900">
                <a:lnSpc>
                  <a:spcPct val="150000"/>
                </a:lnSpc>
              </a:pPr>
              <a:r>
                <a:rPr lang="en-US" sz="2800" b="1">
                  <a:solidFill>
                    <a:srgbClr val="7FC354"/>
                  </a:solidFill>
                  <a:latin typeface="SVN-Androgyne" panose="02040603050506020204" pitchFamily="18" charset="0"/>
                  <a:cs typeface="Times New Roman" panose="02020603050405020304" pitchFamily="18" charset="0"/>
                </a:rPr>
                <a:t>Nếu ... thì...</a:t>
              </a:r>
              <a:endParaRPr lang="vi-VN" sz="2800" b="1">
                <a:solidFill>
                  <a:srgbClr val="7FC354"/>
                </a:solidFill>
                <a:cs typeface="Times New Roman" panose="02020603050405020304" pitchFamily="18" charset="0"/>
              </a:endParaRPr>
            </a:p>
          </p:txBody>
        </p:sp>
        <p:sp>
          <p:nvSpPr>
            <p:cNvPr id="10" name="Rectangle: Rounded Corners 9">
              <a:extLst>
                <a:ext uri="{FF2B5EF4-FFF2-40B4-BE49-F238E27FC236}">
                  <a16:creationId xmlns:a16="http://schemas.microsoft.com/office/drawing/2014/main" xmlns="" id="{5EB6C30F-1E9C-4319-A95E-715ADE688353}"/>
                </a:ext>
              </a:extLst>
            </p:cNvPr>
            <p:cNvSpPr/>
            <p:nvPr/>
          </p:nvSpPr>
          <p:spPr>
            <a:xfrm>
              <a:off x="512219" y="1021437"/>
              <a:ext cx="10962947" cy="3895700"/>
            </a:xfrm>
            <a:prstGeom prst="roundRect">
              <a:avLst>
                <a:gd name="adj" fmla="val 3938"/>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11" name="Rectangle 10">
              <a:extLst>
                <a:ext uri="{FF2B5EF4-FFF2-40B4-BE49-F238E27FC236}">
                  <a16:creationId xmlns:a16="http://schemas.microsoft.com/office/drawing/2014/main" xmlns="" id="{7E552BF8-9FAF-41BC-BEEE-41E255FE2456}"/>
                </a:ext>
              </a:extLst>
            </p:cNvPr>
            <p:cNvSpPr/>
            <p:nvPr/>
          </p:nvSpPr>
          <p:spPr>
            <a:xfrm>
              <a:off x="796888" y="1912439"/>
              <a:ext cx="6861474" cy="2559611"/>
            </a:xfrm>
            <a:prstGeom prst="rect">
              <a:avLst/>
            </a:prstGeom>
          </p:spPr>
          <p:txBody>
            <a:bodyPr wrap="square">
              <a:spAutoFit/>
            </a:bodyPr>
            <a:lstStyle/>
            <a:p>
              <a:pPr algn="just" defTabSz="342900">
                <a:lnSpc>
                  <a:spcPct val="150000"/>
                </a:lnSpc>
              </a:pPr>
              <a:r>
                <a:rPr lang="vi-VN" sz="2200">
                  <a:latin typeface="UTM Avo" panose="02040603050506020204" pitchFamily="18" charset="0"/>
                  <a:cs typeface="Times New Roman" panose="02020603050405020304" pitchFamily="18" charset="0"/>
                </a:rPr>
                <a:t>Hôm nay là Chủ nhật, Khoa dự định buổi chiều sẽ đá bóng cùng các bạn. Việc đá bóng của bạn Khoa </a:t>
              </a:r>
              <a:r>
                <a:rPr lang="en-US" sz="2200">
                  <a:latin typeface="UTM Avo" panose="02040603050506020204" pitchFamily="18" charset="0"/>
                  <a:cs typeface="Times New Roman" panose="02020603050405020304" pitchFamily="18" charset="0"/>
                </a:rPr>
                <a:t>có</a:t>
              </a:r>
              <a:r>
                <a:rPr lang="vi-VN" sz="2200">
                  <a:latin typeface="UTM Avo" panose="02040603050506020204" pitchFamily="18" charset="0"/>
                  <a:cs typeface="Times New Roman" panose="02020603050405020304" pitchFamily="18" charset="0"/>
                </a:rPr>
                <a:t> diễn ra hay không phụ thuộc vào thời tiết. Em hãy chọn cách nói “Nếu ... thì ..." để diễn đạt dự định của bạn Khoa cho phù hợp.</a:t>
              </a:r>
            </a:p>
          </p:txBody>
        </p:sp>
        <p:grpSp>
          <p:nvGrpSpPr>
            <p:cNvPr id="12" name="Group 11">
              <a:extLst>
                <a:ext uri="{FF2B5EF4-FFF2-40B4-BE49-F238E27FC236}">
                  <a16:creationId xmlns:a16="http://schemas.microsoft.com/office/drawing/2014/main" xmlns="" id="{F530EC52-89B7-4147-A5F4-05B7D3C90380}"/>
                </a:ext>
              </a:extLst>
            </p:cNvPr>
            <p:cNvGrpSpPr/>
            <p:nvPr/>
          </p:nvGrpSpPr>
          <p:grpSpPr>
            <a:xfrm>
              <a:off x="522612" y="900102"/>
              <a:ext cx="2898644" cy="880803"/>
              <a:chOff x="522612" y="900102"/>
              <a:chExt cx="2898644" cy="880803"/>
            </a:xfrm>
          </p:grpSpPr>
          <p:grpSp>
            <p:nvGrpSpPr>
              <p:cNvPr id="13" name="Group 12">
                <a:extLst>
                  <a:ext uri="{FF2B5EF4-FFF2-40B4-BE49-F238E27FC236}">
                    <a16:creationId xmlns:a16="http://schemas.microsoft.com/office/drawing/2014/main" xmlns="" id="{04CDA596-1B26-4085-8212-5AA324C0CCDF}"/>
                  </a:ext>
                </a:extLst>
              </p:cNvPr>
              <p:cNvGrpSpPr/>
              <p:nvPr/>
            </p:nvGrpSpPr>
            <p:grpSpPr>
              <a:xfrm>
                <a:off x="522612" y="1095583"/>
                <a:ext cx="2372989" cy="661656"/>
                <a:chOff x="5906375" y="1404722"/>
                <a:chExt cx="2372989" cy="661656"/>
              </a:xfrm>
            </p:grpSpPr>
            <p:sp>
              <p:nvSpPr>
                <p:cNvPr id="20" name="Rectangle: Top Corners Rounded 19">
                  <a:extLst>
                    <a:ext uri="{FF2B5EF4-FFF2-40B4-BE49-F238E27FC236}">
                      <a16:creationId xmlns:a16="http://schemas.microsoft.com/office/drawing/2014/main" xmlns="" id="{36102304-628E-4B91-88B3-5793403C22EF}"/>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a:latin typeface="UTM Bienvenue" panose="02040603050506020204" pitchFamily="18" charset="0"/>
                  </a:endParaRPr>
                </a:p>
              </p:txBody>
            </p:sp>
            <p:sp>
              <p:nvSpPr>
                <p:cNvPr id="21" name="Rectangle 20">
                  <a:extLst>
                    <a:ext uri="{FF2B5EF4-FFF2-40B4-BE49-F238E27FC236}">
                      <a16:creationId xmlns:a16="http://schemas.microsoft.com/office/drawing/2014/main" xmlns="" id="{57655036-5A57-4763-80DB-548A5EB0B627}"/>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14" name="Group 13">
                <a:extLst>
                  <a:ext uri="{FF2B5EF4-FFF2-40B4-BE49-F238E27FC236}">
                    <a16:creationId xmlns:a16="http://schemas.microsoft.com/office/drawing/2014/main" xmlns="" id="{EED9454D-9326-4542-811C-2A0A4076E4EE}"/>
                  </a:ext>
                </a:extLst>
              </p:cNvPr>
              <p:cNvGrpSpPr/>
              <p:nvPr/>
            </p:nvGrpSpPr>
            <p:grpSpPr>
              <a:xfrm rot="20419193">
                <a:off x="2468303" y="900102"/>
                <a:ext cx="952953" cy="880803"/>
                <a:chOff x="8974078" y="279854"/>
                <a:chExt cx="3397172" cy="3224225"/>
              </a:xfrm>
            </p:grpSpPr>
            <p:pic>
              <p:nvPicPr>
                <p:cNvPr id="16" name="Picture 5">
                  <a:extLst>
                    <a:ext uri="{FF2B5EF4-FFF2-40B4-BE49-F238E27FC236}">
                      <a16:creationId xmlns:a16="http://schemas.microsoft.com/office/drawing/2014/main" xmlns="" id="{C7CC1D3C-5DCB-4B72-9B35-344873F7DED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8974078" y="279854"/>
                  <a:ext cx="3397172" cy="3224225"/>
                </a:xfrm>
                <a:prstGeom prst="rect">
                  <a:avLst/>
                </a:prstGeom>
              </p:spPr>
            </p:pic>
            <p:pic>
              <p:nvPicPr>
                <p:cNvPr id="17" name="Picture 6">
                  <a:extLst>
                    <a:ext uri="{FF2B5EF4-FFF2-40B4-BE49-F238E27FC236}">
                      <a16:creationId xmlns:a16="http://schemas.microsoft.com/office/drawing/2014/main" xmlns="" id="{836B325B-2341-497E-BDC2-DA78F6814E8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9264793" y="565916"/>
                  <a:ext cx="2916628" cy="2768146"/>
                </a:xfrm>
                <a:prstGeom prst="rect">
                  <a:avLst/>
                </a:prstGeom>
              </p:spPr>
            </p:pic>
          </p:grpSp>
          <p:sp>
            <p:nvSpPr>
              <p:cNvPr id="15" name="Rectangle 14">
                <a:extLst>
                  <a:ext uri="{FF2B5EF4-FFF2-40B4-BE49-F238E27FC236}">
                    <a16:creationId xmlns:a16="http://schemas.microsoft.com/office/drawing/2014/main" xmlns="" id="{17A61A7B-C9BE-4102-8A88-C89F18A3B087}"/>
                  </a:ext>
                </a:extLst>
              </p:cNvPr>
              <p:cNvSpPr/>
              <p:nvPr/>
            </p:nvSpPr>
            <p:spPr>
              <a:xfrm>
                <a:off x="2792351" y="1002361"/>
                <a:ext cx="363894" cy="684803"/>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2</a:t>
                </a:r>
                <a:endParaRPr lang="vi-VN" sz="2800" b="1">
                  <a:solidFill>
                    <a:schemeClr val="bg1"/>
                  </a:solidFill>
                  <a:cs typeface="Times New Roman" panose="02020603050405020304" pitchFamily="18" charset="0"/>
                </a:endParaRPr>
              </a:p>
            </p:txBody>
          </p:sp>
        </p:grpSp>
      </p:grpSp>
      <p:pic>
        <p:nvPicPr>
          <p:cNvPr id="22" name="Picture 21">
            <a:extLst>
              <a:ext uri="{FF2B5EF4-FFF2-40B4-BE49-F238E27FC236}">
                <a16:creationId xmlns:a16="http://schemas.microsoft.com/office/drawing/2014/main" xmlns="" id="{EB1B9DB0-9F2E-4E57-ADF3-EA29A683E8A8}"/>
              </a:ext>
            </a:extLst>
          </p:cNvPr>
          <p:cNvPicPr>
            <a:picLocks noChangeAspect="1"/>
          </p:cNvPicPr>
          <p:nvPr/>
        </p:nvPicPr>
        <p:blipFill>
          <a:blip r:embed="rId6"/>
          <a:stretch>
            <a:fillRect/>
          </a:stretch>
        </p:blipFill>
        <p:spPr>
          <a:xfrm>
            <a:off x="8045337" y="1704108"/>
            <a:ext cx="3071126" cy="3010161"/>
          </a:xfrm>
          <a:prstGeom prst="rect">
            <a:avLst/>
          </a:prstGeom>
        </p:spPr>
      </p:pic>
    </p:spTree>
    <p:extLst>
      <p:ext uri="{BB962C8B-B14F-4D97-AF65-F5344CB8AC3E}">
        <p14:creationId xmlns:p14="http://schemas.microsoft.com/office/powerpoint/2010/main" val="27619156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D81B5F7C-9ABE-4C5A-8A21-496D0559CAD6}"/>
              </a:ext>
            </a:extLst>
          </p:cNvPr>
          <p:cNvSpPr/>
          <p:nvPr/>
        </p:nvSpPr>
        <p:spPr>
          <a:xfrm>
            <a:off x="1315617" y="422339"/>
            <a:ext cx="9937102" cy="1416478"/>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Chúng ta sử dụng cách nói “Nếu ... thì.." để diễn đạt một việc </a:t>
            </a:r>
            <a:r>
              <a:rPr lang="en-US" sz="2000">
                <a:latin typeface="UTM Avo" panose="02040603050506020204" pitchFamily="18" charset="0"/>
                <a:cs typeface="Times New Roman" panose="02020603050405020304" pitchFamily="18" charset="0"/>
              </a:rPr>
              <a:t>có </a:t>
            </a:r>
            <a:r>
              <a:rPr lang="vi-VN" sz="2000">
                <a:latin typeface="UTM Avo" panose="02040603050506020204" pitchFamily="18" charset="0"/>
                <a:cs typeface="Times New Roman" panose="02020603050405020304" pitchFamily="18" charset="0"/>
              </a:rPr>
              <a:t>được thực hiện hay không tuỳ thuộc vào một điều kiện có xảy ra hay không. </a:t>
            </a:r>
            <a:endParaRPr lang="en-US" sz="2000">
              <a:latin typeface="UTM Avo" panose="02040603050506020204" pitchFamily="18" charset="0"/>
              <a:cs typeface="Times New Roman" panose="02020603050405020304" pitchFamily="18" charset="0"/>
            </a:endParaRPr>
          </a:p>
          <a:p>
            <a:pPr algn="just" defTabSz="342900">
              <a:lnSpc>
                <a:spcPct val="150000"/>
              </a:lnSpc>
            </a:pPr>
            <a:r>
              <a:rPr lang="vi-VN" sz="2000">
                <a:latin typeface="UTM Avo" panose="02040603050506020204" pitchFamily="18" charset="0"/>
                <a:cs typeface="Times New Roman" panose="02020603050405020304" pitchFamily="18" charset="0"/>
              </a:rPr>
              <a:t>Ví dụ: </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a:t>
            </a:r>
            <a:r>
              <a:rPr lang="vi-VN" sz="2000" b="1">
                <a:solidFill>
                  <a:srgbClr val="3DC3EC"/>
                </a:solidFill>
                <a:latin typeface="UTM Avo" panose="02040603050506020204" pitchFamily="18" charset="0"/>
                <a:cs typeface="Times New Roman" panose="02020603050405020304" pitchFamily="18" charset="0"/>
              </a:rPr>
              <a:t>Nếu</a:t>
            </a:r>
            <a:r>
              <a:rPr lang="vi-VN" sz="2000">
                <a:latin typeface="UTM Avo" panose="02040603050506020204" pitchFamily="18" charset="0"/>
                <a:cs typeface="Times New Roman" panose="02020603050405020304" pitchFamily="18" charset="0"/>
              </a:rPr>
              <a:t> trời không mưa </a:t>
            </a:r>
            <a:r>
              <a:rPr lang="vi-VN" sz="2000" b="1">
                <a:solidFill>
                  <a:srgbClr val="3DC3EC"/>
                </a:solidFill>
                <a:latin typeface="UTM Avo" panose="02040603050506020204" pitchFamily="18" charset="0"/>
                <a:cs typeface="Times New Roman" panose="02020603050405020304" pitchFamily="18" charset="0"/>
              </a:rPr>
              <a:t>thì</a:t>
            </a:r>
            <a:r>
              <a:rPr lang="vi-VN" sz="2000">
                <a:latin typeface="UTM Avo" panose="02040603050506020204" pitchFamily="18" charset="0"/>
                <a:cs typeface="Times New Roman" panose="02020603050405020304" pitchFamily="18" charset="0"/>
              </a:rPr>
              <a:t> Khoa sẽ đi đá bóng”.</a:t>
            </a:r>
          </a:p>
        </p:txBody>
      </p:sp>
      <p:pic>
        <p:nvPicPr>
          <p:cNvPr id="5" name="Picture 4">
            <a:extLst>
              <a:ext uri="{FF2B5EF4-FFF2-40B4-BE49-F238E27FC236}">
                <a16:creationId xmlns:a16="http://schemas.microsoft.com/office/drawing/2014/main" xmlns="" id="{3926985C-8AFB-45BE-B465-50CE4EA36B41}"/>
              </a:ext>
            </a:extLst>
          </p:cNvPr>
          <p:cNvPicPr>
            <a:picLocks noChangeAspect="1"/>
          </p:cNvPicPr>
          <p:nvPr/>
        </p:nvPicPr>
        <p:blipFill>
          <a:blip r:embed="rId2"/>
          <a:stretch>
            <a:fillRect/>
          </a:stretch>
        </p:blipFill>
        <p:spPr>
          <a:xfrm>
            <a:off x="581103" y="355561"/>
            <a:ext cx="734513" cy="653278"/>
          </a:xfrm>
          <a:prstGeom prst="rect">
            <a:avLst/>
          </a:prstGeom>
        </p:spPr>
      </p:pic>
      <p:sp>
        <p:nvSpPr>
          <p:cNvPr id="18" name="Rectangle 17">
            <a:extLst>
              <a:ext uri="{FF2B5EF4-FFF2-40B4-BE49-F238E27FC236}">
                <a16:creationId xmlns:a16="http://schemas.microsoft.com/office/drawing/2014/main" xmlns="" id="{4B02388E-1D19-46FC-B94A-8B15CA6DE51C}"/>
              </a:ext>
            </a:extLst>
          </p:cNvPr>
          <p:cNvSpPr/>
          <p:nvPr/>
        </p:nvSpPr>
        <p:spPr>
          <a:xfrm>
            <a:off x="3346775" y="1984661"/>
            <a:ext cx="1447736" cy="454035"/>
          </a:xfrm>
          <a:prstGeom prst="rect">
            <a:avLst/>
          </a:prstGeom>
        </p:spPr>
        <p:txBody>
          <a:bodyPr wrap="square">
            <a:spAutoFit/>
          </a:bodyPr>
          <a:lstStyle/>
          <a:p>
            <a:pPr algn="ctr" defTabSz="342900">
              <a:lnSpc>
                <a:spcPct val="135000"/>
              </a:lnSpc>
            </a:pPr>
            <a:r>
              <a:rPr lang="en-US" sz="2000">
                <a:latin typeface="UTM Avo" panose="02040603050506020204" pitchFamily="18" charset="0"/>
                <a:cs typeface="Times New Roman" panose="02020603050405020304" pitchFamily="18" charset="0"/>
              </a:rPr>
              <a:t>điều kiện</a:t>
            </a:r>
            <a:endParaRPr lang="vi-VN" sz="2000">
              <a:latin typeface="UTM Avo" panose="02040603050506020204" pitchFamily="18" charset="0"/>
              <a:cs typeface="Times New Roman" panose="02020603050405020304" pitchFamily="18" charset="0"/>
            </a:endParaRPr>
          </a:p>
        </p:txBody>
      </p:sp>
      <p:sp>
        <p:nvSpPr>
          <p:cNvPr id="2" name="Left Brace 1">
            <a:extLst>
              <a:ext uri="{FF2B5EF4-FFF2-40B4-BE49-F238E27FC236}">
                <a16:creationId xmlns:a16="http://schemas.microsoft.com/office/drawing/2014/main" xmlns="" id="{4385B141-91B1-4F5E-A874-9F458C47593A}"/>
              </a:ext>
            </a:extLst>
          </p:cNvPr>
          <p:cNvSpPr/>
          <p:nvPr/>
        </p:nvSpPr>
        <p:spPr>
          <a:xfrm rot="16200000">
            <a:off x="3966364" y="942604"/>
            <a:ext cx="208558" cy="1875556"/>
          </a:xfrm>
          <a:prstGeom prst="leftBrace">
            <a:avLst>
              <a:gd name="adj1" fmla="val 84783"/>
              <a:gd name="adj2" fmla="val 50000"/>
            </a:avLst>
          </a:prstGeom>
          <a:ln w="19050"/>
        </p:spPr>
        <p:style>
          <a:lnRef idx="1">
            <a:schemeClr val="accent6"/>
          </a:lnRef>
          <a:fillRef idx="0">
            <a:schemeClr val="accent6"/>
          </a:fillRef>
          <a:effectRef idx="0">
            <a:schemeClr val="accent6"/>
          </a:effectRef>
          <a:fontRef idx="minor">
            <a:schemeClr val="tx1"/>
          </a:fontRef>
        </p:style>
        <p:txBody>
          <a:bodyPr rtlCol="0" anchor="ctr"/>
          <a:lstStyle/>
          <a:p>
            <a:pPr algn="ctr"/>
            <a:endParaRPr lang="en-US"/>
          </a:p>
        </p:txBody>
      </p:sp>
      <p:sp>
        <p:nvSpPr>
          <p:cNvPr id="7" name="Left Brace 6">
            <a:extLst>
              <a:ext uri="{FF2B5EF4-FFF2-40B4-BE49-F238E27FC236}">
                <a16:creationId xmlns:a16="http://schemas.microsoft.com/office/drawing/2014/main" xmlns="" id="{0DEC316B-DFF3-4B4A-AEF8-609C1D9F19F7}"/>
              </a:ext>
            </a:extLst>
          </p:cNvPr>
          <p:cNvSpPr/>
          <p:nvPr/>
        </p:nvSpPr>
        <p:spPr>
          <a:xfrm rot="16200000">
            <a:off x="6579084" y="656262"/>
            <a:ext cx="208558" cy="2448239"/>
          </a:xfrm>
          <a:prstGeom prst="leftBrace">
            <a:avLst>
              <a:gd name="adj1" fmla="val 75040"/>
              <a:gd name="adj2" fmla="val 50000"/>
            </a:avLst>
          </a:prstGeom>
          <a:ln w="19050"/>
        </p:spPr>
        <p:style>
          <a:lnRef idx="1">
            <a:schemeClr val="accent6"/>
          </a:lnRef>
          <a:fillRef idx="0">
            <a:schemeClr val="accent6"/>
          </a:fillRef>
          <a:effectRef idx="0">
            <a:schemeClr val="accent6"/>
          </a:effectRef>
          <a:fontRef idx="minor">
            <a:schemeClr val="tx1"/>
          </a:fontRef>
        </p:style>
        <p:txBody>
          <a:bodyPr rtlCol="0" anchor="ctr"/>
          <a:lstStyle/>
          <a:p>
            <a:pPr algn="ctr"/>
            <a:endParaRPr lang="en-US"/>
          </a:p>
        </p:txBody>
      </p:sp>
      <p:sp>
        <p:nvSpPr>
          <p:cNvPr id="8" name="Rectangle 7">
            <a:extLst>
              <a:ext uri="{FF2B5EF4-FFF2-40B4-BE49-F238E27FC236}">
                <a16:creationId xmlns:a16="http://schemas.microsoft.com/office/drawing/2014/main" xmlns="" id="{C490747F-E892-454D-9AE9-00306FAE7849}"/>
              </a:ext>
            </a:extLst>
          </p:cNvPr>
          <p:cNvSpPr/>
          <p:nvPr/>
        </p:nvSpPr>
        <p:spPr>
          <a:xfrm>
            <a:off x="5966115" y="1984661"/>
            <a:ext cx="1447736" cy="454035"/>
          </a:xfrm>
          <a:prstGeom prst="rect">
            <a:avLst/>
          </a:prstGeom>
        </p:spPr>
        <p:txBody>
          <a:bodyPr wrap="square">
            <a:spAutoFit/>
          </a:bodyPr>
          <a:lstStyle/>
          <a:p>
            <a:pPr algn="ctr" defTabSz="342900">
              <a:lnSpc>
                <a:spcPct val="135000"/>
              </a:lnSpc>
            </a:pPr>
            <a:r>
              <a:rPr lang="en-US" sz="2000">
                <a:latin typeface="UTM Avo" panose="02040603050506020204" pitchFamily="18" charset="0"/>
                <a:cs typeface="Times New Roman" panose="02020603050405020304" pitchFamily="18" charset="0"/>
              </a:rPr>
              <a:t>việc</a:t>
            </a:r>
            <a:endParaRPr lang="vi-VN" sz="2000">
              <a:latin typeface="UTM Avo" panose="02040603050506020204" pitchFamily="18" charset="0"/>
              <a:cs typeface="Times New Roman" panose="02020603050405020304" pitchFamily="18" charset="0"/>
            </a:endParaRPr>
          </a:p>
        </p:txBody>
      </p:sp>
      <p:grpSp>
        <p:nvGrpSpPr>
          <p:cNvPr id="9" name="Group 8">
            <a:extLst>
              <a:ext uri="{FF2B5EF4-FFF2-40B4-BE49-F238E27FC236}">
                <a16:creationId xmlns:a16="http://schemas.microsoft.com/office/drawing/2014/main" xmlns="" id="{68BCC3A7-A21D-44B1-B3DF-CA6F94F5DB28}"/>
              </a:ext>
            </a:extLst>
          </p:cNvPr>
          <p:cNvGrpSpPr/>
          <p:nvPr/>
        </p:nvGrpSpPr>
        <p:grpSpPr>
          <a:xfrm>
            <a:off x="1421956" y="2376705"/>
            <a:ext cx="9348087" cy="1119562"/>
            <a:chOff x="176038" y="533052"/>
            <a:chExt cx="9348087" cy="1119562"/>
          </a:xfrm>
        </p:grpSpPr>
        <p:grpSp>
          <p:nvGrpSpPr>
            <p:cNvPr id="10" name="Group 9">
              <a:extLst>
                <a:ext uri="{FF2B5EF4-FFF2-40B4-BE49-F238E27FC236}">
                  <a16:creationId xmlns:a16="http://schemas.microsoft.com/office/drawing/2014/main" xmlns="" id="{C41745C0-D2C7-40C7-B72A-C7B39E3C3A8E}"/>
                </a:ext>
              </a:extLst>
            </p:cNvPr>
            <p:cNvGrpSpPr/>
            <p:nvPr/>
          </p:nvGrpSpPr>
          <p:grpSpPr>
            <a:xfrm>
              <a:off x="176038" y="533052"/>
              <a:ext cx="9348087" cy="1119562"/>
              <a:chOff x="176038" y="533052"/>
              <a:chExt cx="9348087" cy="1119562"/>
            </a:xfrm>
          </p:grpSpPr>
          <p:grpSp>
            <p:nvGrpSpPr>
              <p:cNvPr id="12" name="Group 11">
                <a:extLst>
                  <a:ext uri="{FF2B5EF4-FFF2-40B4-BE49-F238E27FC236}">
                    <a16:creationId xmlns:a16="http://schemas.microsoft.com/office/drawing/2014/main" xmlns="" id="{6E50AC26-A835-402A-89E2-6EB6039F959F}"/>
                  </a:ext>
                </a:extLst>
              </p:cNvPr>
              <p:cNvGrpSpPr/>
              <p:nvPr/>
            </p:nvGrpSpPr>
            <p:grpSpPr>
              <a:xfrm>
                <a:off x="552795" y="917810"/>
                <a:ext cx="8971330" cy="734804"/>
                <a:chOff x="1338207" y="943284"/>
                <a:chExt cx="8070998" cy="1084038"/>
              </a:xfrm>
            </p:grpSpPr>
            <p:sp>
              <p:nvSpPr>
                <p:cNvPr id="14" name="Rectangle: Rounded Corners 13">
                  <a:extLst>
                    <a:ext uri="{FF2B5EF4-FFF2-40B4-BE49-F238E27FC236}">
                      <a16:creationId xmlns:a16="http://schemas.microsoft.com/office/drawing/2014/main" xmlns="" id="{ED4931D1-B8BD-410D-905F-213F0FD6BA51}"/>
                    </a:ext>
                  </a:extLst>
                </p:cNvPr>
                <p:cNvSpPr/>
                <p:nvPr/>
              </p:nvSpPr>
              <p:spPr>
                <a:xfrm>
                  <a:off x="1424711" y="1063554"/>
                  <a:ext cx="7984494" cy="963768"/>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xmlns="" id="{115BA8A4-239B-443C-A2E9-601715041E0F}"/>
                    </a:ext>
                  </a:extLst>
                </p:cNvPr>
                <p:cNvSpPr/>
                <p:nvPr/>
              </p:nvSpPr>
              <p:spPr>
                <a:xfrm>
                  <a:off x="1338207" y="943284"/>
                  <a:ext cx="7984498" cy="963767"/>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Picture 12">
                <a:extLst>
                  <a:ext uri="{FF2B5EF4-FFF2-40B4-BE49-F238E27FC236}">
                    <a16:creationId xmlns:a16="http://schemas.microsoft.com/office/drawing/2014/main" xmlns="" id="{BF209E7B-8C74-4121-9AC6-00D33E4981E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6038" y="533052"/>
                <a:ext cx="737755" cy="653279"/>
              </a:xfrm>
              <a:prstGeom prst="rect">
                <a:avLst/>
              </a:prstGeom>
            </p:spPr>
          </p:pic>
        </p:grpSp>
        <p:sp>
          <p:nvSpPr>
            <p:cNvPr id="11" name="Rectangle 10">
              <a:extLst>
                <a:ext uri="{FF2B5EF4-FFF2-40B4-BE49-F238E27FC236}">
                  <a16:creationId xmlns:a16="http://schemas.microsoft.com/office/drawing/2014/main" xmlns="" id="{7649CCA0-6D67-4D5E-B9D4-0FA5F396C504}"/>
                </a:ext>
              </a:extLst>
            </p:cNvPr>
            <p:cNvSpPr/>
            <p:nvPr/>
          </p:nvSpPr>
          <p:spPr>
            <a:xfrm>
              <a:off x="771339" y="975051"/>
              <a:ext cx="8588709" cy="496161"/>
            </a:xfrm>
            <a:prstGeom prst="rect">
              <a:avLst/>
            </a:prstGeom>
          </p:spPr>
          <p:txBody>
            <a:bodyPr wrap="square">
              <a:spAutoFit/>
            </a:bodyPr>
            <a:lstStyle/>
            <a:p>
              <a:pPr algn="ctr" defTabSz="342900">
                <a:lnSpc>
                  <a:spcPct val="135000"/>
                </a:lnSpc>
              </a:pPr>
              <a:r>
                <a:rPr lang="vi-VN" sz="2200" b="1">
                  <a:solidFill>
                    <a:srgbClr val="F03C69"/>
                  </a:solidFill>
                  <a:latin typeface="UTM Avo" panose="02040603050506020204" pitchFamily="18" charset="0"/>
                  <a:cs typeface="Times New Roman" panose="02020603050405020304" pitchFamily="18" charset="0"/>
                </a:rPr>
                <a:t> Nếu &lt;điều kiện xảy ra&gt; thì &lt;thực hiện việc</a:t>
              </a:r>
              <a:r>
                <a:rPr lang="en-US" sz="2200" b="1">
                  <a:solidFill>
                    <a:srgbClr val="F03C69"/>
                  </a:solidFill>
                  <a:latin typeface="UTM Avo" panose="02040603050506020204" pitchFamily="18" charset="0"/>
                  <a:cs typeface="Times New Roman" panose="02020603050405020304" pitchFamily="18" charset="0"/>
                </a:rPr>
                <a:t>&gt;</a:t>
              </a:r>
              <a:endParaRPr lang="vi-VN" sz="2200" b="1">
                <a:solidFill>
                  <a:srgbClr val="F03C69"/>
                </a:solidFill>
                <a:latin typeface="UTM Avo" panose="02040603050506020204" pitchFamily="18" charset="0"/>
                <a:cs typeface="Times New Roman" panose="02020603050405020304" pitchFamily="18" charset="0"/>
              </a:endParaRPr>
            </a:p>
          </p:txBody>
        </p:sp>
      </p:grpSp>
      <p:pic>
        <p:nvPicPr>
          <p:cNvPr id="16" name="Picture 15">
            <a:extLst>
              <a:ext uri="{FF2B5EF4-FFF2-40B4-BE49-F238E27FC236}">
                <a16:creationId xmlns:a16="http://schemas.microsoft.com/office/drawing/2014/main" xmlns="" id="{71BF30F2-B490-40FE-ACA0-DAFCB232D5E7}"/>
              </a:ext>
            </a:extLst>
          </p:cNvPr>
          <p:cNvPicPr>
            <a:picLocks noChangeAspect="1"/>
          </p:cNvPicPr>
          <p:nvPr/>
        </p:nvPicPr>
        <p:blipFill>
          <a:blip r:embed="rId4"/>
          <a:stretch>
            <a:fillRect/>
          </a:stretch>
        </p:blipFill>
        <p:spPr>
          <a:xfrm>
            <a:off x="693493" y="3640846"/>
            <a:ext cx="745392" cy="733836"/>
          </a:xfrm>
          <a:prstGeom prst="rect">
            <a:avLst/>
          </a:prstGeom>
        </p:spPr>
      </p:pic>
      <p:sp>
        <p:nvSpPr>
          <p:cNvPr id="17" name="Rectangle 16">
            <a:extLst>
              <a:ext uri="{FF2B5EF4-FFF2-40B4-BE49-F238E27FC236}">
                <a16:creationId xmlns:a16="http://schemas.microsoft.com/office/drawing/2014/main" xmlns="" id="{14711334-C8CD-4686-84C2-0A37D172E5C4}"/>
              </a:ext>
            </a:extLst>
          </p:cNvPr>
          <p:cNvSpPr/>
          <p:nvPr/>
        </p:nvSpPr>
        <p:spPr>
          <a:xfrm>
            <a:off x="1518106" y="3737510"/>
            <a:ext cx="4363149" cy="950325"/>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Em hãy ghép mỗi mục ở cột A với một mục thích hợp ở </a:t>
            </a:r>
            <a:r>
              <a:rPr lang="en-US" sz="2000">
                <a:latin typeface="UTM Avo" panose="02040603050506020204" pitchFamily="18" charset="0"/>
                <a:cs typeface="Times New Roman" panose="02020603050405020304" pitchFamily="18" charset="0"/>
              </a:rPr>
              <a:t>c</a:t>
            </a:r>
            <a:r>
              <a:rPr lang="vi-VN" sz="2000">
                <a:latin typeface="UTM Avo" panose="02040603050506020204" pitchFamily="18" charset="0"/>
                <a:cs typeface="Times New Roman" panose="02020603050405020304" pitchFamily="18" charset="0"/>
              </a:rPr>
              <a:t>ột B.</a:t>
            </a:r>
          </a:p>
        </p:txBody>
      </p:sp>
      <p:pic>
        <p:nvPicPr>
          <p:cNvPr id="19" name="Picture 18">
            <a:extLst>
              <a:ext uri="{FF2B5EF4-FFF2-40B4-BE49-F238E27FC236}">
                <a16:creationId xmlns:a16="http://schemas.microsoft.com/office/drawing/2014/main" xmlns="" id="{553CCAA6-6E22-4424-B36D-E51B8CB4FF32}"/>
              </a:ext>
            </a:extLst>
          </p:cNvPr>
          <p:cNvPicPr>
            <a:picLocks noChangeAspect="1"/>
          </p:cNvPicPr>
          <p:nvPr/>
        </p:nvPicPr>
        <p:blipFill>
          <a:blip r:embed="rId5"/>
          <a:stretch>
            <a:fillRect/>
          </a:stretch>
        </p:blipFill>
        <p:spPr>
          <a:xfrm>
            <a:off x="5960476" y="3737510"/>
            <a:ext cx="5476387" cy="2754238"/>
          </a:xfrm>
          <a:prstGeom prst="rect">
            <a:avLst/>
          </a:prstGeom>
        </p:spPr>
      </p:pic>
      <p:sp>
        <p:nvSpPr>
          <p:cNvPr id="20" name="Rectangle 19">
            <a:extLst>
              <a:ext uri="{FF2B5EF4-FFF2-40B4-BE49-F238E27FC236}">
                <a16:creationId xmlns:a16="http://schemas.microsoft.com/office/drawing/2014/main" xmlns="" id="{85849C7D-50A4-4BD0-ACE3-2CB638E03D4B}"/>
              </a:ext>
            </a:extLst>
          </p:cNvPr>
          <p:cNvSpPr/>
          <p:nvPr/>
        </p:nvSpPr>
        <p:spPr>
          <a:xfrm>
            <a:off x="2770622" y="4728271"/>
            <a:ext cx="1152305" cy="1707390"/>
          </a:xfrm>
          <a:prstGeom prst="rect">
            <a:avLst/>
          </a:prstGeom>
        </p:spPr>
        <p:txBody>
          <a:bodyPr wrap="square">
            <a:spAutoFit/>
          </a:bodyPr>
          <a:lstStyle/>
          <a:p>
            <a:pPr algn="ctr" defTabSz="342900">
              <a:lnSpc>
                <a:spcPct val="135000"/>
              </a:lnSpc>
            </a:pPr>
            <a:r>
              <a:rPr lang="en-US" sz="2000">
                <a:solidFill>
                  <a:srgbClr val="0000FF"/>
                </a:solidFill>
                <a:latin typeface="UTM Avo" panose="02040603050506020204" pitchFamily="18" charset="0"/>
                <a:cs typeface="Times New Roman" panose="02020603050405020304" pitchFamily="18" charset="0"/>
              </a:rPr>
              <a:t>1 </a:t>
            </a:r>
            <a:r>
              <a:rPr lang="en-US" sz="2000">
                <a:solidFill>
                  <a:srgbClr val="0000FF"/>
                </a:solidFill>
                <a:latin typeface="UTM Avo" panose="02040603050506020204" pitchFamily="18" charset="0"/>
                <a:cs typeface="Times New Roman" panose="02020603050405020304" pitchFamily="18" charset="0"/>
                <a:sym typeface="Wingdings" panose="05000000000000000000" pitchFamily="2" charset="2"/>
              </a:rPr>
              <a:t> </a:t>
            </a:r>
            <a:r>
              <a:rPr lang="en-US" sz="2000">
                <a:solidFill>
                  <a:srgbClr val="0000FF"/>
                </a:solidFill>
                <a:latin typeface="UTM Avo" panose="02040603050506020204" pitchFamily="18" charset="0"/>
                <a:cs typeface="Times New Roman" panose="02020603050405020304" pitchFamily="18" charset="0"/>
              </a:rPr>
              <a:t>d</a:t>
            </a:r>
          </a:p>
          <a:p>
            <a:pPr algn="ctr" defTabSz="342900">
              <a:lnSpc>
                <a:spcPct val="135000"/>
              </a:lnSpc>
            </a:pPr>
            <a:r>
              <a:rPr lang="en-US" sz="2000">
                <a:solidFill>
                  <a:srgbClr val="0000FF"/>
                </a:solidFill>
                <a:latin typeface="UTM Avo" panose="02040603050506020204" pitchFamily="18" charset="0"/>
                <a:cs typeface="Times New Roman" panose="02020603050405020304" pitchFamily="18" charset="0"/>
              </a:rPr>
              <a:t>2 </a:t>
            </a:r>
            <a:r>
              <a:rPr lang="en-US" sz="2000">
                <a:solidFill>
                  <a:srgbClr val="0000FF"/>
                </a:solidFill>
                <a:latin typeface="UTM Avo" panose="02040603050506020204" pitchFamily="18" charset="0"/>
                <a:cs typeface="Times New Roman" panose="02020603050405020304" pitchFamily="18" charset="0"/>
                <a:sym typeface="Wingdings" panose="05000000000000000000" pitchFamily="2" charset="2"/>
              </a:rPr>
              <a:t> </a:t>
            </a:r>
            <a:r>
              <a:rPr lang="en-US" sz="2000">
                <a:solidFill>
                  <a:srgbClr val="0000FF"/>
                </a:solidFill>
                <a:latin typeface="UTM Avo" panose="02040603050506020204" pitchFamily="18" charset="0"/>
                <a:cs typeface="Times New Roman" panose="02020603050405020304" pitchFamily="18" charset="0"/>
              </a:rPr>
              <a:t>a</a:t>
            </a:r>
          </a:p>
          <a:p>
            <a:pPr algn="ctr" defTabSz="342900">
              <a:lnSpc>
                <a:spcPct val="135000"/>
              </a:lnSpc>
            </a:pPr>
            <a:r>
              <a:rPr lang="en-US" sz="2000">
                <a:solidFill>
                  <a:srgbClr val="0000FF"/>
                </a:solidFill>
                <a:latin typeface="UTM Avo" panose="02040603050506020204" pitchFamily="18" charset="0"/>
                <a:cs typeface="Times New Roman" panose="02020603050405020304" pitchFamily="18" charset="0"/>
              </a:rPr>
              <a:t>3 </a:t>
            </a:r>
            <a:r>
              <a:rPr lang="en-US" sz="2000">
                <a:solidFill>
                  <a:srgbClr val="0000FF"/>
                </a:solidFill>
                <a:latin typeface="UTM Avo" panose="02040603050506020204" pitchFamily="18" charset="0"/>
                <a:cs typeface="Times New Roman" panose="02020603050405020304" pitchFamily="18" charset="0"/>
                <a:sym typeface="Wingdings" panose="05000000000000000000" pitchFamily="2" charset="2"/>
              </a:rPr>
              <a:t> </a:t>
            </a:r>
            <a:r>
              <a:rPr lang="en-US" sz="2000">
                <a:solidFill>
                  <a:srgbClr val="0000FF"/>
                </a:solidFill>
                <a:latin typeface="UTM Avo" panose="02040603050506020204" pitchFamily="18" charset="0"/>
                <a:cs typeface="Times New Roman" panose="02020603050405020304" pitchFamily="18" charset="0"/>
              </a:rPr>
              <a:t>b</a:t>
            </a:r>
            <a:endParaRPr lang="vi-VN" sz="2000">
              <a:solidFill>
                <a:srgbClr val="0000FF"/>
              </a:solidFill>
              <a:latin typeface="UTM Avo" panose="02040603050506020204" pitchFamily="18" charset="0"/>
              <a:cs typeface="Times New Roman" panose="02020603050405020304" pitchFamily="18" charset="0"/>
            </a:endParaRPr>
          </a:p>
          <a:p>
            <a:pPr algn="ctr" defTabSz="342900">
              <a:lnSpc>
                <a:spcPct val="135000"/>
              </a:lnSpc>
            </a:pPr>
            <a:r>
              <a:rPr lang="en-US" sz="2000">
                <a:solidFill>
                  <a:srgbClr val="0000FF"/>
                </a:solidFill>
                <a:latin typeface="UTM Avo" panose="02040603050506020204" pitchFamily="18" charset="0"/>
                <a:cs typeface="Times New Roman" panose="02020603050405020304" pitchFamily="18" charset="0"/>
              </a:rPr>
              <a:t>4 </a:t>
            </a:r>
            <a:r>
              <a:rPr lang="en-US" sz="2000">
                <a:solidFill>
                  <a:srgbClr val="0000FF"/>
                </a:solidFill>
                <a:latin typeface="UTM Avo" panose="02040603050506020204" pitchFamily="18" charset="0"/>
                <a:cs typeface="Times New Roman" panose="02020603050405020304" pitchFamily="18" charset="0"/>
                <a:sym typeface="Wingdings" panose="05000000000000000000" pitchFamily="2" charset="2"/>
              </a:rPr>
              <a:t> </a:t>
            </a:r>
            <a:r>
              <a:rPr lang="en-US" sz="2000">
                <a:solidFill>
                  <a:srgbClr val="0000FF"/>
                </a:solidFill>
                <a:latin typeface="UTM Avo" panose="02040603050506020204" pitchFamily="18" charset="0"/>
                <a:cs typeface="Times New Roman" panose="02020603050405020304" pitchFamily="18" charset="0"/>
              </a:rPr>
              <a:t>c</a:t>
            </a:r>
            <a:endParaRPr lang="vi-VN" sz="2000">
              <a:solidFill>
                <a:srgbClr val="0000FF"/>
              </a:solidFill>
              <a:latin typeface="UTM Avo" panose="02040603050506020204" pitchFamily="18" charset="0"/>
              <a:cs typeface="Times New Roman" panose="02020603050405020304" pitchFamily="18" charset="0"/>
            </a:endParaRPr>
          </a:p>
        </p:txBody>
      </p:sp>
    </p:spTree>
    <p:extLst>
      <p:ext uri="{BB962C8B-B14F-4D97-AF65-F5344CB8AC3E}">
        <p14:creationId xmlns:p14="http://schemas.microsoft.com/office/powerpoint/2010/main" val="21886964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nodeType="click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randombar(horizontal)">
                                      <p:cBhvr>
                                        <p:cTn id="46" dur="500"/>
                                        <p:tgtEl>
                                          <p:spTgt spid="16"/>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randombar(horizontal)">
                                      <p:cBhvr>
                                        <p:cTn id="49" dur="500"/>
                                        <p:tgtEl>
                                          <p:spTgt spid="17"/>
                                        </p:tgtEl>
                                      </p:cBhvr>
                                    </p:animEffect>
                                  </p:childTnLst>
                                </p:cTn>
                              </p:par>
                            </p:childTnLst>
                          </p:cTn>
                        </p:par>
                        <p:par>
                          <p:cTn id="50" fill="hold">
                            <p:stCondLst>
                              <p:cond delay="500"/>
                            </p:stCondLst>
                            <p:childTnLst>
                              <p:par>
                                <p:cTn id="51" presetID="53" presetClass="entr" presetSubtype="16"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p:cTn id="53" dur="500" fill="hold"/>
                                        <p:tgtEl>
                                          <p:spTgt spid="19"/>
                                        </p:tgtEl>
                                        <p:attrNameLst>
                                          <p:attrName>ppt_w</p:attrName>
                                        </p:attrNameLst>
                                      </p:cBhvr>
                                      <p:tavLst>
                                        <p:tav tm="0">
                                          <p:val>
                                            <p:fltVal val="0"/>
                                          </p:val>
                                        </p:tav>
                                        <p:tav tm="100000">
                                          <p:val>
                                            <p:strVal val="#ppt_w"/>
                                          </p:val>
                                        </p:tav>
                                      </p:tavLst>
                                    </p:anim>
                                    <p:anim calcmode="lin" valueType="num">
                                      <p:cBhvr>
                                        <p:cTn id="54" dur="500" fill="hold"/>
                                        <p:tgtEl>
                                          <p:spTgt spid="19"/>
                                        </p:tgtEl>
                                        <p:attrNameLst>
                                          <p:attrName>ppt_h</p:attrName>
                                        </p:attrNameLst>
                                      </p:cBhvr>
                                      <p:tavLst>
                                        <p:tav tm="0">
                                          <p:val>
                                            <p:fltVal val="0"/>
                                          </p:val>
                                        </p:tav>
                                        <p:tav tm="100000">
                                          <p:val>
                                            <p:strVal val="#ppt_h"/>
                                          </p:val>
                                        </p:tav>
                                      </p:tavLst>
                                    </p:anim>
                                    <p:animEffect transition="in" filter="fade">
                                      <p:cBhvr>
                                        <p:cTn id="55" dur="50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14" presetClass="entr" presetSubtype="10" fill="hold" nodeType="clickEffect">
                                  <p:stCondLst>
                                    <p:cond delay="0"/>
                                  </p:stCondLst>
                                  <p:childTnLst>
                                    <p:set>
                                      <p:cBhvr>
                                        <p:cTn id="59" dur="1" fill="hold">
                                          <p:stCondLst>
                                            <p:cond delay="0"/>
                                          </p:stCondLst>
                                        </p:cTn>
                                        <p:tgtEl>
                                          <p:spTgt spid="20">
                                            <p:txEl>
                                              <p:pRg st="0" end="0"/>
                                            </p:txEl>
                                          </p:spTgt>
                                        </p:tgtEl>
                                        <p:attrNameLst>
                                          <p:attrName>style.visibility</p:attrName>
                                        </p:attrNameLst>
                                      </p:cBhvr>
                                      <p:to>
                                        <p:strVal val="visible"/>
                                      </p:to>
                                    </p:set>
                                    <p:animEffect transition="in" filter="randombar(horizontal)">
                                      <p:cBhvr>
                                        <p:cTn id="60" dur="500"/>
                                        <p:tgtEl>
                                          <p:spTgt spid="20">
                                            <p:txEl>
                                              <p:pRg st="0" end="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4" presetClass="entr" presetSubtype="10" fill="hold" nodeType="clickEffect">
                                  <p:stCondLst>
                                    <p:cond delay="0"/>
                                  </p:stCondLst>
                                  <p:childTnLst>
                                    <p:set>
                                      <p:cBhvr>
                                        <p:cTn id="64" dur="1" fill="hold">
                                          <p:stCondLst>
                                            <p:cond delay="0"/>
                                          </p:stCondLst>
                                        </p:cTn>
                                        <p:tgtEl>
                                          <p:spTgt spid="20">
                                            <p:txEl>
                                              <p:pRg st="1" end="1"/>
                                            </p:txEl>
                                          </p:spTgt>
                                        </p:tgtEl>
                                        <p:attrNameLst>
                                          <p:attrName>style.visibility</p:attrName>
                                        </p:attrNameLst>
                                      </p:cBhvr>
                                      <p:to>
                                        <p:strVal val="visible"/>
                                      </p:to>
                                    </p:set>
                                    <p:animEffect transition="in" filter="randombar(horizontal)">
                                      <p:cBhvr>
                                        <p:cTn id="65" dur="500"/>
                                        <p:tgtEl>
                                          <p:spTgt spid="20">
                                            <p:txEl>
                                              <p:pRg st="1" end="1"/>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4" presetClass="entr" presetSubtype="10" fill="hold" nodeType="clickEffect">
                                  <p:stCondLst>
                                    <p:cond delay="0"/>
                                  </p:stCondLst>
                                  <p:childTnLst>
                                    <p:set>
                                      <p:cBhvr>
                                        <p:cTn id="69" dur="1" fill="hold">
                                          <p:stCondLst>
                                            <p:cond delay="0"/>
                                          </p:stCondLst>
                                        </p:cTn>
                                        <p:tgtEl>
                                          <p:spTgt spid="20">
                                            <p:txEl>
                                              <p:pRg st="2" end="2"/>
                                            </p:txEl>
                                          </p:spTgt>
                                        </p:tgtEl>
                                        <p:attrNameLst>
                                          <p:attrName>style.visibility</p:attrName>
                                        </p:attrNameLst>
                                      </p:cBhvr>
                                      <p:to>
                                        <p:strVal val="visible"/>
                                      </p:to>
                                    </p:set>
                                    <p:animEffect transition="in" filter="randombar(horizontal)">
                                      <p:cBhvr>
                                        <p:cTn id="70" dur="500"/>
                                        <p:tgtEl>
                                          <p:spTgt spid="20">
                                            <p:txEl>
                                              <p:pRg st="2" end="2"/>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14" presetClass="entr" presetSubtype="10" fill="hold" nodeType="clickEffect">
                                  <p:stCondLst>
                                    <p:cond delay="0"/>
                                  </p:stCondLst>
                                  <p:childTnLst>
                                    <p:set>
                                      <p:cBhvr>
                                        <p:cTn id="74" dur="1" fill="hold">
                                          <p:stCondLst>
                                            <p:cond delay="0"/>
                                          </p:stCondLst>
                                        </p:cTn>
                                        <p:tgtEl>
                                          <p:spTgt spid="20">
                                            <p:txEl>
                                              <p:pRg st="3" end="3"/>
                                            </p:txEl>
                                          </p:spTgt>
                                        </p:tgtEl>
                                        <p:attrNameLst>
                                          <p:attrName>style.visibility</p:attrName>
                                        </p:attrNameLst>
                                      </p:cBhvr>
                                      <p:to>
                                        <p:strVal val="visible"/>
                                      </p:to>
                                    </p:set>
                                    <p:animEffect transition="in" filter="randombar(horizontal)">
                                      <p:cBhvr>
                                        <p:cTn id="75" dur="500"/>
                                        <p:tgtEl>
                                          <p:spTgt spid="2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2" grpId="0" animBg="1"/>
      <p:bldP spid="7" grpId="0" animBg="1"/>
      <p:bldP spid="8"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xmlns="" id="{60BEE735-CE58-4102-B051-8E89722AB9F6}"/>
              </a:ext>
            </a:extLst>
          </p:cNvPr>
          <p:cNvGrpSpPr/>
          <p:nvPr/>
        </p:nvGrpSpPr>
        <p:grpSpPr>
          <a:xfrm>
            <a:off x="414536" y="410130"/>
            <a:ext cx="3761537" cy="1014929"/>
            <a:chOff x="371924" y="467376"/>
            <a:chExt cx="3761537" cy="1014929"/>
          </a:xfrm>
        </p:grpSpPr>
        <p:pic>
          <p:nvPicPr>
            <p:cNvPr id="13" name="Picture 12">
              <a:extLst>
                <a:ext uri="{FF2B5EF4-FFF2-40B4-BE49-F238E27FC236}">
                  <a16:creationId xmlns:a16="http://schemas.microsoft.com/office/drawing/2014/main" xmlns="" id="{E9E35BFB-9160-475A-9A3C-F4BFA55FD3C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71924" y="467376"/>
              <a:ext cx="1280271" cy="1014929"/>
            </a:xfrm>
            <a:prstGeom prst="rect">
              <a:avLst/>
            </a:prstGeom>
          </p:spPr>
        </p:pic>
        <p:sp>
          <p:nvSpPr>
            <p:cNvPr id="15" name="Rectangle 14">
              <a:extLst>
                <a:ext uri="{FF2B5EF4-FFF2-40B4-BE49-F238E27FC236}">
                  <a16:creationId xmlns:a16="http://schemas.microsoft.com/office/drawing/2014/main" xmlns="" id="{DC92854C-9D59-4229-99FA-518A76AD336B}"/>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LUYỆN TẬP</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17" name="Rectangle 16">
            <a:extLst>
              <a:ext uri="{FF2B5EF4-FFF2-40B4-BE49-F238E27FC236}">
                <a16:creationId xmlns:a16="http://schemas.microsoft.com/office/drawing/2014/main" xmlns="" id="{E7C4189C-8D01-4510-8AA7-A9858504856D}"/>
              </a:ext>
            </a:extLst>
          </p:cNvPr>
          <p:cNvSpPr/>
          <p:nvPr/>
        </p:nvSpPr>
        <p:spPr>
          <a:xfrm>
            <a:off x="635645" y="1448968"/>
            <a:ext cx="10920710" cy="533223"/>
          </a:xfrm>
          <a:prstGeom prst="rect">
            <a:avLst/>
          </a:prstGeom>
        </p:spPr>
        <p:txBody>
          <a:bodyPr wrap="square">
            <a:spAutoFit/>
          </a:bodyPr>
          <a:lstStyle/>
          <a:p>
            <a:pPr algn="just" defTabSz="342900">
              <a:lnSpc>
                <a:spcPct val="150000"/>
              </a:lnSpc>
            </a:pPr>
            <a:r>
              <a:rPr lang="en-US" sz="2200" b="1">
                <a:latin typeface="UTM Avo" panose="02040603050506020204" pitchFamily="18" charset="0"/>
                <a:cs typeface="Times New Roman" panose="02020603050405020304" pitchFamily="18" charset="0"/>
              </a:rPr>
              <a:t>1. </a:t>
            </a:r>
            <a:r>
              <a:rPr lang="vi-VN" sz="2200">
                <a:latin typeface="UTM Avo" panose="02040603050506020204" pitchFamily="18" charset="0"/>
                <a:cs typeface="Times New Roman" panose="02020603050405020304" pitchFamily="18" charset="0"/>
              </a:rPr>
              <a:t>Em hãy chuyển mỗi câu sau đây thành cách nói "Nếu ... thì ...":</a:t>
            </a:r>
          </a:p>
        </p:txBody>
      </p:sp>
      <p:sp>
        <p:nvSpPr>
          <p:cNvPr id="18" name="Rectangle 17">
            <a:extLst>
              <a:ext uri="{FF2B5EF4-FFF2-40B4-BE49-F238E27FC236}">
                <a16:creationId xmlns:a16="http://schemas.microsoft.com/office/drawing/2014/main" xmlns="" id="{EE49A8BE-B770-4F6D-9668-015F6C0DA699}"/>
              </a:ext>
            </a:extLst>
          </p:cNvPr>
          <p:cNvSpPr/>
          <p:nvPr/>
        </p:nvSpPr>
        <p:spPr>
          <a:xfrm>
            <a:off x="1049482" y="1982191"/>
            <a:ext cx="10506871" cy="3067443"/>
          </a:xfrm>
          <a:prstGeom prst="rect">
            <a:avLst/>
          </a:prstGeom>
        </p:spPr>
        <p:txBody>
          <a:bodyPr wrap="square">
            <a:spAutoFit/>
          </a:bodyPr>
          <a:lstStyle/>
          <a:p>
            <a:pPr algn="just" defTabSz="342900">
              <a:lnSpc>
                <a:spcPct val="150000"/>
              </a:lnSpc>
            </a:pPr>
            <a:r>
              <a:rPr lang="vi-VN" sz="2200">
                <a:latin typeface="UTM Avo" panose="02040603050506020204" pitchFamily="18" charset="0"/>
                <a:cs typeface="Times New Roman" panose="02020603050405020304" pitchFamily="18" charset="0"/>
              </a:rPr>
              <a:t>a) Khi đang sử dụng máy tính em phát hiện mùi khét từ dây điện, em cần</a:t>
            </a: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chạy ra ngoài báo với người lớn. </a:t>
            </a:r>
            <a:endParaRPr lang="en-US" sz="2200">
              <a:latin typeface="UTM Avo" panose="02040603050506020204" pitchFamily="18" charset="0"/>
              <a:cs typeface="Times New Roman" panose="02020603050405020304" pitchFamily="18" charset="0"/>
            </a:endParaRPr>
          </a:p>
          <a:p>
            <a:pPr algn="just" defTabSz="342900">
              <a:lnSpc>
                <a:spcPct val="150000"/>
              </a:lnSpc>
            </a:pPr>
            <a:r>
              <a:rPr lang="vi-VN" sz="2200">
                <a:latin typeface="UTM Avo" panose="02040603050506020204" pitchFamily="18" charset="0"/>
                <a:cs typeface="Times New Roman" panose="02020603050405020304" pitchFamily="18" charset="0"/>
              </a:rPr>
              <a:t>b) Khi em đi học muộn, lớp em sẽ bị trừ thi đua</a:t>
            </a:r>
            <a:r>
              <a:rPr lang="en-US" sz="2200">
                <a:latin typeface="UTM Avo" panose="02040603050506020204" pitchFamily="18" charset="0"/>
                <a:cs typeface="Times New Roman" panose="02020603050405020304" pitchFamily="18" charset="0"/>
              </a:rPr>
              <a:t>.</a:t>
            </a:r>
            <a:r>
              <a:rPr lang="vi-VN" sz="2200">
                <a:latin typeface="UTM Avo" panose="02040603050506020204" pitchFamily="18" charset="0"/>
                <a:cs typeface="Times New Roman" panose="02020603050405020304" pitchFamily="18" charset="0"/>
              </a:rPr>
              <a:t> </a:t>
            </a:r>
            <a:endParaRPr lang="en-US" sz="2200">
              <a:latin typeface="UTM Avo" panose="02040603050506020204" pitchFamily="18" charset="0"/>
              <a:cs typeface="Times New Roman" panose="02020603050405020304" pitchFamily="18" charset="0"/>
            </a:endParaRPr>
          </a:p>
          <a:p>
            <a:pPr algn="just" defTabSz="342900">
              <a:lnSpc>
                <a:spcPct val="150000"/>
              </a:lnSpc>
            </a:pPr>
            <a:r>
              <a:rPr lang="vi-VN" sz="2200">
                <a:latin typeface="UTM Avo" panose="02040603050506020204" pitchFamily="18" charset="0"/>
                <a:cs typeface="Times New Roman" panose="02020603050405020304" pitchFamily="18" charset="0"/>
              </a:rPr>
              <a:t>c) Khi đi bộ đi học, em cần đi trên vỉa hè. </a:t>
            </a:r>
            <a:endParaRPr lang="en-US" sz="2200">
              <a:latin typeface="UTM Avo" panose="02040603050506020204" pitchFamily="18" charset="0"/>
              <a:cs typeface="Times New Roman" panose="02020603050405020304" pitchFamily="18" charset="0"/>
            </a:endParaRPr>
          </a:p>
          <a:p>
            <a:pPr algn="just" defTabSz="342900">
              <a:lnSpc>
                <a:spcPct val="150000"/>
              </a:lnSpc>
            </a:pPr>
            <a:r>
              <a:rPr lang="vi-VN" sz="2200">
                <a:latin typeface="UTM Avo" panose="02040603050506020204" pitchFamily="18" charset="0"/>
                <a:cs typeface="Times New Roman" panose="02020603050405020304" pitchFamily="18" charset="0"/>
              </a:rPr>
              <a:t>d) Khi máy tính xách tách tay báo hiệu pin không đủ, em cần thông báo</a:t>
            </a:r>
          </a:p>
          <a:p>
            <a:pPr algn="just" defTabSz="342900">
              <a:lnSpc>
                <a:spcPct val="150000"/>
              </a:lnSpc>
            </a:pPr>
            <a:r>
              <a:rPr lang="vi-VN" sz="2200">
                <a:latin typeface="UTM Avo" panose="02040603050506020204" pitchFamily="18" charset="0"/>
                <a:cs typeface="Times New Roman" panose="02020603050405020304" pitchFamily="18" charset="0"/>
              </a:rPr>
              <a:t>cho người lớn để cắm dây sạc.</a:t>
            </a:r>
            <a:r>
              <a:rPr lang="en-US" sz="2200">
                <a:latin typeface="UTM Avo" panose="02040603050506020204" pitchFamily="18" charset="0"/>
                <a:cs typeface="Times New Roman" panose="02020603050405020304" pitchFamily="18" charset="0"/>
              </a:rPr>
              <a:t> </a:t>
            </a:r>
            <a:endParaRPr lang="vi-VN" sz="2200">
              <a:latin typeface="UTM Avo" panose="02040603050506020204" pitchFamily="18" charset="0"/>
              <a:cs typeface="Times New Roman" panose="02020603050405020304" pitchFamily="18" charset="0"/>
            </a:endParaRPr>
          </a:p>
        </p:txBody>
      </p:sp>
      <p:sp>
        <p:nvSpPr>
          <p:cNvPr id="19" name="Rectangle 18">
            <a:extLst>
              <a:ext uri="{FF2B5EF4-FFF2-40B4-BE49-F238E27FC236}">
                <a16:creationId xmlns:a16="http://schemas.microsoft.com/office/drawing/2014/main" xmlns="" id="{3CB7FD28-A5D8-44F9-A585-D4FD6D61E9F3}"/>
              </a:ext>
            </a:extLst>
          </p:cNvPr>
          <p:cNvSpPr/>
          <p:nvPr/>
        </p:nvSpPr>
        <p:spPr>
          <a:xfrm>
            <a:off x="635645" y="5214570"/>
            <a:ext cx="10920708" cy="1036117"/>
          </a:xfrm>
          <a:prstGeom prst="rect">
            <a:avLst/>
          </a:prstGeom>
        </p:spPr>
        <p:txBody>
          <a:bodyPr wrap="square">
            <a:spAutoFit/>
          </a:bodyPr>
          <a:lstStyle/>
          <a:p>
            <a:pPr algn="just" defTabSz="342900">
              <a:lnSpc>
                <a:spcPct val="150000"/>
              </a:lnSpc>
            </a:pPr>
            <a:r>
              <a:rPr lang="en-US" sz="2200" b="1">
                <a:latin typeface="UTM Avo" panose="02040603050506020204" pitchFamily="18" charset="0"/>
                <a:cs typeface="Times New Roman" panose="02020603050405020304" pitchFamily="18" charset="0"/>
              </a:rPr>
              <a:t>2. </a:t>
            </a:r>
            <a:r>
              <a:rPr lang="vi-VN" sz="2200">
                <a:latin typeface="UTM Avo" panose="02040603050506020204" pitchFamily="18" charset="0"/>
                <a:cs typeface="Times New Roman" panose="02020603050405020304" pitchFamily="18" charset="0"/>
              </a:rPr>
              <a:t>Em hãy cho ví dụ một số việc hằng ngày có thực hiện hay không tuỳ thuộc</a:t>
            </a: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vào điều kiện.</a:t>
            </a:r>
          </a:p>
        </p:txBody>
      </p:sp>
    </p:spTree>
    <p:custDataLst>
      <p:tags r:id="rId1"/>
    </p:custDataLst>
    <p:extLst>
      <p:ext uri="{BB962C8B-B14F-4D97-AF65-F5344CB8AC3E}">
        <p14:creationId xmlns:p14="http://schemas.microsoft.com/office/powerpoint/2010/main" val="39612125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xmlns="" id="{E7C4189C-8D01-4510-8AA7-A9858504856D}"/>
              </a:ext>
            </a:extLst>
          </p:cNvPr>
          <p:cNvSpPr/>
          <p:nvPr/>
        </p:nvSpPr>
        <p:spPr>
          <a:xfrm>
            <a:off x="635645" y="368310"/>
            <a:ext cx="10920710" cy="1543949"/>
          </a:xfrm>
          <a:prstGeom prst="rect">
            <a:avLst/>
          </a:prstGeom>
        </p:spPr>
        <p:txBody>
          <a:bodyPr wrap="square">
            <a:spAutoFit/>
          </a:bodyPr>
          <a:lstStyle/>
          <a:p>
            <a:pPr algn="just" defTabSz="342900">
              <a:lnSpc>
                <a:spcPct val="150000"/>
              </a:lnSpc>
            </a:pPr>
            <a:r>
              <a:rPr lang="en-US" sz="2200" b="1">
                <a:latin typeface="UTM Avo" panose="02040603050506020204" pitchFamily="18" charset="0"/>
                <a:cs typeface="Times New Roman" panose="02020603050405020304" pitchFamily="18" charset="0"/>
              </a:rPr>
              <a:t>3. </a:t>
            </a:r>
            <a:r>
              <a:rPr lang="vi-VN" sz="2200">
                <a:latin typeface="UTM Avo" panose="02040603050506020204" pitchFamily="18" charset="0"/>
                <a:cs typeface="Times New Roman" panose="02020603050405020304" pitchFamily="18" charset="0"/>
              </a:rPr>
              <a:t>Rô-bốt có khả năng bước từng bước về phía trước, mỗi bước là một ô và</a:t>
            </a:r>
            <a:r>
              <a:rPr lang="en-US" sz="2200">
                <a:latin typeface="UTM Avo" panose="02040603050506020204" pitchFamily="18" charset="0"/>
                <a:cs typeface="Times New Roman" panose="02020603050405020304" pitchFamily="18" charset="0"/>
              </a:rPr>
              <a:t> c</a:t>
            </a:r>
            <a:r>
              <a:rPr lang="vi-VN" sz="2200">
                <a:latin typeface="UTM Avo" panose="02040603050506020204" pitchFamily="18" charset="0"/>
                <a:cs typeface="Times New Roman" panose="02020603050405020304" pitchFamily="18" charset="0"/>
              </a:rPr>
              <a:t>ó thể quay trái, quay phải. Nhiệm vụ của rô-bốt là di chuyển đến ô chứa sách hoặc quả cầu, sau đó di chuyển về ô đích (ô có cờ).</a:t>
            </a:r>
          </a:p>
        </p:txBody>
      </p:sp>
      <p:sp>
        <p:nvSpPr>
          <p:cNvPr id="18" name="Rectangle 17">
            <a:extLst>
              <a:ext uri="{FF2B5EF4-FFF2-40B4-BE49-F238E27FC236}">
                <a16:creationId xmlns:a16="http://schemas.microsoft.com/office/drawing/2014/main" xmlns="" id="{EE49A8BE-B770-4F6D-9668-015F6C0DA699}"/>
              </a:ext>
            </a:extLst>
          </p:cNvPr>
          <p:cNvSpPr/>
          <p:nvPr/>
        </p:nvSpPr>
        <p:spPr>
          <a:xfrm>
            <a:off x="1049484" y="4980883"/>
            <a:ext cx="10506871" cy="1036117"/>
          </a:xfrm>
          <a:prstGeom prst="rect">
            <a:avLst/>
          </a:prstGeom>
        </p:spPr>
        <p:txBody>
          <a:bodyPr wrap="square">
            <a:spAutoFit/>
          </a:bodyPr>
          <a:lstStyle/>
          <a:p>
            <a:pPr algn="just" defTabSz="342900">
              <a:lnSpc>
                <a:spcPct val="150000"/>
              </a:lnSpc>
            </a:pPr>
            <a:r>
              <a:rPr lang="vi-VN" sz="2200">
                <a:latin typeface="UTM Avo" panose="02040603050506020204" pitchFamily="18" charset="0"/>
                <a:cs typeface="Times New Roman" panose="02020603050405020304" pitchFamily="18" charset="0"/>
              </a:rPr>
              <a:t>a) Nếu đi đến ô chứa quyển sách rồi về ô đích thì rô-bốt đi như thế nào? </a:t>
            </a:r>
            <a:endParaRPr lang="en-US" sz="2200">
              <a:latin typeface="UTM Avo" panose="02040603050506020204" pitchFamily="18" charset="0"/>
              <a:cs typeface="Times New Roman" panose="02020603050405020304" pitchFamily="18" charset="0"/>
            </a:endParaRPr>
          </a:p>
          <a:p>
            <a:pPr algn="just" defTabSz="342900">
              <a:lnSpc>
                <a:spcPct val="150000"/>
              </a:lnSpc>
            </a:pPr>
            <a:r>
              <a:rPr lang="vi-VN" sz="2200">
                <a:latin typeface="UTM Avo" panose="02040603050506020204" pitchFamily="18" charset="0"/>
                <a:cs typeface="Times New Roman" panose="02020603050405020304" pitchFamily="18" charset="0"/>
              </a:rPr>
              <a:t>b) Nếu đi đến ô chứa quả cầu rồi về ô đích thì rô-bốt đi thế nào?</a:t>
            </a:r>
            <a:endParaRPr lang="en-US" sz="2200">
              <a:latin typeface="UTM Avo" panose="020406030505060202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xmlns="" id="{7DB6ABEA-4037-4AB8-A64F-7F747124DE18}"/>
              </a:ext>
            </a:extLst>
          </p:cNvPr>
          <p:cNvPicPr>
            <a:picLocks noChangeAspect="1"/>
          </p:cNvPicPr>
          <p:nvPr/>
        </p:nvPicPr>
        <p:blipFill>
          <a:blip r:embed="rId4"/>
          <a:stretch>
            <a:fillRect/>
          </a:stretch>
        </p:blipFill>
        <p:spPr>
          <a:xfrm>
            <a:off x="3654785" y="2031077"/>
            <a:ext cx="4882429" cy="2830988"/>
          </a:xfrm>
          <a:prstGeom prst="rect">
            <a:avLst/>
          </a:prstGeom>
        </p:spPr>
      </p:pic>
    </p:spTree>
    <p:custDataLst>
      <p:tags r:id="rId1"/>
    </p:custDataLst>
    <p:extLst>
      <p:ext uri="{BB962C8B-B14F-4D97-AF65-F5344CB8AC3E}">
        <p14:creationId xmlns:p14="http://schemas.microsoft.com/office/powerpoint/2010/main" val="25681239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0228208F-556C-4050-A17F-80F06C2D3FE1}"/>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5782" b="89936" l="3902" r="94364">
                        <a14:foregroundMark x1="21243" y1="74090" x2="21243" y2="74090"/>
                        <a14:foregroundMark x1="82514" y1="58672" x2="82514" y2="58672"/>
                        <a14:foregroundMark x1="6936" y1="31478" x2="6936" y2="31478"/>
                        <a14:foregroundMark x1="42197" y1="29979" x2="42197" y2="29979"/>
                        <a14:foregroundMark x1="43931" y1="34690" x2="43931" y2="34690"/>
                        <a14:foregroundMark x1="44942" y1="41113" x2="44942" y2="41113"/>
                        <a14:foregroundMark x1="50578" y1="50749" x2="50578" y2="50749"/>
                        <a14:foregroundMark x1="57081" y1="23769" x2="57081" y2="23769"/>
                        <a14:foregroundMark x1="56358" y1="18844" x2="56358" y2="18844"/>
                        <a14:foregroundMark x1="53324" y1="34047" x2="53324" y2="34047"/>
                        <a14:foregroundMark x1="44653" y1="32334" x2="57370" y2="34047"/>
                        <a14:foregroundMark x1="59827" y1="46039" x2="59827" y2="46039"/>
                        <a14:foregroundMark x1="59827" y1="45824" x2="59827" y2="45824"/>
                        <a14:foregroundMark x1="59538" y1="40899" x2="47399" y2="35760"/>
                        <a14:foregroundMark x1="47399" y1="35760" x2="43786" y2="55460"/>
                        <a14:foregroundMark x1="43786" y1="55460" x2="47688" y2="69807"/>
                        <a14:foregroundMark x1="47688" y1="69807" x2="54624" y2="79872"/>
                        <a14:foregroundMark x1="54624" y1="79872" x2="56503" y2="65953"/>
                        <a14:foregroundMark x1="56503" y1="65953" x2="55491" y2="62313"/>
                        <a14:foregroundMark x1="86416" y1="36188" x2="78035" y2="44111"/>
                        <a14:foregroundMark x1="78035" y1="44111" x2="81069" y2="68308"/>
                        <a14:foregroundMark x1="81069" y1="68308" x2="86272" y2="81799"/>
                        <a14:foregroundMark x1="86272" y1="81799" x2="90896" y2="68094"/>
                        <a14:foregroundMark x1="90896" y1="68094" x2="86850" y2="59743"/>
                        <a14:foregroundMark x1="20809" y1="33191" x2="20809" y2="33191"/>
                        <a14:foregroundMark x1="30058" y1="7709" x2="22977" y2="18415"/>
                        <a14:foregroundMark x1="22977" y1="18415" x2="21676" y2="22912"/>
                        <a14:foregroundMark x1="6503" y1="12420" x2="12428" y2="22912"/>
                        <a14:foregroundMark x1="12428" y1="22912" x2="12428" y2="22912"/>
                        <a14:foregroundMark x1="26590" y1="24839" x2="33237" y2="14561"/>
                        <a14:foregroundMark x1="33237" y1="14561" x2="32081" y2="10707"/>
                        <a14:foregroundMark x1="3902" y1="13062" x2="10694" y2="21842"/>
                        <a14:foregroundMark x1="10694" y1="21842" x2="10838" y2="22484"/>
                        <a14:foregroundMark x1="48699" y1="26124" x2="57659" y2="16274"/>
                        <a14:foregroundMark x1="57659" y1="16274" x2="45231" y2="18415"/>
                        <a14:foregroundMark x1="45231" y1="18415" x2="53613" y2="17773"/>
                        <a14:foregroundMark x1="47254" y1="27409" x2="43642" y2="8779"/>
                        <a14:foregroundMark x1="43642" y1="8779" x2="41618" y2="8994"/>
                        <a14:foregroundMark x1="49855" y1="7495" x2="49855" y2="7495"/>
                        <a14:foregroundMark x1="53757" y1="5782" x2="53757" y2="5782"/>
                        <a14:foregroundMark x1="78035" y1="12848" x2="78035" y2="12848"/>
                        <a14:foregroundMark x1="87283" y1="18844" x2="87283" y2="18844"/>
                        <a14:foregroundMark x1="93786" y1="37901" x2="93786" y2="37901"/>
                        <a14:foregroundMark x1="94364" y1="29122" x2="94364" y2="29122"/>
                        <a14:foregroundMark x1="81936" y1="11349" x2="81936" y2="11349"/>
                        <a14:foregroundMark x1="76879" y1="15632" x2="76879" y2="15632"/>
                        <a14:foregroundMark x1="86127" y1="16060" x2="78035" y2="22270"/>
                        <a14:foregroundMark x1="78035" y1="22270" x2="83671" y2="25054"/>
                        <a14:foregroundMark x1="84538" y1="35546" x2="84538" y2="35546"/>
                        <a14:foregroundMark x1="78757" y1="32976" x2="88584" y2="33405"/>
                        <a14:foregroundMark x1="88584" y1="33405" x2="87428" y2="22056"/>
                        <a14:foregroundMark x1="78468" y1="8351" x2="87428" y2="10707"/>
                        <a14:foregroundMark x1="87428" y1="10707" x2="87717" y2="12206"/>
                        <a14:foregroundMark x1="89017" y1="7709" x2="87861" y2="7709"/>
                        <a14:foregroundMark x1="26445" y1="80300" x2="26445" y2="80300"/>
                        <a14:foregroundMark x1="18064" y1="72591" x2="18064" y2="72591"/>
                        <a14:foregroundMark x1="19942" y1="75161" x2="17197" y2="33405"/>
                        <a14:foregroundMark x1="17197" y1="33405" x2="10549" y2="23555"/>
                        <a14:foregroundMark x1="10549" y1="23555" x2="10549" y2="23555"/>
                        <a14:foregroundMark x1="33671" y1="10064" x2="33671" y2="10064"/>
                      </a14:backgroundRemoval>
                    </a14:imgEffect>
                  </a14:imgLayer>
                </a14:imgProps>
              </a:ext>
            </a:extLst>
          </a:blip>
          <a:stretch>
            <a:fillRect/>
          </a:stretch>
        </p:blipFill>
        <p:spPr>
          <a:xfrm>
            <a:off x="4147689" y="3361091"/>
            <a:ext cx="4199677" cy="2834175"/>
          </a:xfrm>
          <a:prstGeom prst="rect">
            <a:avLst/>
          </a:prstGeom>
        </p:spPr>
      </p:pic>
      <p:grpSp>
        <p:nvGrpSpPr>
          <p:cNvPr id="4" name="Group 3">
            <a:extLst>
              <a:ext uri="{FF2B5EF4-FFF2-40B4-BE49-F238E27FC236}">
                <a16:creationId xmlns:a16="http://schemas.microsoft.com/office/drawing/2014/main" xmlns="" id="{E6E35A39-1A8F-4ADC-A7F6-06EA24ACD297}"/>
              </a:ext>
            </a:extLst>
          </p:cNvPr>
          <p:cNvGrpSpPr/>
          <p:nvPr/>
        </p:nvGrpSpPr>
        <p:grpSpPr>
          <a:xfrm>
            <a:off x="569350" y="622767"/>
            <a:ext cx="3761537" cy="1181202"/>
            <a:chOff x="371924" y="384240"/>
            <a:chExt cx="3761537" cy="1181202"/>
          </a:xfrm>
        </p:grpSpPr>
        <p:pic>
          <p:nvPicPr>
            <p:cNvPr id="5" name="Picture 4">
              <a:extLst>
                <a:ext uri="{FF2B5EF4-FFF2-40B4-BE49-F238E27FC236}">
                  <a16:creationId xmlns:a16="http://schemas.microsoft.com/office/drawing/2014/main" xmlns="" id="{50F12B1B-5399-465E-BF44-B7AF0B9BC659}"/>
                </a:ext>
              </a:extLst>
            </p:cNvPr>
            <p:cNvPicPr>
              <a:picLocks noChangeAspect="1"/>
            </p:cNvPicPr>
            <p:nvPr/>
          </p:nvPicPr>
          <p:blipFill>
            <a:blip r:embed="rId4"/>
            <a:stretch>
              <a:fillRect/>
            </a:stretch>
          </p:blipFill>
          <p:spPr>
            <a:xfrm>
              <a:off x="371924" y="384240"/>
              <a:ext cx="1280271" cy="1181202"/>
            </a:xfrm>
            <a:prstGeom prst="rect">
              <a:avLst/>
            </a:prstGeom>
          </p:spPr>
        </p:pic>
        <p:sp>
          <p:nvSpPr>
            <p:cNvPr id="6" name="Rectangle 5">
              <a:extLst>
                <a:ext uri="{FF2B5EF4-FFF2-40B4-BE49-F238E27FC236}">
                  <a16:creationId xmlns:a16="http://schemas.microsoft.com/office/drawing/2014/main" xmlns="" id="{E6CB9DE3-24D3-4664-A836-7FB2E78A4ED4}"/>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VẬN DỤNG</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7" name="Rectangle 6">
            <a:extLst>
              <a:ext uri="{FF2B5EF4-FFF2-40B4-BE49-F238E27FC236}">
                <a16:creationId xmlns:a16="http://schemas.microsoft.com/office/drawing/2014/main" xmlns="" id="{62B1D5DC-D9B4-4A5F-87FB-5AEDC3F9BBAC}"/>
              </a:ext>
            </a:extLst>
          </p:cNvPr>
          <p:cNvSpPr/>
          <p:nvPr/>
        </p:nvSpPr>
        <p:spPr>
          <a:xfrm>
            <a:off x="1950285" y="1534834"/>
            <a:ext cx="9396587" cy="1543949"/>
          </a:xfrm>
          <a:prstGeom prst="rect">
            <a:avLst/>
          </a:prstGeom>
        </p:spPr>
        <p:txBody>
          <a:bodyPr wrap="square">
            <a:spAutoFit/>
          </a:bodyPr>
          <a:lstStyle/>
          <a:p>
            <a:pPr algn="just" defTabSz="342900">
              <a:lnSpc>
                <a:spcPct val="150000"/>
              </a:lnSpc>
            </a:pPr>
            <a:r>
              <a:rPr lang="en-US" sz="2200" b="1">
                <a:latin typeface="UTM Avo" panose="02040603050506020204" pitchFamily="18" charset="0"/>
                <a:cs typeface="Times New Roman" panose="02020603050405020304" pitchFamily="18" charset="0"/>
              </a:rPr>
              <a:t>1. </a:t>
            </a:r>
            <a:r>
              <a:rPr lang="vi-VN" sz="2200">
                <a:latin typeface="UTM Avo" panose="02040603050506020204" pitchFamily="18" charset="0"/>
                <a:cs typeface="Times New Roman" panose="02020603050405020304" pitchFamily="18" charset="0"/>
              </a:rPr>
              <a:t>Em hãy hướng dẫn các bạn phân rác thành ba loại như Hình 85 bằng cách nói “Nếu ... thì ". </a:t>
            </a:r>
            <a:endParaRPr lang="en-US" sz="2200">
              <a:latin typeface="UTM Avo" panose="02040603050506020204" pitchFamily="18" charset="0"/>
              <a:cs typeface="Times New Roman" panose="02020603050405020304" pitchFamily="18" charset="0"/>
            </a:endParaRPr>
          </a:p>
          <a:p>
            <a:pPr algn="just" defTabSz="342900">
              <a:lnSpc>
                <a:spcPct val="150000"/>
              </a:lnSpc>
            </a:pPr>
            <a:r>
              <a:rPr lang="vi-VN" sz="2200">
                <a:latin typeface="UTM Avo" panose="02040603050506020204" pitchFamily="18" charset="0"/>
                <a:cs typeface="Times New Roman" panose="02020603050405020304" pitchFamily="18" charset="0"/>
              </a:rPr>
              <a:t>Mẫu: </a:t>
            </a:r>
            <a:r>
              <a:rPr lang="vi-VN" sz="2200" i="1">
                <a:solidFill>
                  <a:srgbClr val="3DC3EC"/>
                </a:solidFill>
                <a:latin typeface="UTM Avo" panose="02040603050506020204" pitchFamily="18" charset="0"/>
                <a:cs typeface="Times New Roman" panose="02020603050405020304" pitchFamily="18" charset="0"/>
              </a:rPr>
              <a:t>Nếu</a:t>
            </a:r>
            <a:r>
              <a:rPr lang="vi-VN" sz="2200">
                <a:latin typeface="UTM Avo" panose="02040603050506020204" pitchFamily="18" charset="0"/>
                <a:cs typeface="Times New Roman" panose="02020603050405020304" pitchFamily="18" charset="0"/>
              </a:rPr>
              <a:t> rác là hạt táo </a:t>
            </a:r>
            <a:r>
              <a:rPr lang="vi-VN" sz="2200" i="1">
                <a:solidFill>
                  <a:srgbClr val="3DC3EC"/>
                </a:solidFill>
                <a:latin typeface="UTM Avo" panose="02040603050506020204" pitchFamily="18" charset="0"/>
                <a:cs typeface="Times New Roman" panose="02020603050405020304" pitchFamily="18" charset="0"/>
              </a:rPr>
              <a:t>thì</a:t>
            </a:r>
            <a:r>
              <a:rPr lang="vi-VN" sz="2200">
                <a:latin typeface="UTM Avo" panose="02040603050506020204" pitchFamily="18" charset="0"/>
                <a:cs typeface="Times New Roman" panose="02020603050405020304" pitchFamily="18" charset="0"/>
              </a:rPr>
              <a:t> bỏ vào thùng chứa rác hữu cơ.</a:t>
            </a:r>
          </a:p>
        </p:txBody>
      </p:sp>
      <p:sp>
        <p:nvSpPr>
          <p:cNvPr id="8" name="Rectangle 7">
            <a:extLst>
              <a:ext uri="{FF2B5EF4-FFF2-40B4-BE49-F238E27FC236}">
                <a16:creationId xmlns:a16="http://schemas.microsoft.com/office/drawing/2014/main" xmlns="" id="{2292FAB4-4993-424F-A54F-3C0AB550E021}"/>
              </a:ext>
            </a:extLst>
          </p:cNvPr>
          <p:cNvSpPr/>
          <p:nvPr/>
        </p:nvSpPr>
        <p:spPr>
          <a:xfrm>
            <a:off x="4532174" y="5827257"/>
            <a:ext cx="3430705" cy="533223"/>
          </a:xfrm>
          <a:prstGeom prst="rect">
            <a:avLst/>
          </a:prstGeom>
        </p:spPr>
        <p:txBody>
          <a:bodyPr wrap="square">
            <a:spAutoFit/>
          </a:bodyPr>
          <a:lstStyle/>
          <a:p>
            <a:pPr algn="just" defTabSz="342900">
              <a:lnSpc>
                <a:spcPct val="150000"/>
              </a:lnSpc>
            </a:pPr>
            <a:r>
              <a:rPr lang="en-US" sz="2200" b="1">
                <a:latin typeface="UTM Avo" panose="02040603050506020204" pitchFamily="18" charset="0"/>
                <a:cs typeface="Times New Roman" panose="02020603050405020304" pitchFamily="18" charset="0"/>
              </a:rPr>
              <a:t>Hình 85. </a:t>
            </a:r>
            <a:r>
              <a:rPr lang="en-US" sz="2200">
                <a:latin typeface="UTM Avo" panose="02040603050506020204" pitchFamily="18" charset="0"/>
                <a:cs typeface="Times New Roman" panose="02020603050405020304" pitchFamily="18" charset="0"/>
              </a:rPr>
              <a:t>Phân loại rác</a:t>
            </a:r>
            <a:endParaRPr lang="vi-VN" sz="2200">
              <a:latin typeface="UTM Avo" panose="02040603050506020204" pitchFamily="18" charset="0"/>
              <a:cs typeface="Times New Roman" panose="02020603050405020304" pitchFamily="18" charset="0"/>
            </a:endParaRPr>
          </a:p>
        </p:txBody>
      </p:sp>
    </p:spTree>
    <p:extLst>
      <p:ext uri="{BB962C8B-B14F-4D97-AF65-F5344CB8AC3E}">
        <p14:creationId xmlns:p14="http://schemas.microsoft.com/office/powerpoint/2010/main" val="29203242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4.6|21.8|32.7|2.7|1.5|1.1"/>
</p:tagLst>
</file>

<file path=ppt/tags/tag2.xml><?xml version="1.0" encoding="utf-8"?>
<p:tagLst xmlns:a="http://schemas.openxmlformats.org/drawingml/2006/main" xmlns:r="http://schemas.openxmlformats.org/officeDocument/2006/relationships" xmlns:p="http://schemas.openxmlformats.org/presentationml/2006/main">
  <p:tag name="TIMING" val="|4.6|21.8|32.7|2.7|1.5|1.1"/>
</p:tagLst>
</file>

<file path=ppt/tags/tag3.xml><?xml version="1.0" encoding="utf-8"?>
<p:tagLst xmlns:a="http://schemas.openxmlformats.org/drawingml/2006/main" xmlns:r="http://schemas.openxmlformats.org/officeDocument/2006/relationships" xmlns:p="http://schemas.openxmlformats.org/presentationml/2006/main">
  <p:tag name="TIMING" val="|4.6|21.8|32.7|2.7|1.5|1.1"/>
</p:tagLst>
</file>

<file path=ppt/tags/tag4.xml><?xml version="1.0" encoding="utf-8"?>
<p:tagLst xmlns:a="http://schemas.openxmlformats.org/drawingml/2006/main" xmlns:r="http://schemas.openxmlformats.org/officeDocument/2006/relationships" xmlns:p="http://schemas.openxmlformats.org/presentationml/2006/main">
  <p:tag name="TIMING" val="|4.6|21.8|32.7|2.7|1.5|1.1"/>
</p:tagLst>
</file>

<file path=ppt/theme/theme1.xml><?xml version="1.0" encoding="utf-8"?>
<a:theme xmlns:a="http://schemas.openxmlformats.org/drawingml/2006/main" name="1_Office 主题">
  <a:themeElements>
    <a:clrScheme name="Office">
      <a:dk1>
        <a:srgbClr val="000000"/>
      </a:dk1>
      <a:lt1>
        <a:srgbClr val="FFFFFF"/>
      </a:lt1>
      <a:dk2>
        <a:srgbClr val="44546A"/>
      </a:dk2>
      <a:lt2>
        <a:srgbClr val="E7E6E6"/>
      </a:lt2>
      <a:accent1>
        <a:srgbClr val="008A3B"/>
      </a:accent1>
      <a:accent2>
        <a:srgbClr val="7DC8FF"/>
      </a:accent2>
      <a:accent3>
        <a:srgbClr val="56AF35"/>
      </a:accent3>
      <a:accent4>
        <a:srgbClr val="CDD500"/>
      </a:accent4>
      <a:accent5>
        <a:srgbClr val="4472C4"/>
      </a:accent5>
      <a:accent6>
        <a:srgbClr val="F95421"/>
      </a:accent6>
      <a:hlink>
        <a:srgbClr val="0563C1"/>
      </a:hlink>
      <a:folHlink>
        <a:srgbClr val="954F72"/>
      </a:folHlink>
    </a:clrScheme>
    <a:fontScheme name="zezbname">
      <a:majorFont>
        <a:latin typeface="Segoe Print"/>
        <a:ea typeface="方正黑体_GBK"/>
        <a:cs typeface=""/>
      </a:majorFont>
      <a:minorFont>
        <a:latin typeface="Segoe Print"/>
        <a:ea typeface="方正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5545</TotalTime>
  <Words>736</Words>
  <Application>Microsoft Office PowerPoint</Application>
  <PresentationFormat>Custom</PresentationFormat>
  <Paragraphs>66</Paragraphs>
  <Slides>11</Slides>
  <Notes>5</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Uyen Uyen</dc:creator>
  <cp:lastModifiedBy>Admin</cp:lastModifiedBy>
  <cp:revision>183</cp:revision>
  <dcterms:created xsi:type="dcterms:W3CDTF">2021-11-14T08:33:55Z</dcterms:created>
  <dcterms:modified xsi:type="dcterms:W3CDTF">2022-08-05T14:59:45Z</dcterms:modified>
</cp:coreProperties>
</file>