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8" d="100"/>
          <a:sy n="48"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3/26/2023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fontScale="90000"/>
          </a:bodyPr>
          <a:lstStyle/>
          <a:p>
            <a:pPr algn="ct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
            </a:r>
            <a:br>
              <a:rPr lang="en-US" sz="2800" b="1" dirty="0">
                <a:solidFill>
                  <a:srgbClr val="FFFF00"/>
                </a:solidFill>
                <a:latin typeface="Times New Roman" panose="02020603050405020304" pitchFamily="18" charset="0"/>
                <a:cs typeface="Times New Roman" panose="02020603050405020304" pitchFamily="18" charset="0"/>
              </a:rPr>
            </a:br>
            <a:r>
              <a:rPr lang="en-US" sz="2400" b="1" u="sng" dirty="0">
                <a:solidFill>
                  <a:schemeClr val="bg1"/>
                </a:solidFill>
                <a:latin typeface="Times New Roman" panose="02020603050405020304" pitchFamily="18" charset="0"/>
                <a:cs typeface="Times New Roman" panose="02020603050405020304" pitchFamily="18" charset="0"/>
              </a:rPr>
              <a:t>TRƯỜNG TIỂU HỌC </a:t>
            </a:r>
            <a:r>
              <a:rPr lang="vi-VN" sz="2400" b="1" u="sng" dirty="0" smtClean="0">
                <a:solidFill>
                  <a:schemeClr val="bg1"/>
                </a:solidFill>
                <a:latin typeface="Times New Roman" panose="02020603050405020304" pitchFamily="18" charset="0"/>
                <a:cs typeface="Times New Roman" panose="02020603050405020304" pitchFamily="18" charset="0"/>
              </a:rPr>
              <a:t>VĨNH PHONG – TIỀN PHONG</a:t>
            </a:r>
            <a:endParaRPr lang="en-US" sz="2400" b="1" u="sng"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a:t>
            </a:r>
            <a:r>
              <a:rPr lang="en-US" sz="2400" b="1" dirty="0" smtClean="0">
                <a:solidFill>
                  <a:srgbClr val="09C76D"/>
                </a:solidFill>
                <a:latin typeface="Times New Roman" panose="02020603050405020304" pitchFamily="18" charset="0"/>
                <a:cs typeface="Times New Roman" panose="02020603050405020304" pitchFamily="18" charset="0"/>
              </a:rPr>
              <a:t>:</a:t>
            </a:r>
            <a:r>
              <a:rPr lang="vi-VN" sz="2400" b="1" dirty="0" smtClean="0">
                <a:solidFill>
                  <a:srgbClr val="09C76D"/>
                </a:solidFill>
                <a:latin typeface="Times New Roman" panose="02020603050405020304" pitchFamily="18" charset="0"/>
                <a:cs typeface="Times New Roman" panose="02020603050405020304" pitchFamily="18" charset="0"/>
              </a:rPr>
              <a:t> PHẠM THANH XUÂN</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Chủ</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đề</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sp>
        <p:nvSpPr>
          <p:cNvPr id="2" name="Title 1"/>
          <p:cNvSpPr>
            <a:spLocks noGrp="1"/>
          </p:cNvSpPr>
          <p:nvPr>
            <p:ph type="title"/>
          </p:nvPr>
        </p:nvSpPr>
        <p:spPr>
          <a:xfrm>
            <a:off x="1470211" y="620619"/>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 THỂ HIỆN</a:t>
            </a:r>
          </a:p>
        </p:txBody>
      </p:sp>
      <p:sp>
        <p:nvSpPr>
          <p:cNvPr id="3" name="Content Placeholder 2"/>
          <p:cNvSpPr>
            <a:spLocks noGrp="1"/>
          </p:cNvSpPr>
          <p:nvPr>
            <p:ph idx="1"/>
          </p:nvPr>
        </p:nvSpPr>
        <p:spPr>
          <a:xfrm>
            <a:off x="1335739" y="1946182"/>
            <a:ext cx="10515600"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14"/>
            <a:ext cx="12192001" cy="6847915"/>
          </a:xfrm>
          <a:prstGeom prst="rect">
            <a:avLst/>
          </a:prstGeom>
        </p:spPr>
      </p:pic>
      <p:sp>
        <p:nvSpPr>
          <p:cNvPr id="2" name="Title 1"/>
          <p:cNvSpPr>
            <a:spLocks noGrp="1"/>
          </p:cNvSpPr>
          <p:nvPr>
            <p:ph type="title"/>
          </p:nvPr>
        </p:nvSpPr>
        <p:spPr>
          <a:xfrm>
            <a:off x="1436594" y="500062"/>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III. THẢO LUẬN</a:t>
            </a:r>
          </a:p>
        </p:txBody>
      </p:sp>
      <p:sp>
        <p:nvSpPr>
          <p:cNvPr id="3" name="Content Placeholder 2"/>
          <p:cNvSpPr>
            <a:spLocks noGrp="1"/>
          </p:cNvSpPr>
          <p:nvPr>
            <p:ph idx="1"/>
          </p:nvPr>
        </p:nvSpPr>
        <p:spPr>
          <a:xfrm>
            <a:off x="1317812" y="1825625"/>
            <a:ext cx="10874188" cy="4351338"/>
          </a:xfrm>
        </p:spPr>
        <p:txBody>
          <a:bodyPr/>
          <a:lstStyle/>
          <a:p>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92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GIÁO VIÊN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395</Words>
  <Application>Microsoft Office PowerPoint</Application>
  <PresentationFormat>Custom</PresentationFormat>
  <Paragraphs>175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TRƯỜNG TIỂU HỌC VĨNH PHONG – TIỀN PHONG</vt:lpstr>
      <vt:lpstr>Chủ đề 1: MĨ THUẬT TRONG CUỘC SỐNG</vt:lpstr>
      <vt:lpstr>                                CHUẨN BỊ ĐỒ DÙNG HỌC TẬP</vt:lpstr>
      <vt:lpstr>GIỚI THIỆU CÁC LOẠI HÌNH NGHỆ THUẬT</vt:lpstr>
      <vt:lpstr>                          GIÁO VIÊN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THỂ HIỆN</vt:lpstr>
      <vt:lpstr>III. THẢO LUẬN</vt:lpstr>
      <vt:lpstr>IV. VẬN DỤNG</vt:lpstr>
      <vt:lpstr>TIẾT HỌC CỦA CHÚNG TA ĐẾN ĐÂY LÀ KẾT THÚC   CHÚC CÁC EM NHIỀU NIỀM VUI!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DELL</cp:lastModifiedBy>
  <cp:revision>124</cp:revision>
  <dcterms:created xsi:type="dcterms:W3CDTF">2021-08-14T03:19:58Z</dcterms:created>
  <dcterms:modified xsi:type="dcterms:W3CDTF">2023-03-26T02:44:22Z</dcterms:modified>
</cp:coreProperties>
</file>