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  <p:sldMasterId id="2147483738" r:id="rId2"/>
  </p:sldMasterIdLst>
  <p:notesMasterIdLst>
    <p:notesMasterId r:id="rId16"/>
  </p:notesMasterIdLst>
  <p:sldIdLst>
    <p:sldId id="297" r:id="rId3"/>
    <p:sldId id="333" r:id="rId4"/>
    <p:sldId id="299" r:id="rId5"/>
    <p:sldId id="300" r:id="rId6"/>
    <p:sldId id="302" r:id="rId7"/>
    <p:sldId id="320" r:id="rId8"/>
    <p:sldId id="321" r:id="rId9"/>
    <p:sldId id="328" r:id="rId10"/>
    <p:sldId id="332" r:id="rId11"/>
    <p:sldId id="259" r:id="rId12"/>
    <p:sldId id="316" r:id="rId13"/>
    <p:sldId id="278" r:id="rId14"/>
    <p:sldId id="275" r:id="rId15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Elephant Pro" charset="0"/>
      <p:regular r:id="rId21"/>
      <p:italic r:id="rId22"/>
    </p:embeddedFont>
  </p:embeddedFontLst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591AB-F3D7-4169-86A4-4EEA7B6D03FC}" type="datetimeFigureOut">
              <a:rPr lang="fr-FR" smtClean="0"/>
              <a:t>06/10/2021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96DC3-6E1B-4918-8BBA-E0F06212C3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65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96DC3-6E1B-4918-8BBA-E0F06212C3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54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96DC3-6E1B-4918-8BBA-E0F06212C3A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95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96DC3-6E1B-4918-8BBA-E0F06212C3A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47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96DC3-6E1B-4918-8BBA-E0F06212C3A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19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7B081B-7346-442F-AE07-89D2E1CC2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F17DE4C-F767-4C1E-B906-83BFB8044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E1DB34E-165C-436D-B528-D93C6645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FC61DF2-6BB7-497A-B814-5FE08EB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F50AD8C-6DD1-4DBB-A70B-C11E4220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BE0D02-D8CA-446E-B5A9-8B0E1CAC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195B1DB-9EF5-43BF-A064-2ED393C22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178CD06-0A3B-4D3C-97BE-9658832D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8C149ED-3124-4CDB-9CBB-4DA6E094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D01B15B-B39F-48A0-8F51-653FBB6C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5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89822864-A855-44CC-A449-49884855E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204304C-DDC5-46E2-B75A-263675DAD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AB92C9-D2D3-42B5-AD13-77E434D6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B74C6FB-B2E4-4F45-9897-79656C3B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7EBEFB0-1875-4076-AF72-90387795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0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77B081B-7346-442F-AE07-89D2E1CC2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F17DE4C-F767-4C1E-B906-83BFB8044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1DB34E-165C-436D-B528-D93C6645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FC61DF2-6BB7-497A-B814-5FE08EB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F50AD8C-6DD1-4DBB-A70B-C11E4220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05BD1F-4548-46B8-9BD0-6A68C5A6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CAD6906-6CBD-4980-B35C-A3F6EB9FC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95FFA17-C33E-4A3B-AF35-3F754996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10FC3EB-5E25-4B43-AEAD-2EB8AE76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C8B2FCC-7EB4-4DE0-B35F-FBF03DF8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7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68A7448-01B7-419B-8050-63D1B8B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3070A46-7DBA-431F-99EF-4CEEEDB73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90467D-B0E8-48F1-A6F6-9EB44F54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7FABAB6-6319-4D54-B834-4740B1D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5D5919B-13E8-41E1-94B4-07F6BFFE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74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A7817C6-49B6-41D3-B411-FBAE915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10F0A49-6278-4AB6-8FF5-CCD534718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41E9CED-5BF1-42F7-AFEF-93A361EAA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3A48A4B-3724-4372-AB89-A69DCBDE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7A335B-F1C0-4006-B2A1-E73C57C9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2F46858-F774-4272-AACC-F4FA4AFD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2608B7-8185-4E5A-887B-D29321CD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865038C-AE85-4788-9CC3-1DDBD23A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F3BC763-2393-41E9-8BA4-A10C55EB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5AD4DDF-4364-4A64-8440-0BDC1E2C2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138D20C-8173-4BB3-A9F0-B3DB59F00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D0B53BDE-0F3C-4927-B157-91E29CCF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E8E7E77-DC9C-4FA2-8AC3-4BDC7645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9D95C0F4-896F-4C08-BF46-EDA50FFB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44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C519CC-A0E9-4F2E-9753-E66AF4EE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C712CA8-DB9A-405D-B900-670E8772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32FFCC8B-954F-41C7-82B0-AE16A2CF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6C24F9F-D071-4762-8F26-A952C85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9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B3FC3F7-047C-47BD-950B-46E9CA11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81E2FC4-79F3-4AC2-976F-6B8C4FE8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238330E-505E-48C0-993F-2F173F64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43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C19560-7E98-4792-B1E7-EA3ADCF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9E84AE1-C839-45AA-97DA-19867F43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82FE859-442D-4C56-BC18-51248F212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4936C3A-9B35-499A-9E53-E29D6D5A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9C7A6EB-7AEF-4082-AE12-D82E5CB3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326CE0D-588B-4D23-A7BD-C11BBAA1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05BD1F-4548-46B8-9BD0-6A68C5A6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CAD6906-6CBD-4980-B35C-A3F6EB9FC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95FFA17-C33E-4A3B-AF35-3F754996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0FC3EB-5E25-4B43-AEAD-2EB8AE76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8B2FCC-7EB4-4DE0-B35F-FBF03DF8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7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8916261-FCE6-49DF-B18B-B5176AA2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C587CFE3-08A8-44CA-8E43-3189C66E3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D1BB7B8-073E-4E51-AF3E-47C1F4679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78CA0FB-B185-452E-BF7A-07C49F81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D0598BE-AFB3-4734-A682-3B7FD5A2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7396579-0817-48B1-BB3C-2BC60B54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0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BE0D02-D8CA-446E-B5A9-8B0E1CAC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195B1DB-9EF5-43BF-A064-2ED393C22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178CD06-0A3B-4D3C-97BE-9658832D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C149ED-3124-4CDB-9CBB-4DA6E094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D01B15B-B39F-48A0-8F51-653FBB6C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8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9822864-A855-44CC-A449-49884855E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204304C-DDC5-46E2-B75A-263675DAD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8AB92C9-D2D3-42B5-AD13-77E434D6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B74C6FB-B2E4-4F45-9897-79656C3B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7EBEFB0-1875-4076-AF72-90387795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2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68A7448-01B7-419B-8050-63D1B8B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3070A46-7DBA-431F-99EF-4CEEEDB73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190467D-B0E8-48F1-A6F6-9EB44F54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7FABAB6-6319-4D54-B834-4740B1D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5D5919B-13E8-41E1-94B4-07F6BFFE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7817C6-49B6-41D3-B411-FBAE915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10F0A49-6278-4AB6-8FF5-CCD534718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41E9CED-5BF1-42F7-AFEF-93A361EAA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3A48A4B-3724-4372-AB89-A69DCBDE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47A335B-F1C0-4006-B2A1-E73C57C9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2F46858-F774-4272-AACC-F4FA4AFD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A2608B7-8185-4E5A-887B-D29321CD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865038C-AE85-4788-9CC3-1DDBD23A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F3BC763-2393-41E9-8BA4-A10C55EB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5AD4DDF-4364-4A64-8440-0BDC1E2C2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138D20C-8173-4BB3-A9F0-B3DB59F00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D0B53BDE-0F3C-4927-B157-91E29CCF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E8E7E77-DC9C-4FA2-8AC3-4BDC7645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9D95C0F4-896F-4C08-BF46-EDA50FFB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C519CC-A0E9-4F2E-9753-E66AF4EE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2C712CA8-DB9A-405D-B900-670E8772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32FFCC8B-954F-41C7-82B0-AE16A2CF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6C24F9F-D071-4762-8F26-A952C85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8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B3FC3F7-047C-47BD-950B-46E9CA11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81E2FC4-79F3-4AC2-976F-6B8C4FE8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7238330E-505E-48C0-993F-2F173F64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C19560-7E98-4792-B1E7-EA3ADCF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9E84AE1-C839-45AA-97DA-19867F43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82FE859-442D-4C56-BC18-51248F212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4936C3A-9B35-499A-9E53-E29D6D5A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9C7A6EB-7AEF-4082-AE12-D82E5CB3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326CE0D-588B-4D23-A7BD-C11BBAA1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7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916261-FCE6-49DF-B18B-B5176AA2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C587CFE3-08A8-44CA-8E43-3189C66E3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D1BB7B8-073E-4E51-AF3E-47C1F4679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8CA0FB-B185-452E-BF7A-07C49F81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0598BE-AFB3-4734-A682-3B7FD5A2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7396579-0817-48B1-BB3C-2BC60B54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0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297484F-5BE7-4828-BDB2-8E63AC9E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492F8F4-1B56-4875-A417-E08AB2A71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CDB110-80F3-401F-A1EC-6097C1459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9C91B-6772-40B9-B723-B37479F9E268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802907A-5997-48A3-BD18-1A2DC29FB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49CD3EE-DD11-4BFF-9FFA-BF665F8FC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D3D3-12C4-42FF-9300-6B401F263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wheel spokes="3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F297484F-5BE7-4828-BDB2-8E63AC9E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492F8F4-1B56-4875-A417-E08AB2A71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CCDB110-80F3-401F-A1EC-6097C1459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9C91B-6772-40B9-B723-B37479F9E2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802907A-5997-48A3-BD18-1A2DC29FB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49CD3EE-DD11-4BFF-9FFA-BF665F8FC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D3D3-12C4-42FF-9300-6B401F26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wheel spokes="3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H\Downloads\New folder\1558363b15c760c32882ad013465f1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3" y="0"/>
            <a:ext cx="9167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5892" y="40466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MĨ THUẬT LỚP 1</a:t>
            </a:r>
            <a:endParaRPr lang="fr-FR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3533056"/>
            <a:ext cx="31702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89" y="1948926"/>
            <a:ext cx="789410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672" y="4259493"/>
            <a:ext cx="7416824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hoangvy\gdthk 10b\tai lieu hoc tap\THCB - Thay Quang\ppt\ppt\HINH NEN\New folder\SLGG_2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2" y="21046"/>
            <a:ext cx="9144000" cy="6858000"/>
          </a:xfrm>
          <a:prstGeom prst="rect">
            <a:avLst/>
          </a:prstGeom>
          <a:noFill/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976BB46E-C2BB-4F25-9E22-11B29A8EAFEB}"/>
              </a:ext>
            </a:extLst>
          </p:cNvPr>
          <p:cNvSpPr txBox="1"/>
          <p:nvPr/>
        </p:nvSpPr>
        <p:spPr>
          <a:xfrm>
            <a:off x="3635896" y="206084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tạo một bức tranh theo</a:t>
            </a:r>
          </a:p>
          <a:p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ý thích của mình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13933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7" y="476672"/>
            <a:ext cx="7986184" cy="573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1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12CA7028-7A72-4903-A115-6B8C20DBF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r="1" b="1"/>
          <a:stretch/>
        </p:blipFill>
        <p:spPr>
          <a:xfrm>
            <a:off x="-241154" y="-99392"/>
            <a:ext cx="9565682" cy="6944780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853348CE-6ED1-4C5C-8E0D-97E793D1FBFD}"/>
              </a:ext>
            </a:extLst>
          </p:cNvPr>
          <p:cNvSpPr txBox="1"/>
          <p:nvPr/>
        </p:nvSpPr>
        <p:spPr>
          <a:xfrm rot="10800000" flipV="1">
            <a:off x="4355975" y="358498"/>
            <a:ext cx="455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675C6814-058D-4EC9-89AD-44459EF87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38010"/>
            <a:ext cx="2304256" cy="4907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="" xmlns:a16="http://schemas.microsoft.com/office/drawing/2014/main" id="{3959AB90-6E05-493B-8705-45CD7186FB0E}"/>
              </a:ext>
            </a:extLst>
          </p:cNvPr>
          <p:cNvSpPr txBox="1"/>
          <p:nvPr/>
        </p:nvSpPr>
        <p:spPr>
          <a:xfrm>
            <a:off x="899592" y="1090191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Chủ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đề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2</a:t>
            </a:r>
          </a:p>
          <a:p>
            <a:pPr algn="ctr"/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Sáng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tạo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chấm</a:t>
            </a:r>
            <a:r>
              <a:rPr lang="en-US" sz="3200" dirty="0">
                <a:solidFill>
                  <a:srgbClr val="0000CC"/>
                </a:solidFill>
                <a:latin typeface="Elephant Pro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Elephant Pro" panose="00000500000000000000" pitchFamily="2" charset="0"/>
              </a:rPr>
              <a:t>màu</a:t>
            </a:r>
            <a:endParaRPr lang="vi-VN" sz="3200" dirty="0">
              <a:solidFill>
                <a:srgbClr val="0000CC"/>
              </a:solidFill>
              <a:latin typeface="Elephant Pro" panose="00000500000000000000" pitchFamily="2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BBFC4034-05BE-4594-BC1A-B2B33867D059}"/>
              </a:ext>
            </a:extLst>
          </p:cNvPr>
          <p:cNvSpPr txBox="1">
            <a:spLocks/>
          </p:cNvSpPr>
          <p:nvPr/>
        </p:nvSpPr>
        <p:spPr>
          <a:xfrm>
            <a:off x="2266601" y="2301190"/>
            <a:ext cx="2304256" cy="49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Đám mây 1">
            <a:extLst>
              <a:ext uri="{FF2B5EF4-FFF2-40B4-BE49-F238E27FC236}">
                <a16:creationId xmlns="" xmlns:a16="http://schemas.microsoft.com/office/drawing/2014/main" id="{59D0EF0A-8033-4319-9166-34500B711225}"/>
              </a:ext>
            </a:extLst>
          </p:cNvPr>
          <p:cNvSpPr/>
          <p:nvPr/>
        </p:nvSpPr>
        <p:spPr>
          <a:xfrm>
            <a:off x="2680683" y="2546585"/>
            <a:ext cx="4176464" cy="23042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30065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GG_2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3" y="28419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3300" y="1556792"/>
            <a:ext cx="76328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đây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hết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vui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70370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H\Downloads\New folder\1558363b15c760c32882ad013465f1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3" y="0"/>
            <a:ext cx="9167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5892" y="40466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492896"/>
            <a:ext cx="3000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H\Downloads\New folder\hinh-nen-slide-dep-12_035348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24" y="116858"/>
            <a:ext cx="4296375" cy="63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12" y="4168745"/>
            <a:ext cx="3709343" cy="26924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879" y="75579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solidFill>
                  <a:srgbClr val="FF0000"/>
                </a:solidFill>
              </a:rPr>
              <a:t>  </a:t>
            </a:r>
            <a:r>
              <a:rPr lang="vi-VN" sz="2400" b="1" smtClean="0"/>
              <a:t>-</a:t>
            </a:r>
            <a:r>
              <a:rPr lang="vi-VN" sz="2400" b="1" smtClean="0">
                <a:solidFill>
                  <a:srgbClr val="FF0000"/>
                </a:solidFill>
              </a:rPr>
              <a:t> </a:t>
            </a:r>
            <a:r>
              <a:rPr lang="vi-VN" sz="2400" b="1" smtClean="0"/>
              <a:t>Chấm xuất hiện nhiều trong cuộc sống và có nhiều kích thước, màu sắc khác nhau</a:t>
            </a:r>
            <a:endParaRPr lang="fr-FR" sz="2400" b="1"/>
          </a:p>
        </p:txBody>
      </p:sp>
      <p:pic>
        <p:nvPicPr>
          <p:cNvPr id="3077" name="Picture 5" descr="Nằm mơ thấy con báo đánh con số g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2250"/>
            <a:ext cx="3456384" cy="26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TÀI LIỆU BÁN\GA bộ kết nối tri thức với cs\giáo án sgk mới\gathuy\chấm\078dc9026b2ce1dca33ef7626b74dbf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68745"/>
            <a:ext cx="3600400" cy="26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7" y="1782276"/>
            <a:ext cx="3490912" cy="211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7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1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80" y="3068960"/>
            <a:ext cx="3632934" cy="255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568" y="275719"/>
            <a:ext cx="3276848" cy="249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màu xanh vàng chấm đen thiết kế con bướm trên bông hoa màu hồng trong nền  mờ màu xanh lá cây hình nền máy tính HD: màn hình rộng: độ nét cao: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6" y="244076"/>
            <a:ext cx="3599902" cy="2522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 descr="Chó Đốm Con 2 Tháng Tuổi Thuần Chùng Tại Hồ Chí M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06" y="3068960"/>
            <a:ext cx="3276848" cy="2607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8"/>
          <p:cNvSpPr/>
          <p:nvPr/>
        </p:nvSpPr>
        <p:spPr>
          <a:xfrm>
            <a:off x="276446" y="5877272"/>
            <a:ext cx="88569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5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chấm làm cho mọi vật trong cuộc </a:t>
            </a:r>
            <a:r>
              <a:rPr lang="en-US" sz="2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phú hơn</a:t>
            </a:r>
            <a:r>
              <a:rPr lang="en-US" sz="2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</a:t>
            </a:r>
            <a:r>
              <a:rPr lang="vi-VN" sz="2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fr-FR" sz="25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7" b="13062"/>
          <a:stretch/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56025"/>
            <a:ext cx="4220164" cy="619211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2" y="1079670"/>
            <a:ext cx="417646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i.pinimg.com/564x/47/11/7b/47117bafa74ba223842034ede15516c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44096" r="5748" b="14161"/>
          <a:stretch/>
        </p:blipFill>
        <p:spPr bwMode="auto">
          <a:xfrm>
            <a:off x="544974" y="4440093"/>
            <a:ext cx="348924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26" y="775236"/>
            <a:ext cx="4492625" cy="59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i.pinimg.com/564x/35/bc/dc/35bcdc3bec85c3efe0ff44b46de20db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6218"/>
            <a:ext cx="3489240" cy="248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16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1" y="1124744"/>
            <a:ext cx="4032448" cy="509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18" descr="https://i.pinimg.com/750x/3a/1e/94/3a1e940dcb7cad734acf26597243c2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1" y="1135134"/>
            <a:ext cx="3803300" cy="5071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29573" y="332656"/>
            <a:ext cx="595129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00CC"/>
                </a:solidFill>
              </a:rPr>
              <a:t>Tạo chấm bằng cắt dán giấy màu</a:t>
            </a:r>
            <a:endParaRPr lang="fr-FR" sz="28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.pinimg.com/564x/ed/85/b7/ed85b7fba18052a8590990bc833472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2310"/>
            <a:ext cx="7776864" cy="570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339752" y="188640"/>
            <a:ext cx="46085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00CC"/>
                </a:solidFill>
              </a:rPr>
              <a:t>Tạo chấm bằng tăm bông</a:t>
            </a:r>
            <a:endParaRPr lang="fr-FR" sz="28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851"/>
          <a:stretch/>
        </p:blipFill>
        <p:spPr bwMode="auto">
          <a:xfrm>
            <a:off x="0" y="-1"/>
            <a:ext cx="9169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https://i.pinimg.com/564x/36/f4/ce/36f4ce089fee57bc5827f30c8b9f1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5015"/>
            <a:ext cx="3816424" cy="259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816424" cy="294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1" descr="https://i.pinimg.com/564x/6d/bf/c2/6dbfc2b99b1f04bb58db9834abeaaa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9" y="620688"/>
            <a:ext cx="4001154" cy="259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239" y="3222020"/>
            <a:ext cx="2947046" cy="393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93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H\Downloads\New folder\2QXWw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6451" y="1268760"/>
            <a:ext cx="417777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THỰC</a:t>
            </a:r>
          </a:p>
          <a:p>
            <a:pPr algn="ctr"/>
            <a:r>
              <a:rPr lang="vi-VN" sz="9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HÀNH</a:t>
            </a:r>
            <a:endParaRPr lang="en-US" sz="96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8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8892B51-DD57-47FB-9573-C19ABFF46202}"/>
  <p:tag name="ISPRING_RESOURCE_FOLDER" val="C:\Users\HH\Desktop\PP 1\BÀI GIẢNG LỚP 1\"/>
  <p:tag name="ISPRING_PRESENTATION_PATH" val="C:\Users\HH\Desktop\PP 1\BÀI GIẢNG LỚP 1.pptx"/>
  <p:tag name="ISPRING_PROJECT_VERSION" val="9.3"/>
  <p:tag name="ISPRING_PROJECT_FOLDER_UPDATED" val="1"/>
  <p:tag name="ISPRING_SCREEN_RECS_UPDATED" val="C:\Users\HH\Desktop\PP 1\BÀI GIẢNG LỚP 1\"/>
  <p:tag name="FLASHSPRING_ZOOM_TAG" val="50"/>
  <p:tag name="ISPRING_PRESENTATION_INFO_2" val="&lt;?xml version=&quot;1.0&quot; encoding=&quot;UTF-8&quot; standalone=&quot;no&quot; ?&gt;&#10;&lt;presentation2&gt;&#10;&#10;  &lt;slides&gt;&#10;    &lt;slide id=&quot;{335C442C-AF5F-45A9-867E-4828E190823E}&quot; pptId=&quot;267&quot;/&gt;&#10;    &lt;slide id=&quot;{503175F3-EA56-49A9-969B-6ADE462050D9}&quot; pptId=&quot;265&quot;/&gt;&#10;    &lt;slide id=&quot;{F98A62BB-4266-46F4-A6B9-4785C456F9DC}&quot; pptId=&quot;268&quot;/&gt;&#10;    &lt;slide id=&quot;{B847E471-CF1C-4382-AFF6-00BEA8A17D1E}&quot; pptId=&quot;282&quot;/&gt;&#10;    &lt;slide id=&quot;{F080CC42-8E6C-4560-B090-01C7B8D19642}&quot; pptId=&quot;279&quot;/&gt;&#10;    &lt;slide id=&quot;{183ECC16-B433-4C5E-A1F6-706920A80502}&quot; pptId=&quot;283&quot;/&gt;&#10;    &lt;slide id=&quot;{60D8138F-6F01-4D98-AB5E-078D2D5A7B81}&quot; pptId=&quot;284&quot;/&gt;&#10;    &lt;slide id=&quot;{8D7F65B4-4345-4701-B072-DF1DE9A8A849}&quot; pptId=&quot;285&quot;/&gt;&#10;    &lt;slide id=&quot;{B3E918A6-2023-41A7-8CA3-AC5C547142A6}&quot; pptId=&quot;286&quot;/&gt;&#10;    &lt;slide id=&quot;{F26AAAAA-C586-49BA-A16A-C9C4AD52D1EC}&quot; pptId=&quot;287&quot;/&gt;&#10;    &lt;slide id=&quot;{A3B122FF-AABA-49FA-8024-8CC6847AAF9B}&quot; pptId=&quot;289&quot;/&gt;&#10;    &lt;slide id=&quot;{F0B75178-D4C6-4F8C-8992-A0117DB82904}&quot; pptId=&quot;259&quot;/&gt;&#10;    &lt;slide id=&quot;{B87F04A4-9954-4250-9CCD-EEB3771282DB}&quot; pptId=&quot;291&quot;/&gt;&#10;    &lt;slide id=&quot;{5D654EE9-3A1A-4582-9046-4576ABC4560E}&quot; pptId=&quot;278&quot;/&gt;&#10;    &lt;slide id=&quot;{DE300900-68E2-4E49-94EF-ED9D0385C9D2}&quot; pptId=&quot;275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F0B75178-D4C6-4F8C-8992-A0117DB8290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5D654EE9-3A1A-4582-9046-4576ABC4560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DE300900-68E2-4E49-94EF-ED9D0385C9D2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127</Words>
  <Application>Microsoft Office PowerPoint</Application>
  <PresentationFormat>On-screen Show (4:3)</PresentationFormat>
  <Paragraphs>26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Elephant Pro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127</cp:revision>
  <dcterms:created xsi:type="dcterms:W3CDTF">2011-09-09T22:20:52Z</dcterms:created>
  <dcterms:modified xsi:type="dcterms:W3CDTF">2021-10-06T08:51:30Z</dcterms:modified>
</cp:coreProperties>
</file>