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B1F1E-4243-4D7B-ACD6-DF08875F6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2ED647-8DE2-4F8A-ADC8-0CD69A49B8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88FB5-3F28-401F-A146-B757895C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14381-1356-443B-92C6-60C95731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A6570-9283-4C9F-815C-80D5F54AF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5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E13FA-B758-42E9-8ADC-E4145E57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45108-5EB9-4EFE-9F31-F431F97FE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5B8A4-A87B-4853-BCC8-B94670A20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9BFB1-94AA-4216-88AB-32F63684B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FBC58-507F-4D99-982A-ABAD50F1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6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32AA1D-AE5C-44D9-B367-2C774C1848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D3EF5E-90C1-4C1A-8D7E-615DC1E36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CA3E9-5305-4D00-8073-89905484A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37C3C-5A83-4077-8BF0-A9E7BBB5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EDBF8-67D0-458D-B67C-C8BC3CBE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3FDB-0CE8-46F7-B81D-8493CA822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05BBF-52F7-4C08-8CD6-91988349D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CBA76-5419-4E57-AB20-681DA9108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AF597-BFBD-4A32-B9B4-22C0D22D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50C90-0E77-4B51-8B0E-C614CFA9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5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33004-47CB-41BA-A2D6-8AE339052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6E36C-5B9E-476D-B948-61824E11A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BF824-512F-4488-BC99-EBC21E385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3DB53-6CD4-498E-9D72-127A79966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83467-07B8-45DD-9BD7-64F1CD82E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0A8A-12EB-4629-9DC3-21A5A686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4A172-0DB0-4D17-BF6D-501B1E3EC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A2C70-7882-4976-BA5F-89E577204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63881-6595-4FCD-97DD-CB64D9F5B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ACEAD-81E8-4D48-A7EC-25C129A1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3F52F-86EF-4601-B114-CA1EB91E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9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BBB0F-8BBD-4773-BD2D-040B1553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C1311-4F2F-4B1A-A7D1-1B7A6DB2E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F348F-CC02-47B8-A9BB-750B65441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1C133-919C-4D38-82B1-62567266E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37235A-CEF9-49FF-90E5-BB4FB3FDA2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0FC4F7-DE70-49A1-A13D-FE53B7BB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0125E6-9F78-421C-B153-FD06C9AF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0D5D4B-2482-4528-9DD1-D710A616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3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BE44-4F9C-4664-816E-DE6727C8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8C075-AE44-46FB-BB8E-2C3B34B1B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E5219-B83D-4E15-8EDD-AEEDCF59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8B458-2890-47F6-A4C8-0D10FC51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0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D6FF22-1795-454A-8AFF-F4E649645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6BCC6C-F64A-4D07-96F1-ECB0CF84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29CB4-1249-49D6-B8D3-DC8C25E3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3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9D11C-1016-4D80-9FA7-945E47B35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11F1E-544E-4527-A229-2AEB662AF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813B1-950A-4D28-9441-5B6FF8CCF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FBF3C-6683-490E-905D-86D6E42D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7EE3C-999E-421D-AB82-1203C396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5D49E-7391-4E75-872A-C914BA5F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0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C1211-FD3B-4A50-8C42-E9A5258F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3BD9F6-9F37-4CB3-9C81-10EB05E763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8F71F-2BD4-423D-9D94-670E17366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F6F8DE-0ED7-4EB5-B703-EDEA0B00E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55222-8779-45A8-8159-78FC66DFA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D9181-EBEA-49C2-BB02-8D35CA64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97FED3-A8C4-46BF-880A-0A06ECFF9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23391-3834-4FF9-9731-EC0AF9095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5DF9B-8EEC-4D3B-815F-87F0CF58B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4AFCD-951C-4476-857E-8C0FD7168087}" type="datetimeFigureOut">
              <a:rPr lang="en-US" smtClean="0"/>
              <a:t>04/11/2020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BE477-E1D7-4765-B283-AF9BEA999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D0B3FC-AF5C-4C31-9DBE-E21E1A7D0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7127E-55A5-43E5-96D7-82C575EBD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5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57B32C7-1AC7-459B-A2D9-A91ABA8E7BBE}"/>
              </a:ext>
            </a:extLst>
          </p:cNvPr>
          <p:cNvSpPr txBox="1"/>
          <p:nvPr/>
        </p:nvSpPr>
        <p:spPr>
          <a:xfrm>
            <a:off x="8868697" y="6312310"/>
            <a:ext cx="668593" cy="54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D6887A-9750-463A-9D09-7DD404B62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22521">
            <a:off x="317519" y="1979753"/>
            <a:ext cx="3570136" cy="45955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A0C8CF-833B-45C7-8887-66851B04B7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6169">
            <a:off x="4014439" y="0"/>
            <a:ext cx="3922319" cy="45460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118EAE-E578-4E7C-A263-ABCABFBD9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10761">
            <a:off x="7799249" y="1990286"/>
            <a:ext cx="3874610" cy="479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2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81C21A89-539C-4E83-BE2E-FD512A7B08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Hằng năm cứ vào đầu tháng 9 các trường lại khai giảng năm học mới.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50A0D1-6D3F-4BDB-B229-5ADA152C8829}"/>
              </a:ext>
            </a:extLst>
          </p:cNvPr>
          <p:cNvSpPr txBox="1"/>
          <p:nvPr/>
        </p:nvSpPr>
        <p:spPr>
          <a:xfrm>
            <a:off x="3403160" y="1763613"/>
            <a:ext cx="38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40626-5ABF-474E-8D22-46EF63B629FA}"/>
              </a:ext>
            </a:extLst>
          </p:cNvPr>
          <p:cNvSpPr txBox="1"/>
          <p:nvPr/>
        </p:nvSpPr>
        <p:spPr>
          <a:xfrm>
            <a:off x="7272797" y="1780221"/>
            <a:ext cx="38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56793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2020-11-04T15:09:17Z</dcterms:created>
  <dcterms:modified xsi:type="dcterms:W3CDTF">2020-11-04T15:50:16Z</dcterms:modified>
</cp:coreProperties>
</file>