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7" r:id="rId2"/>
    <p:sldId id="262" r:id="rId3"/>
    <p:sldId id="259" r:id="rId4"/>
    <p:sldId id="261" r:id="rId5"/>
    <p:sldId id="260" r:id="rId6"/>
    <p:sldId id="264" r:id="rId7"/>
    <p:sldId id="263" r:id="rId8"/>
    <p:sldId id="265" r:id="rId9"/>
    <p:sldId id="290" r:id="rId10"/>
    <p:sldId id="291" r:id="rId11"/>
    <p:sldId id="271" r:id="rId12"/>
    <p:sldId id="298" r:id="rId13"/>
    <p:sldId id="293" r:id="rId14"/>
    <p:sldId id="294" r:id="rId15"/>
    <p:sldId id="295" r:id="rId16"/>
    <p:sldId id="296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53" d="100"/>
          <a:sy n="53" d="100"/>
        </p:scale>
        <p:origin x="72" y="3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BCBB2-C7CB-4946-9DE8-F44BE6C4CC6F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05492-1167-426D-98A0-93CC5D75B6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40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DC88EA2D-0AFC-43BA-8502-B486BC844A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E9B04277-8789-4307-B779-0DBF896892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2881AA79-8B8D-4738-9BBE-F4590783FD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32C7001-597E-487A-A2A9-4B8819AFE0A7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80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05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09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18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1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3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9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31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0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61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97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02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05492-1167-426D-98A0-93CC5D75B6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9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7A991-28C4-42A3-8028-B1400511C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11FC2C-294A-4C84-9BD0-78C606BAE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CC7B1-340E-4081-B836-EBF1C5F0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FD9B-416C-4481-B71F-95370883656E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DCDBE-E867-4611-A8F9-7819B939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B591C-FAB0-46BF-8E57-CBB454E8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E0D7-EC07-4802-9D76-DA704A17B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9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49FA-E325-4281-9965-8AE37B71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EB69B-95D0-40C0-95F7-068182376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F628-CF53-4855-A683-85B1D420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FD9B-416C-4481-B71F-95370883656E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D21EF-3FD2-446B-91BD-65A4315A1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64EB2-BB95-401C-9A08-BF97EDCC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E0D7-EC07-4802-9D76-DA704A17B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77C955-D0FB-4ADC-88FB-10E193238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5E977-FF74-41AA-80D9-6CF061315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24A69-521A-4572-BE25-5383CB5F9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FD9B-416C-4481-B71F-95370883656E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6663C-6A2A-4BDE-84C6-981B632AE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C0033-7DF4-485A-B9FF-2AD7D502B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E0D7-EC07-4802-9D76-DA704A17B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0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FBEFB-83CA-4779-8FCE-51B625B7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B760-081A-4521-B14C-338B9F1DC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223A1-12DA-49E3-9DEA-367EF6F28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FD9B-416C-4481-B71F-95370883656E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71D00-A4B3-45A0-B59F-1DAE8D55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5B68-0B31-452A-A94D-5B859484D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E0D7-EC07-4802-9D76-DA704A17B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5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9C4D9-6533-4191-894D-B88488FA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16B44-BD30-48ED-A3EE-657FAD478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F8B46-353A-42EE-94B1-8873E8BC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FD9B-416C-4481-B71F-95370883656E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2CC53-B59E-4974-BE7C-682BE96B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7688-0DBD-47EA-A058-1AC8E0B4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E0D7-EC07-4802-9D76-DA704A17B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39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9DFA-5C33-4D8B-B7AA-4A3166CB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388CD-C436-4365-8995-B82067798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0846C-821E-4A7D-9CAC-D41AC0556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E6D26-D653-41C5-99A5-DEE596E3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FD9B-416C-4481-B71F-95370883656E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8FF79-2CEE-4004-B365-EE9941D3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EA0B9-3D9D-4AB0-A258-08982ED1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E0D7-EC07-4802-9D76-DA704A17B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54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4CD59-21FA-46CA-AC0A-77D3E54BF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412C9-6012-4256-8537-C7792C487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78771-E725-4D71-B624-B518ED2E2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962776-47CD-4973-BA1C-2A319077E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6A2CD-DBF9-4071-BA52-35A132F79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F784CF-3428-4336-9762-CB0E82FE1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FD9B-416C-4481-B71F-95370883656E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3EF93-36D6-4033-8B61-F4C617FB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02FC9B-BB8D-4779-9486-712109CF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E0D7-EC07-4802-9D76-DA704A17B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63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267B2-29F7-4A07-BA69-3C8DA8C55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66BD9-8067-4A8C-895D-E20236E4D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FD9B-416C-4481-B71F-95370883656E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B0498-2FEB-4C65-93F2-8B4B549C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8A06CB-53D8-4B71-999A-C4F6B857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E0D7-EC07-4802-9D76-DA704A17B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83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369088-A824-43A1-926A-E96A15BB4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FD9B-416C-4481-B71F-95370883656E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890CC9-A972-4E74-BE2C-78996EA55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C9D44-86E7-4F82-A288-E74A0CEE9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E0D7-EC07-4802-9D76-DA704A17B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4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5CB03-4550-4940-B621-3DC84D631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4688C-8219-46B9-AB2B-06F593244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CE850-7767-4162-86B7-F13D37AEC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74E34-EC70-442D-AD6F-AF75E51A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FD9B-416C-4481-B71F-95370883656E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18DA5-0AA8-439F-ADAD-5F6972AA9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85907-F945-4885-8FF7-E14D6313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E0D7-EC07-4802-9D76-DA704A17B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92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145DE-BB69-4CE1-8D24-0BF45BE6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4476D0-607A-4777-9218-0C9FEEDC8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5E2FF-2924-4395-9ECC-83EEE699B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F233E-2240-4853-B4B6-687765042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3FD9B-416C-4481-B71F-95370883656E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C74948-7DBA-4177-AB1D-77B75D51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DAD75-854C-4A2C-8E97-C0B23F281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E0D7-EC07-4802-9D76-DA704A17B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26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F66F34-E9D7-4B19-8F20-F1C080DCC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98C81-A71E-4057-A126-37F846782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0CF9E-A6EE-4691-9524-59027E311F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3FD9B-416C-4481-B71F-95370883656E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9550D-2F0F-4790-8E62-12C742D70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9B18F-2DA4-4286-BE3B-D7471170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3E0D7-EC07-4802-9D76-DA704A17B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1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duyenvotp@gmail.com" TargetMode="External"/><Relationship Id="rId3" Type="http://schemas.openxmlformats.org/officeDocument/2006/relationships/audio" Target="file:///C:\Users\ASUS\Downloads\nh&#7841;c%20n&#7873;n.mp3" TargetMode="External"/><Relationship Id="rId7" Type="http://schemas.openxmlformats.org/officeDocument/2006/relationships/image" Target="../media/image2.png"/><Relationship Id="rId2" Type="http://schemas.microsoft.com/office/2007/relationships/media" Target="file:///C:\Users\ASUS\Downloads\nh&#7841;c%20n&#7873;n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8.pn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media5.mp3"/><Relationship Id="rId7" Type="http://schemas.openxmlformats.org/officeDocument/2006/relationships/image" Target="../media/image43.gif"/><Relationship Id="rId2" Type="http://schemas.microsoft.com/office/2007/relationships/media" Target="../media/media5.mp3"/><Relationship Id="rId1" Type="http://schemas.openxmlformats.org/officeDocument/2006/relationships/tags" Target="../tags/tag17.xml"/><Relationship Id="rId6" Type="http://schemas.openxmlformats.org/officeDocument/2006/relationships/image" Target="../media/image42.jpe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0.png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jpe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audio" Target="../media/media4.mp3"/><Relationship Id="rId21" Type="http://schemas.openxmlformats.org/officeDocument/2006/relationships/image" Target="../media/image32.jpeg"/><Relationship Id="rId7" Type="http://schemas.openxmlformats.org/officeDocument/2006/relationships/hyperlink" Target="http://images.google.com.vn/imgres?imgurl=http://mobi.vietbao.vn/images/vn2/khoa-hoc/20715839_images1358021_chimsaoda.jpg&amp;imgrefurl=http://mobi.vietbao.vn/Suc-khoe/Chuyen-ngoai-tinh-cua-dong-vat/20715839/70/&amp;usg=__bEEy5F-H5ZKFppjGSI753RMmUkE=&amp;h=300&amp;w=300&amp;sz=41&amp;hl=vi&amp;start=6&amp;tbnid=L97HQEySjTYoOM:&amp;tbnh=116&amp;tbnw=116&amp;prev=/images%3Fq%3Dchim%2Bsao%26gbv%3D2%26hl%3Dvi%26sa%3DG" TargetMode="External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microsoft.com/office/2007/relationships/media" Target="../media/media4.mp3"/><Relationship Id="rId16" Type="http://schemas.openxmlformats.org/officeDocument/2006/relationships/image" Target="../media/image27.png"/><Relationship Id="rId20" Type="http://schemas.openxmlformats.org/officeDocument/2006/relationships/image" Target="../media/image31.jpeg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11" Type="http://schemas.openxmlformats.org/officeDocument/2006/relationships/hyperlink" Target="http://images.google.com.vn/imgres?imgurl=http://www.truongviet.net/music/92007/58_1190158354.jpg&amp;imgrefurl=http://www.bacbaphi.com.vn/entertainment/showthread.php%3Fnojs%3D1%26t%3D202889&amp;usg=__oOi-RIo3RMOBqc15C6u5CwAhujE=&amp;h=361&amp;w=400&amp;sz=48&amp;hl=vi&amp;start=18&amp;tbnid=0X6OjhShz32FLM:&amp;tbnh=112&amp;tbnw=124&amp;prev=/images%3Fq%3DCacloai%2Bchim%26gbv%3D2%26hl%3Dvi" TargetMode="External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26.jpeg"/><Relationship Id="rId10" Type="http://schemas.openxmlformats.org/officeDocument/2006/relationships/image" Target="../media/image22.jpeg"/><Relationship Id="rId19" Type="http://schemas.openxmlformats.org/officeDocument/2006/relationships/image" Target="../media/image30.jpeg"/><Relationship Id="rId4" Type="http://schemas.openxmlformats.org/officeDocument/2006/relationships/slideLayout" Target="../slideLayouts/slideLayout7.xml"/><Relationship Id="rId9" Type="http://schemas.openxmlformats.org/officeDocument/2006/relationships/hyperlink" Target="http://images.google.com.vn/imgres?imgurl=http://a8.vietbao.vn/images/vn888/2008/kenken.jpg&amp;imgrefurl=http://vietbao.vn/Khoa-hoc/Bang-cach-nao-chim-ken-ken-tim-duoc-xac-chet/80100834/523/&amp;usg=__MKEP1dsjyxHVE0rXg1SyaZzi9jY=&amp;h=364&amp;w=395&amp;sz=17&amp;hl=vi&amp;start=56&amp;tbnid=se-ld8dmkWpDlM:&amp;tbnh=114&amp;tbnw=124&amp;prev=/images%3Fq%3DCacloai%2Bchim%26start%3D40%26gbv%3D2%26ndsp%3D20%26hl%3Dvi%26sa%3DN" TargetMode="External"/><Relationship Id="rId14" Type="http://schemas.openxmlformats.org/officeDocument/2006/relationships/image" Target="../media/image25.jpe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152400"/>
            <a:ext cx="6858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ỦY BAN NHÂN DÂN HUYỆN VĨNH BẢO</a:t>
            </a:r>
            <a:endParaRPr lang="en-AU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TRƯỜNG TIỂU HỌC TIỀN PHONG</a:t>
            </a:r>
            <a:endParaRPr lang="en-AU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 Bài giảng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ngữ về loài chim – Dấu chấm, dấu phẩy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nhạc nền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04801" y="5883275"/>
            <a:ext cx="76200" cy="76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2268915"/>
            <a:ext cx="8915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Thực hiện:  Phạm Thị Yến</a:t>
            </a:r>
            <a:endParaRPr lang="en-US" sz="2400" b="1">
              <a:latin typeface="Times New Roman" pitchFamily="18" charset="0"/>
              <a:cs typeface="Times New Roman" pitchFamily="18" charset="0"/>
              <a:hlinkClick r:id="rId8"/>
            </a:endParaRP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  <a:hlinkClick r:id="rId8"/>
              </a:rPr>
              <a:t>Phamyentp76@gmail.com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Điện thoại: 0812994066</a:t>
            </a: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Đơn vị công tác: Trường Tiểu học Tiền Phong.</a:t>
            </a:r>
          </a:p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Địa chỉ: Trường Tiểu học Tiền Phong, xã Tiền Phong, </a:t>
            </a: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huyện Vĩnh Bảo, Hải Phòng.</a:t>
            </a:r>
          </a:p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Tháng 3/2020</a:t>
            </a:r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4" y="-19050"/>
            <a:ext cx="1276350" cy="790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933"/>
            <a:ext cx="1276350" cy="790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36" y="6067425"/>
            <a:ext cx="1276350" cy="790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67425"/>
            <a:ext cx="1276350" cy="790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1" y="3276600"/>
            <a:ext cx="809625" cy="1095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90" y="2590800"/>
            <a:ext cx="809625" cy="1095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5654D7E5-702F-4940-AB9B-C1A22B145A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>
            <a:extLst>
              <a:ext uri="{FF2B5EF4-FFF2-40B4-BE49-F238E27FC236}">
                <a16:creationId xmlns:a16="http://schemas.microsoft.com/office/drawing/2014/main" id="{85FAFAB0-08BE-44E9-95A9-88F88AF9F61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0" name="ISPRING_QUIZ_SHAPE2">
            <a:extLst>
              <a:ext uri="{FF2B5EF4-FFF2-40B4-BE49-F238E27FC236}">
                <a16:creationId xmlns:a16="http://schemas.microsoft.com/office/drawing/2014/main" id="{314476C6-42CD-479B-8A36-83D9F6D83242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2" name="ISPRING_QUIZ_SHAPE3">
            <a:extLst>
              <a:ext uri="{FF2B5EF4-FFF2-40B4-BE49-F238E27FC236}">
                <a16:creationId xmlns:a16="http://schemas.microsoft.com/office/drawing/2014/main" id="{88A7F8C4-E930-49AE-9CBE-45A58482F0C6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>
            <a:extLst>
              <a:ext uri="{FF2B5EF4-FFF2-40B4-BE49-F238E27FC236}">
                <a16:creationId xmlns:a16="http://schemas.microsoft.com/office/drawing/2014/main" id="{54CC7B3A-93E0-42CA-955C-61A5C8E2DB4D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2119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6009F2F1-FB86-4E7E-AB1E-D00B09F8A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0274A9FC-58A1-4DB3-B5F8-05AC62441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3556" name="Content Placeholder 3" descr="%5Bwallcoo_com%5D_CG_Widescreen_Flowers_HS010_350Aa[1].jpg">
            <a:extLst>
              <a:ext uri="{FF2B5EF4-FFF2-40B4-BE49-F238E27FC236}">
                <a16:creationId xmlns:a16="http://schemas.microsoft.com/office/drawing/2014/main" id="{D1BD1AE9-A07E-4F3F-A891-E4803FF25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4" y="0"/>
            <a:ext cx="9144000" cy="683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7" descr="Vet">
            <a:extLst>
              <a:ext uri="{FF2B5EF4-FFF2-40B4-BE49-F238E27FC236}">
                <a16:creationId xmlns:a16="http://schemas.microsoft.com/office/drawing/2014/main" id="{DA0B1056-294E-4CB7-90B2-DB80F89FE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1633"/>
          <a:stretch>
            <a:fillRect/>
          </a:stretch>
        </p:blipFill>
        <p:spPr bwMode="auto">
          <a:xfrm>
            <a:off x="229323" y="930543"/>
            <a:ext cx="2682902" cy="21264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25" descr="qua den">
            <a:extLst>
              <a:ext uri="{FF2B5EF4-FFF2-40B4-BE49-F238E27FC236}">
                <a16:creationId xmlns:a16="http://schemas.microsoft.com/office/drawing/2014/main" id="{349A186F-257F-4A6D-BD0B-E318E3D7E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8134" b="5742"/>
          <a:stretch>
            <a:fillRect/>
          </a:stretch>
        </p:blipFill>
        <p:spPr bwMode="auto">
          <a:xfrm>
            <a:off x="3048536" y="997895"/>
            <a:ext cx="2742238" cy="205908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35" descr="Cu meo">
            <a:extLst>
              <a:ext uri="{FF2B5EF4-FFF2-40B4-BE49-F238E27FC236}">
                <a16:creationId xmlns:a16="http://schemas.microsoft.com/office/drawing/2014/main" id="{87246FBB-498B-4E99-95CE-67FE50AD4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6516" r="20052" b="6607"/>
          <a:stretch>
            <a:fillRect/>
          </a:stretch>
        </p:blipFill>
        <p:spPr bwMode="auto">
          <a:xfrm>
            <a:off x="534016" y="4121188"/>
            <a:ext cx="3276252" cy="22034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36" descr="chim6">
            <a:extLst>
              <a:ext uri="{FF2B5EF4-FFF2-40B4-BE49-F238E27FC236}">
                <a16:creationId xmlns:a16="http://schemas.microsoft.com/office/drawing/2014/main" id="{C19075D5-22CF-49FF-95C0-72AB97B8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094" y="1005914"/>
            <a:ext cx="2894585" cy="197409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8" descr="post-31967-0-68167100-1324545370.jpg">
            <a:extLst>
              <a:ext uri="{FF2B5EF4-FFF2-40B4-BE49-F238E27FC236}">
                <a16:creationId xmlns:a16="http://schemas.microsoft.com/office/drawing/2014/main" id="{B435528B-25D6-46D4-B5D8-483B7612F0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363" y="4121188"/>
            <a:ext cx="3170411" cy="2203412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3562" name="Rectangle 9">
            <a:extLst>
              <a:ext uri="{FF2B5EF4-FFF2-40B4-BE49-F238E27FC236}">
                <a16:creationId xmlns:a16="http://schemas.microsoft.com/office/drawing/2014/main" id="{3CF39C43-9D4B-477C-B976-7CD634733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9" y="3005663"/>
            <a:ext cx="1037560" cy="5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33" b="1"/>
              <a:t>Vẹt</a:t>
            </a:r>
          </a:p>
        </p:txBody>
      </p:sp>
      <p:sp>
        <p:nvSpPr>
          <p:cNvPr id="23563" name="Rectangle 10">
            <a:extLst>
              <a:ext uri="{FF2B5EF4-FFF2-40B4-BE49-F238E27FC236}">
                <a16:creationId xmlns:a16="http://schemas.microsoft.com/office/drawing/2014/main" id="{0CF47B06-CA95-4592-89BE-EB9F5D8B6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213" y="4273533"/>
            <a:ext cx="918891" cy="5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33" b="1"/>
              <a:t>Cú</a:t>
            </a:r>
          </a:p>
        </p:txBody>
      </p:sp>
      <p:sp>
        <p:nvSpPr>
          <p:cNvPr id="23564" name="Rectangle 11">
            <a:extLst>
              <a:ext uri="{FF2B5EF4-FFF2-40B4-BE49-F238E27FC236}">
                <a16:creationId xmlns:a16="http://schemas.microsoft.com/office/drawing/2014/main" id="{9F50F7F6-5262-4F29-B0CB-532405748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8363" y="4198163"/>
            <a:ext cx="1066425" cy="5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33" b="1"/>
              <a:t>Cắt</a:t>
            </a:r>
          </a:p>
        </p:txBody>
      </p:sp>
      <p:sp>
        <p:nvSpPr>
          <p:cNvPr id="23565" name="Rectangle 12">
            <a:extLst>
              <a:ext uri="{FF2B5EF4-FFF2-40B4-BE49-F238E27FC236}">
                <a16:creationId xmlns:a16="http://schemas.microsoft.com/office/drawing/2014/main" id="{B937C3AA-65A9-416E-8145-221B91CC0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268" y="3005663"/>
            <a:ext cx="1213962" cy="5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33" b="1"/>
              <a:t>Quạ</a:t>
            </a:r>
          </a:p>
        </p:txBody>
      </p:sp>
      <p:sp>
        <p:nvSpPr>
          <p:cNvPr id="23566" name="Rectangle 13">
            <a:extLst>
              <a:ext uri="{FF2B5EF4-FFF2-40B4-BE49-F238E27FC236}">
                <a16:creationId xmlns:a16="http://schemas.microsoft.com/office/drawing/2014/main" id="{1432163A-2C28-43F2-8037-D6C3E1032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81" y="3005663"/>
            <a:ext cx="1858628" cy="5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33" b="1"/>
              <a:t>Khướu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3" descr="%5Bwallcoo_com%5D_CG_Widescreen_Flowers_HS028_350Aa[1].jpg">
            <a:extLst>
              <a:ext uri="{FF2B5EF4-FFF2-40B4-BE49-F238E27FC236}">
                <a16:creationId xmlns:a16="http://schemas.microsoft.com/office/drawing/2014/main" id="{69E0F94D-E17C-4E71-A43A-F626B6051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85" y="0"/>
            <a:ext cx="9144000" cy="683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7">
            <a:extLst>
              <a:ext uri="{FF2B5EF4-FFF2-40B4-BE49-F238E27FC236}">
                <a16:creationId xmlns:a16="http://schemas.microsoft.com/office/drawing/2014/main" id="{B8813498-6D15-4B3E-8B2B-F8AE5DA1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92148"/>
            <a:ext cx="9144000" cy="102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031" b="1">
                <a:solidFill>
                  <a:srgbClr val="0000FF"/>
                </a:solidFill>
              </a:rPr>
              <a:t>     </a:t>
            </a:r>
            <a:r>
              <a:rPr lang="en-US" altLang="en-US" sz="3031" b="1" u="sng">
                <a:solidFill>
                  <a:srgbClr val="0D0D0D"/>
                </a:solidFill>
              </a:rPr>
              <a:t>Bài 3</a:t>
            </a:r>
            <a:r>
              <a:rPr lang="en-US" altLang="en-US" sz="3031" b="1">
                <a:solidFill>
                  <a:srgbClr val="0D0D0D"/>
                </a:solidFill>
              </a:rPr>
              <a:t>:</a:t>
            </a:r>
            <a:r>
              <a:rPr lang="en-US" altLang="en-US" sz="3031" b="1">
                <a:solidFill>
                  <a:srgbClr val="0000FF"/>
                </a:solidFill>
              </a:rPr>
              <a:t>  Chép lại đoạn văn dưới đây cho đúng chính tả sau khi thay ô trống bằng dấu chấm hoặc dấu phẩy.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FBA48CB2-F3A6-4099-8147-A822F67C7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76" y="2546995"/>
            <a:ext cx="8914679" cy="323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41" b="1">
                <a:solidFill>
                  <a:srgbClr val="0000FF"/>
                </a:solidFill>
              </a:rPr>
              <a:t>      Ngày xưa có đôi bạn là Diệc và Cò       Chúng thường cùng ở cùng ăn    cùng làm việc và đi chơi cùng    nhau    Hai bạn gắn bó với nhau như hình với bóng.</a:t>
            </a:r>
          </a:p>
        </p:txBody>
      </p:sp>
      <p:sp>
        <p:nvSpPr>
          <p:cNvPr id="6153" name="Rectangle 9">
            <a:extLst>
              <a:ext uri="{FF2B5EF4-FFF2-40B4-BE49-F238E27FC236}">
                <a16:creationId xmlns:a16="http://schemas.microsoft.com/office/drawing/2014/main" id="{1CFABC64-E3BF-4C4F-AE45-A69043461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677" y="4036783"/>
            <a:ext cx="307900" cy="38006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8" tIns="45650" rIns="91298" bIns="4565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24"/>
          </a:p>
        </p:txBody>
      </p:sp>
      <p:sp>
        <p:nvSpPr>
          <p:cNvPr id="6154" name="Rectangle 10">
            <a:extLst>
              <a:ext uri="{FF2B5EF4-FFF2-40B4-BE49-F238E27FC236}">
                <a16:creationId xmlns:a16="http://schemas.microsoft.com/office/drawing/2014/main" id="{3EB5D0A1-5B29-4295-9DC7-581435F3F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180" y="3967827"/>
            <a:ext cx="381668" cy="449021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8" tIns="45650" rIns="91298" bIns="4565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24"/>
          </a:p>
        </p:txBody>
      </p:sp>
      <p:sp>
        <p:nvSpPr>
          <p:cNvPr id="6155" name="Rectangle 11">
            <a:extLst>
              <a:ext uri="{FF2B5EF4-FFF2-40B4-BE49-F238E27FC236}">
                <a16:creationId xmlns:a16="http://schemas.microsoft.com/office/drawing/2014/main" id="{7A003F21-CF07-4E1C-955E-8B030B077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5687" y="3374478"/>
            <a:ext cx="381668" cy="380064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8" tIns="45650" rIns="91298" bIns="4565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24"/>
          </a:p>
        </p:txBody>
      </p:sp>
      <p:sp>
        <p:nvSpPr>
          <p:cNvPr id="6156" name="Rectangle 12">
            <a:extLst>
              <a:ext uri="{FF2B5EF4-FFF2-40B4-BE49-F238E27FC236}">
                <a16:creationId xmlns:a16="http://schemas.microsoft.com/office/drawing/2014/main" id="{0E5A6180-64E7-46CD-9546-710C5F12B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3102" y="2816408"/>
            <a:ext cx="380065" cy="380064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8" tIns="45650" rIns="91298" bIns="45650" anchor="ctr"/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24"/>
          </a:p>
        </p:txBody>
      </p:sp>
      <p:sp>
        <p:nvSpPr>
          <p:cNvPr id="6164" name="Text Box 20">
            <a:extLst>
              <a:ext uri="{FF2B5EF4-FFF2-40B4-BE49-F238E27FC236}">
                <a16:creationId xmlns:a16="http://schemas.microsoft.com/office/drawing/2014/main" id="{8AA91937-3306-457E-AD35-262152AB0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180" y="3656719"/>
            <a:ext cx="381668" cy="82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748" b="1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38A9EEA0-76EE-4BBD-B688-BEA6458FE8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>
            <a:extLst>
              <a:ext uri="{FF2B5EF4-FFF2-40B4-BE49-F238E27FC236}">
                <a16:creationId xmlns:a16="http://schemas.microsoft.com/office/drawing/2014/main" id="{05B11CDB-AC3E-4C36-BBE2-94AE60AAA84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8" name="ISPRING_QUIZ_SHAPE2">
            <a:extLst>
              <a:ext uri="{FF2B5EF4-FFF2-40B4-BE49-F238E27FC236}">
                <a16:creationId xmlns:a16="http://schemas.microsoft.com/office/drawing/2014/main" id="{9644F05D-1797-4BCA-B4AD-9E78EA7354A5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2" name="ISPRING_QUIZ_SHAPE3">
            <a:extLst>
              <a:ext uri="{FF2B5EF4-FFF2-40B4-BE49-F238E27FC236}">
                <a16:creationId xmlns:a16="http://schemas.microsoft.com/office/drawing/2014/main" id="{3C5D1813-6F93-40A8-95FB-E61CCA1A8F5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>
            <a:extLst>
              <a:ext uri="{FF2B5EF4-FFF2-40B4-BE49-F238E27FC236}">
                <a16:creationId xmlns:a16="http://schemas.microsoft.com/office/drawing/2014/main" id="{BA75EE6D-0F28-43BD-AAE5-0AAF5E516959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8370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5D536D-3268-4924-8AC0-8F3468466044}"/>
              </a:ext>
            </a:extLst>
          </p:cNvPr>
          <p:cNvSpPr txBox="1"/>
          <p:nvPr/>
        </p:nvSpPr>
        <p:spPr>
          <a:xfrm>
            <a:off x="228600" y="1600200"/>
            <a:ext cx="876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Ngày x</a:t>
            </a:r>
            <a:r>
              <a:rPr lang="vi-VN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 có đôi bạn thân là Diệc và Cò. Chúng th</a:t>
            </a:r>
            <a:r>
              <a:rPr lang="vi-VN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ờng cùng ở, cùng ăn, cùng làm việc và đi ch</a:t>
            </a:r>
            <a:r>
              <a:rPr lang="vi-VN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 cùng nhau. Hai bạn gắn bó với nhau như hình với bóng .</a:t>
            </a:r>
          </a:p>
        </p:txBody>
      </p:sp>
      <p:sp>
        <p:nvSpPr>
          <p:cNvPr id="6" name="ISPRING_QUIZ_SHAPE2">
            <a:extLst>
              <a:ext uri="{FF2B5EF4-FFF2-40B4-BE49-F238E27FC236}">
                <a16:creationId xmlns:a16="http://schemas.microsoft.com/office/drawing/2014/main" id="{D7A8EEBB-4EE6-491B-A771-EBEDE73DAC25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8" name="ISPRING_QUIZ_SHAPE3">
            <a:extLst>
              <a:ext uri="{FF2B5EF4-FFF2-40B4-BE49-F238E27FC236}">
                <a16:creationId xmlns:a16="http://schemas.microsoft.com/office/drawing/2014/main" id="{AF9512AA-EED1-41DB-ABE1-5238039174C5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4">
            <a:extLst>
              <a:ext uri="{FF2B5EF4-FFF2-40B4-BE49-F238E27FC236}">
                <a16:creationId xmlns:a16="http://schemas.microsoft.com/office/drawing/2014/main" id="{6290E26D-C937-4EE1-A280-AE5AC601A306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169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390E6C-F610-49C9-A351-76C6C6A470D7}"/>
              </a:ext>
            </a:extLst>
          </p:cNvPr>
          <p:cNvSpPr/>
          <p:nvPr/>
        </p:nvSpPr>
        <p:spPr>
          <a:xfrm>
            <a:off x="457200" y="381000"/>
            <a:ext cx="655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1.Tên các loài chim trong những tranh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292E2B-9AE6-4943-95C4-52BE5D2CCE9D}"/>
              </a:ext>
            </a:extLst>
          </p:cNvPr>
          <p:cNvSpPr txBox="1"/>
          <p:nvPr/>
        </p:nvSpPr>
        <p:spPr>
          <a:xfrm>
            <a:off x="685800" y="9144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bàng, cú mèo, chim sẻ, sáo sậu, cò, chào mào, vẹt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043163-9139-4289-B576-7F35C9397C48}"/>
              </a:ext>
            </a:extLst>
          </p:cNvPr>
          <p:cNvSpPr/>
          <p:nvPr/>
        </p:nvSpPr>
        <p:spPr>
          <a:xfrm>
            <a:off x="1524000" y="248060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 như quạ.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 nh</a:t>
            </a: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cú.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cắt.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nh</a:t>
            </a: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vẹt.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 nh</a:t>
            </a: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</a:t>
            </a: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ớu.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09C54A-9431-4328-A6A0-53AF2FBDA909}"/>
              </a:ext>
            </a:extLst>
          </p:cNvPr>
          <p:cNvSpPr txBox="1"/>
          <p:nvPr/>
        </p:nvSpPr>
        <p:spPr>
          <a:xfrm>
            <a:off x="533400" y="1683603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câu thành ngữ được dùng để so sánh dựa vào đặc điểm của các loài chim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E063A2-A86D-4694-88DE-F271469F851F}"/>
              </a:ext>
            </a:extLst>
          </p:cNvPr>
          <p:cNvSpPr/>
          <p:nvPr/>
        </p:nvSpPr>
        <p:spPr>
          <a:xfrm>
            <a:off x="304800" y="5048071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x</a:t>
            </a:r>
            <a:r>
              <a:rPr lang="vi-VN" sz="2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có đôi bạn thân là Diệc và Cò. Chúng th</a:t>
            </a:r>
            <a:r>
              <a:rPr lang="vi-VN" sz="2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cùng ở, cùng ăn, cùng làm việc và đi ch</a:t>
            </a:r>
            <a:r>
              <a:rPr lang="vi-VN" sz="2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cùng nhau. Hai bạn gắn bó với nhai như hình với bóng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9EDD18-4837-4A2E-9408-1CEE4FE9C4F3}"/>
              </a:ext>
            </a:extLst>
          </p:cNvPr>
          <p:cNvSpPr txBox="1"/>
          <p:nvPr/>
        </p:nvSpPr>
        <p:spPr>
          <a:xfrm>
            <a:off x="471434" y="4643735"/>
            <a:ext cx="7453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3. Cách dùng dấu chấm, dấu phẩy trong đoạn văn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7656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s_1280x1024">
            <a:extLst>
              <a:ext uri="{FF2B5EF4-FFF2-40B4-BE49-F238E27FC236}">
                <a16:creationId xmlns:a16="http://schemas.microsoft.com/office/drawing/2014/main" id="{2BDE08FE-77DC-4C10-B762-7BDFD4944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92075"/>
            <a:ext cx="9161463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428EFC-D287-4FF3-A628-B11E5A3620E6}"/>
              </a:ext>
            </a:extLst>
          </p:cNvPr>
          <p:cNvSpPr/>
          <p:nvPr/>
        </p:nvSpPr>
        <p:spPr>
          <a:xfrm>
            <a:off x="2971800" y="609600"/>
            <a:ext cx="57912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giảng Elearning 2020</a:t>
            </a: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 Bài giảng luyện từ và câu – lớp 2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ngữ về loài chim – Dấu chấm, dấu phẩy</a:t>
            </a:r>
          </a:p>
          <a:p>
            <a:pPr algn="ctr"/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       Tài liệu sử dụng để soạn bài</a:t>
            </a:r>
          </a:p>
          <a:p>
            <a:pPr marL="342900" indent="-342900">
              <a:buAutoNum type="arabicPeriod"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Phần mềm is pring Suite 9.0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2. Phầm mềm Power Point  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3. Sách giáo viên Tiếng Việt 2 – Tập 2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4. Sách giáo khoa tiếng Việt 2 – Tập 3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5. Một số hình ảnh tải từ Google</a:t>
            </a: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Trường Tiểu học Tiền Phong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82579B-CA99-4FB0-9114-345AC86690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5895">
            <a:off x="605167" y="2556993"/>
            <a:ext cx="1771650" cy="129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F0978-3E80-4ED3-BCA8-A09A2A9174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6833">
            <a:off x="7639969" y="64929"/>
            <a:ext cx="1771650" cy="129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ED587F-0455-43B3-8FB0-9B977AA46A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08" y="-177262"/>
            <a:ext cx="1844308" cy="1475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679AEA-BEFF-49B3-B6D8-2D4454058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486400"/>
            <a:ext cx="981075" cy="1295400"/>
          </a:xfrm>
          <a:prstGeom prst="rect">
            <a:avLst/>
          </a:prstGeom>
        </p:spPr>
      </p:pic>
      <p:pic>
        <p:nvPicPr>
          <p:cNvPr id="13" name="nhạc nền">
            <a:hlinkClick r:id="" action="ppaction://media"/>
            <a:extLst>
              <a:ext uri="{FF2B5EF4-FFF2-40B4-BE49-F238E27FC236}">
                <a16:creationId xmlns:a16="http://schemas.microsoft.com/office/drawing/2014/main" id="{B1B9A655-938A-4E4F-8A49-46A801972D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3400" y="6400799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6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585556803">
            <a:hlinkClick r:id="" action="ppaction://media"/>
            <a:extLst>
              <a:ext uri="{FF2B5EF4-FFF2-40B4-BE49-F238E27FC236}">
                <a16:creationId xmlns:a16="http://schemas.microsoft.com/office/drawing/2014/main" id="{774EDDF2-2DB7-40A7-9EB9-057BC48B6AA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0"/>
            <a:ext cx="8915400" cy="5882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79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chim vành khuyên - Hòang Vân - Tốp ca thiếu nhi">
            <a:hlinkClick r:id="" action="ppaction://media"/>
            <a:extLst>
              <a:ext uri="{FF2B5EF4-FFF2-40B4-BE49-F238E27FC236}">
                <a16:creationId xmlns:a16="http://schemas.microsoft.com/office/drawing/2014/main" id="{8581AF58-1206-417C-9C78-ACB8CA0F43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0"/>
            <a:ext cx="8839200" cy="678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118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AE302842-DE7D-41B9-9D9D-DBE12DB2A5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>
            <a:extLst>
              <a:ext uri="{FF2B5EF4-FFF2-40B4-BE49-F238E27FC236}">
                <a16:creationId xmlns:a16="http://schemas.microsoft.com/office/drawing/2014/main" id="{217BFA47-4219-4C02-82B8-9F62E9354AA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>
            <a:extLst>
              <a:ext uri="{FF2B5EF4-FFF2-40B4-BE49-F238E27FC236}">
                <a16:creationId xmlns:a16="http://schemas.microsoft.com/office/drawing/2014/main" id="{6B3EC7BB-481C-440F-B3E9-C969450AA5C0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7" name="ISPRING_QUIZ_SHAPE3">
            <a:extLst>
              <a:ext uri="{FF2B5EF4-FFF2-40B4-BE49-F238E27FC236}">
                <a16:creationId xmlns:a16="http://schemas.microsoft.com/office/drawing/2014/main" id="{3A51D90B-4C21-42EA-8BA8-7C4FCFE7C5F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>
            <a:extLst>
              <a:ext uri="{FF2B5EF4-FFF2-40B4-BE49-F238E27FC236}">
                <a16:creationId xmlns:a16="http://schemas.microsoft.com/office/drawing/2014/main" id="{3715ABE0-3C46-4026-9161-88BC55EE68F0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65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585557482">
            <a:hlinkClick r:id="" action="ppaction://media"/>
            <a:extLst>
              <a:ext uri="{FF2B5EF4-FFF2-40B4-BE49-F238E27FC236}">
                <a16:creationId xmlns:a16="http://schemas.microsoft.com/office/drawing/2014/main" id="{4422F4A5-09A1-4C89-A78F-4D9E2499DD7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41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093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8C1CF-88A1-4A9B-B0A5-8CDDE1E8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/>
              <a:t>Bài 1: Nói tên các loài chim trong hình sau</a:t>
            </a:r>
            <a:endParaRPr lang="en-US" sz="2400" b="1" i="1"/>
          </a:p>
        </p:txBody>
      </p:sp>
      <p:pic>
        <p:nvPicPr>
          <p:cNvPr id="3" name="Picture 2" descr="Chim1">
            <a:extLst>
              <a:ext uri="{FF2B5EF4-FFF2-40B4-BE49-F238E27FC236}">
                <a16:creationId xmlns:a16="http://schemas.microsoft.com/office/drawing/2014/main" id="{AFCB2060-BE70-423B-9D1A-2A2346E5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1295400"/>
            <a:ext cx="8486775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0647FA-67D0-4854-9DA5-3F9E94A13F90}"/>
              </a:ext>
            </a:extLst>
          </p:cNvPr>
          <p:cNvSpPr txBox="1"/>
          <p:nvPr/>
        </p:nvSpPr>
        <p:spPr>
          <a:xfrm>
            <a:off x="1676400" y="632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( đại bàng, cú mèo, chim sẻ, sáo sậu, cò, chào mào, vẹt)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EE993-9303-4BFA-A6FF-9F80A4644779}"/>
              </a:ext>
            </a:extLst>
          </p:cNvPr>
          <p:cNvSpPr txBox="1"/>
          <p:nvPr/>
        </p:nvSpPr>
        <p:spPr>
          <a:xfrm>
            <a:off x="1676400" y="630820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( đại bàng, cú mèo, chim sẻ, sáo sậu, cò, chào mào, vẹt)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284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86E5D2B5-575E-4513-A35F-404FDDC2344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>
            <a:extLst>
              <a:ext uri="{FF2B5EF4-FFF2-40B4-BE49-F238E27FC236}">
                <a16:creationId xmlns:a16="http://schemas.microsoft.com/office/drawing/2014/main" id="{6E7BA4E2-9C00-4659-B7B4-61875E994B2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0" name="ISPRING_QUIZ_SHAPE2">
            <a:extLst>
              <a:ext uri="{FF2B5EF4-FFF2-40B4-BE49-F238E27FC236}">
                <a16:creationId xmlns:a16="http://schemas.microsoft.com/office/drawing/2014/main" id="{5851B779-CE3C-43E1-B263-DE2514826D9A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2" name="ISPRING_QUIZ_SHAPE3">
            <a:extLst>
              <a:ext uri="{FF2B5EF4-FFF2-40B4-BE49-F238E27FC236}">
                <a16:creationId xmlns:a16="http://schemas.microsoft.com/office/drawing/2014/main" id="{1A0521E8-625C-4647-A18F-DE495226EC1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>
            <a:extLst>
              <a:ext uri="{FF2B5EF4-FFF2-40B4-BE49-F238E27FC236}">
                <a16:creationId xmlns:a16="http://schemas.microsoft.com/office/drawing/2014/main" id="{8D8BBE67-BF27-4B36-806A-3FDFADE73A79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0457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o mao">
            <a:extLst>
              <a:ext uri="{FF2B5EF4-FFF2-40B4-BE49-F238E27FC236}">
                <a16:creationId xmlns:a16="http://schemas.microsoft.com/office/drawing/2014/main" id="{17BA1579-CE90-426F-8F57-75639D5AD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7" y="662354"/>
            <a:ext cx="2076659" cy="1875692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">
            <a:extLst>
              <a:ext uri="{FF2B5EF4-FFF2-40B4-BE49-F238E27FC236}">
                <a16:creationId xmlns:a16="http://schemas.microsoft.com/office/drawing/2014/main" id="{9F96AED0-0093-49AF-BEF5-C72B29BF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01431"/>
            <a:ext cx="1975159" cy="182880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him se">
            <a:extLst>
              <a:ext uri="{FF2B5EF4-FFF2-40B4-BE49-F238E27FC236}">
                <a16:creationId xmlns:a16="http://schemas.microsoft.com/office/drawing/2014/main" id="{F467EFF9-1840-42A3-AE2F-E604823D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09885"/>
            <a:ext cx="1909034" cy="180511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ai bang">
            <a:extLst>
              <a:ext uri="{FF2B5EF4-FFF2-40B4-BE49-F238E27FC236}">
                <a16:creationId xmlns:a16="http://schemas.microsoft.com/office/drawing/2014/main" id="{38D7718E-EC6F-4301-8A8B-8E655717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56892"/>
            <a:ext cx="1909034" cy="182880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et">
            <a:extLst>
              <a:ext uri="{FF2B5EF4-FFF2-40B4-BE49-F238E27FC236}">
                <a16:creationId xmlns:a16="http://schemas.microsoft.com/office/drawing/2014/main" id="{E269BB73-7CEC-48B7-A5EC-523347B8D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09246"/>
            <a:ext cx="2246539" cy="182880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o sau">
            <a:extLst>
              <a:ext uri="{FF2B5EF4-FFF2-40B4-BE49-F238E27FC236}">
                <a16:creationId xmlns:a16="http://schemas.microsoft.com/office/drawing/2014/main" id="{264E8DF7-2B41-4CD9-A5EE-FBD5FBE92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56892"/>
            <a:ext cx="2035959" cy="1822938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u meo">
            <a:extLst>
              <a:ext uri="{FF2B5EF4-FFF2-40B4-BE49-F238E27FC236}">
                <a16:creationId xmlns:a16="http://schemas.microsoft.com/office/drawing/2014/main" id="{A8C4A84D-26DC-4A2A-A6BA-C570B269E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66661"/>
            <a:ext cx="2266461" cy="1813169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">
            <a:extLst>
              <a:ext uri="{FF2B5EF4-FFF2-40B4-BE49-F238E27FC236}">
                <a16:creationId xmlns:a16="http://schemas.microsoft.com/office/drawing/2014/main" id="{52583775-30BA-4DE3-B3E8-703862116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599" y="5963017"/>
            <a:ext cx="1975159" cy="590183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rgbClr val="000000"/>
                </a:solidFill>
                <a:cs typeface="Times New Roman" panose="02020603050405020304" pitchFamily="18" charset="0"/>
              </a:rPr>
              <a:t>Sáo sậu</a:t>
            </a: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64972CC7-AA5D-4151-82DF-FAA75CA24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709738"/>
            <a:ext cx="1341437" cy="676275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rgbClr val="000000"/>
                </a:solidFill>
                <a:cs typeface="Times New Roman" panose="02020603050405020304" pitchFamily="18" charset="0"/>
              </a:rPr>
              <a:t>Chào mào</a:t>
            </a: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0E740A80-3D06-4459-AF65-E4E1FDEF3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4" y="5961063"/>
            <a:ext cx="1600200" cy="592137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cs typeface="Times New Roman" panose="02020603050405020304" pitchFamily="18" charset="0"/>
              </a:rPr>
              <a:t>Chim sẻ</a:t>
            </a:r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A156644B-D94E-4853-9751-43B70F399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685926"/>
            <a:ext cx="904875" cy="700087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rgbClr val="000000"/>
                </a:solidFill>
                <a:cs typeface="Times New Roman" panose="02020603050405020304" pitchFamily="18" charset="0"/>
              </a:rPr>
              <a:t>Cò</a:t>
            </a:r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69F67226-E578-47F2-9993-442BF8D77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1179" y="6019800"/>
            <a:ext cx="1793875" cy="582246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rgbClr val="000000"/>
                </a:solidFill>
                <a:cs typeface="Times New Roman" panose="02020603050405020304" pitchFamily="18" charset="0"/>
              </a:rPr>
              <a:t>Đại bàng</a:t>
            </a:r>
          </a:p>
        </p:txBody>
      </p:sp>
      <p:sp>
        <p:nvSpPr>
          <p:cNvPr id="16" name="AutoShape 10">
            <a:extLst>
              <a:ext uri="{FF2B5EF4-FFF2-40B4-BE49-F238E27FC236}">
                <a16:creationId xmlns:a16="http://schemas.microsoft.com/office/drawing/2014/main" id="{1082C505-FFB3-4A51-B041-A09409BAF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4758" y="2652713"/>
            <a:ext cx="1237457" cy="700087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rgbClr val="000000"/>
                </a:solidFill>
                <a:cs typeface="Times New Roman" panose="02020603050405020304" pitchFamily="18" charset="0"/>
              </a:rPr>
              <a:t>Vẹt</a:t>
            </a: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6BBB4E3C-2387-4439-A262-5744F5573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943600"/>
            <a:ext cx="1981200" cy="609600"/>
          </a:xfrm>
          <a:prstGeom prst="flowChartAlternateProcess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rgbClr val="000000"/>
                </a:solidFill>
                <a:cs typeface="Times New Roman" panose="02020603050405020304" pitchFamily="18" charset="0"/>
              </a:rPr>
              <a:t>Cú mèo</a:t>
            </a:r>
          </a:p>
        </p:txBody>
      </p:sp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012F224D-56B4-456D-947B-74DC83B474C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SPRING_QUIZ_SHAPE1">
            <a:extLst>
              <a:ext uri="{FF2B5EF4-FFF2-40B4-BE49-F238E27FC236}">
                <a16:creationId xmlns:a16="http://schemas.microsoft.com/office/drawing/2014/main" id="{B35A3E98-ED2B-444D-A95B-36AC679E0799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9" name="ISPRING_QUIZ_SHAPE2">
            <a:extLst>
              <a:ext uri="{FF2B5EF4-FFF2-40B4-BE49-F238E27FC236}">
                <a16:creationId xmlns:a16="http://schemas.microsoft.com/office/drawing/2014/main" id="{1CA78633-0C6D-4335-8CD2-B578BD251CFC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21" name="ISPRING_QUIZ_SHAPE3">
            <a:extLst>
              <a:ext uri="{FF2B5EF4-FFF2-40B4-BE49-F238E27FC236}">
                <a16:creationId xmlns:a16="http://schemas.microsoft.com/office/drawing/2014/main" id="{43137340-191F-4B62-A42F-2F5FE47C03D9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2" name="ISPRING_QUIZ_SHAPE4">
            <a:extLst>
              <a:ext uri="{FF2B5EF4-FFF2-40B4-BE49-F238E27FC236}">
                <a16:creationId xmlns:a16="http://schemas.microsoft.com/office/drawing/2014/main" id="{F3ADAD0E-2AFF-40F7-877F-2B84E7014A80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11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20715839_images1358021_chimsaoda">
            <a:hlinkClick r:id="rId7"/>
            <a:extLst>
              <a:ext uri="{FF2B5EF4-FFF2-40B4-BE49-F238E27FC236}">
                <a16:creationId xmlns:a16="http://schemas.microsoft.com/office/drawing/2014/main" id="{C64C3AB7-754C-4E7C-8241-5431146C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21" y="239345"/>
            <a:ext cx="2057481" cy="174637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67D4B72D-970F-4556-A035-BD8AE328C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214" y="1985718"/>
            <a:ext cx="1371119" cy="46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24">
                <a:solidFill>
                  <a:srgbClr val="FF0000"/>
                </a:solidFill>
                <a:latin typeface="Arial" panose="020B0604020202020204" pitchFamily="34" charset="0"/>
              </a:rPr>
              <a:t>sáo đá</a:t>
            </a:r>
          </a:p>
        </p:txBody>
      </p:sp>
      <p:pic>
        <p:nvPicPr>
          <p:cNvPr id="35844" name="Picture 4" descr="kenken">
            <a:hlinkClick r:id="rId9"/>
            <a:extLst>
              <a:ext uri="{FF2B5EF4-FFF2-40B4-BE49-F238E27FC236}">
                <a16:creationId xmlns:a16="http://schemas.microsoft.com/office/drawing/2014/main" id="{560D634D-DF31-498F-AA97-36139189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50" y="239345"/>
            <a:ext cx="1903530" cy="174637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58_1190158354">
            <a:hlinkClick r:id="rId11"/>
            <a:extLst>
              <a:ext uri="{FF2B5EF4-FFF2-40B4-BE49-F238E27FC236}">
                <a16:creationId xmlns:a16="http://schemas.microsoft.com/office/drawing/2014/main" id="{2D70F360-E6D3-45D6-BA48-9508A2DF0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50" y="2365782"/>
            <a:ext cx="1903530" cy="174637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Text Box 6">
            <a:extLst>
              <a:ext uri="{FF2B5EF4-FFF2-40B4-BE49-F238E27FC236}">
                <a16:creationId xmlns:a16="http://schemas.microsoft.com/office/drawing/2014/main" id="{899928FA-566E-4A0C-A366-F244BC31D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" y="4036783"/>
            <a:ext cx="1600441" cy="53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29">
                <a:solidFill>
                  <a:srgbClr val="FFFF00"/>
                </a:solidFill>
                <a:latin typeface=".VnTime" panose="020B7200000000000000" pitchFamily="34" charset="0"/>
              </a:rPr>
              <a:t>    </a:t>
            </a:r>
            <a:r>
              <a:rPr lang="en-US" altLang="en-US" sz="2424">
                <a:solidFill>
                  <a:srgbClr val="FF0000"/>
                </a:solidFill>
                <a:latin typeface="Arial" panose="020B0604020202020204" pitchFamily="34" charset="0"/>
              </a:rPr>
              <a:t>sếu</a:t>
            </a: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325DA2A5-2EF8-49DF-9BEB-3028355BF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868" y="4036783"/>
            <a:ext cx="1600441" cy="53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29">
                <a:solidFill>
                  <a:srgbClr val="FFFF00"/>
                </a:solidFill>
                <a:latin typeface=".VnTime" panose="020B7200000000000000" pitchFamily="34" charset="0"/>
              </a:rPr>
              <a:t>    </a:t>
            </a:r>
            <a:r>
              <a:rPr lang="en-US" altLang="en-US" sz="2424">
                <a:solidFill>
                  <a:srgbClr val="FF0000"/>
                </a:solidFill>
                <a:latin typeface="Arial" panose="020B0604020202020204" pitchFamily="34" charset="0"/>
              </a:rPr>
              <a:t>công</a:t>
            </a:r>
          </a:p>
        </p:txBody>
      </p:sp>
      <p:sp>
        <p:nvSpPr>
          <p:cNvPr id="35848" name="Text Box 8">
            <a:extLst>
              <a:ext uri="{FF2B5EF4-FFF2-40B4-BE49-F238E27FC236}">
                <a16:creationId xmlns:a16="http://schemas.microsoft.com/office/drawing/2014/main" id="{13B4E375-3B1E-4E72-BEA1-F5060CB6B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733" y="4112155"/>
            <a:ext cx="1143401" cy="46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24">
                <a:solidFill>
                  <a:srgbClr val="FF0000"/>
                </a:solidFill>
                <a:latin typeface="Arial" panose="020B0604020202020204" pitchFamily="34" charset="0"/>
              </a:rPr>
              <a:t>bói cá</a:t>
            </a:r>
          </a:p>
        </p:txBody>
      </p:sp>
      <p:sp>
        <p:nvSpPr>
          <p:cNvPr id="35849" name="Text Box 9">
            <a:extLst>
              <a:ext uri="{FF2B5EF4-FFF2-40B4-BE49-F238E27FC236}">
                <a16:creationId xmlns:a16="http://schemas.microsoft.com/office/drawing/2014/main" id="{CC034F88-2836-4EC8-A45D-AA9221D58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3497" y="4112155"/>
            <a:ext cx="1598836" cy="46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24">
                <a:solidFill>
                  <a:srgbClr val="FF0000"/>
                </a:solidFill>
                <a:latin typeface="Arial" panose="020B0604020202020204" pitchFamily="34" charset="0"/>
              </a:rPr>
              <a:t>đà điểu</a:t>
            </a:r>
          </a:p>
        </p:txBody>
      </p:sp>
      <p:sp>
        <p:nvSpPr>
          <p:cNvPr id="35850" name="Text Box 10">
            <a:extLst>
              <a:ext uri="{FF2B5EF4-FFF2-40B4-BE49-F238E27FC236}">
                <a16:creationId xmlns:a16="http://schemas.microsoft.com/office/drawing/2014/main" id="{4A028CB0-E5C9-4C0A-ACA8-6B6ECF328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0" y="6405371"/>
            <a:ext cx="2057480" cy="53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29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24">
                <a:solidFill>
                  <a:srgbClr val="FF0000"/>
                </a:solidFill>
                <a:latin typeface="Arial" panose="020B0604020202020204" pitchFamily="34" charset="0"/>
              </a:rPr>
              <a:t>chim yến</a:t>
            </a:r>
          </a:p>
        </p:txBody>
      </p:sp>
      <p:sp>
        <p:nvSpPr>
          <p:cNvPr id="35851" name="Text Box 11">
            <a:extLst>
              <a:ext uri="{FF2B5EF4-FFF2-40B4-BE49-F238E27FC236}">
                <a16:creationId xmlns:a16="http://schemas.microsoft.com/office/drawing/2014/main" id="{935F3559-5A46-4D49-86CB-69862753F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868" y="6405371"/>
            <a:ext cx="1600441" cy="53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29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24">
                <a:solidFill>
                  <a:srgbClr val="FF0000"/>
                </a:solidFill>
                <a:latin typeface="Arial" panose="020B0604020202020204" pitchFamily="34" charset="0"/>
              </a:rPr>
              <a:t>chim én</a:t>
            </a:r>
          </a:p>
        </p:txBody>
      </p:sp>
      <p:sp>
        <p:nvSpPr>
          <p:cNvPr id="35852" name="Text Box 12">
            <a:extLst>
              <a:ext uri="{FF2B5EF4-FFF2-40B4-BE49-F238E27FC236}">
                <a16:creationId xmlns:a16="http://schemas.microsoft.com/office/drawing/2014/main" id="{C73DE677-1DEA-455D-9154-CEA9CCF9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694" y="6390938"/>
            <a:ext cx="2134455" cy="53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29">
                <a:solidFill>
                  <a:srgbClr val="FFFF00"/>
                </a:solidFill>
                <a:latin typeface=".VnTime" panose="020B7200000000000000" pitchFamily="34" charset="0"/>
              </a:rPr>
              <a:t>  </a:t>
            </a:r>
            <a:r>
              <a:rPr lang="en-US" altLang="en-US" sz="2424">
                <a:solidFill>
                  <a:srgbClr val="FF0000"/>
                </a:solidFill>
                <a:latin typeface="Arial" panose="020B0604020202020204" pitchFamily="34" charset="0"/>
              </a:rPr>
              <a:t>chim cắt</a:t>
            </a:r>
          </a:p>
        </p:txBody>
      </p:sp>
      <p:sp>
        <p:nvSpPr>
          <p:cNvPr id="35853" name="Text Box 13">
            <a:extLst>
              <a:ext uri="{FF2B5EF4-FFF2-40B4-BE49-F238E27FC236}">
                <a16:creationId xmlns:a16="http://schemas.microsoft.com/office/drawing/2014/main" id="{B544E796-1E3C-4CCD-AAB4-9514B8E57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560" y="6390939"/>
            <a:ext cx="609386" cy="46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24">
                <a:solidFill>
                  <a:srgbClr val="FF0000"/>
                </a:solidFill>
                <a:latin typeface="Arial" panose="020B0604020202020204" pitchFamily="34" charset="0"/>
              </a:rPr>
              <a:t>gà</a:t>
            </a:r>
          </a:p>
        </p:txBody>
      </p:sp>
      <p:pic>
        <p:nvPicPr>
          <p:cNvPr id="35854" name="Picture 14" descr="seu">
            <a:extLst>
              <a:ext uri="{FF2B5EF4-FFF2-40B4-BE49-F238E27FC236}">
                <a16:creationId xmlns:a16="http://schemas.microsoft.com/office/drawing/2014/main" id="{52C600AC-41F1-4863-8016-38EAB14F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8" y="2365782"/>
            <a:ext cx="2152095" cy="174637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5" name="Picture 15" descr="vang anh">
            <a:extLst>
              <a:ext uri="{FF2B5EF4-FFF2-40B4-BE49-F238E27FC236}">
                <a16:creationId xmlns:a16="http://schemas.microsoft.com/office/drawing/2014/main" id="{49E1FC58-DD8E-4C5E-A0B8-40909AF21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22" y="239345"/>
            <a:ext cx="1980506" cy="174637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6" name="Picture 16" descr="cong">
            <a:extLst>
              <a:ext uri="{FF2B5EF4-FFF2-40B4-BE49-F238E27FC236}">
                <a16:creationId xmlns:a16="http://schemas.microsoft.com/office/drawing/2014/main" id="{49BD01AD-21B9-425D-B7E9-E191F7C6E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496" y="2365782"/>
            <a:ext cx="2057481" cy="174637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7" name="Picture 17" descr="bo nong">
            <a:extLst>
              <a:ext uri="{FF2B5EF4-FFF2-40B4-BE49-F238E27FC236}">
                <a16:creationId xmlns:a16="http://schemas.microsoft.com/office/drawing/2014/main" id="{A0CFC03D-5844-4303-9EBE-351801F1F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7" y="239345"/>
            <a:ext cx="2134455" cy="174637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8" name="Picture 18" descr="En">
            <a:extLst>
              <a:ext uri="{FF2B5EF4-FFF2-40B4-BE49-F238E27FC236}">
                <a16:creationId xmlns:a16="http://schemas.microsoft.com/office/drawing/2014/main" id="{3782C2D4-2A17-437E-9DC3-72807CCCB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21" y="4567592"/>
            <a:ext cx="1980506" cy="182334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9" name="Picture 19" descr="yến">
            <a:extLst>
              <a:ext uri="{FF2B5EF4-FFF2-40B4-BE49-F238E27FC236}">
                <a16:creationId xmlns:a16="http://schemas.microsoft.com/office/drawing/2014/main" id="{50B25987-71C8-46D9-87C8-353DC0D3B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7" y="4567592"/>
            <a:ext cx="2134455" cy="182334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60" name="Text Box 20">
            <a:extLst>
              <a:ext uri="{FF2B5EF4-FFF2-40B4-BE49-F238E27FC236}">
                <a16:creationId xmlns:a16="http://schemas.microsoft.com/office/drawing/2014/main" id="{CA9D9F80-6F27-4BCA-B50C-6D645318E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362" y="1985718"/>
            <a:ext cx="1752788" cy="46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24">
                <a:solidFill>
                  <a:srgbClr val="FF0000"/>
                </a:solidFill>
                <a:latin typeface="Arial" panose="020B0604020202020204" pitchFamily="34" charset="0"/>
              </a:rPr>
              <a:t>bồ nông</a:t>
            </a:r>
          </a:p>
        </p:txBody>
      </p:sp>
      <p:sp>
        <p:nvSpPr>
          <p:cNvPr id="35861" name="Text Box 21">
            <a:extLst>
              <a:ext uri="{FF2B5EF4-FFF2-40B4-BE49-F238E27FC236}">
                <a16:creationId xmlns:a16="http://schemas.microsoft.com/office/drawing/2014/main" id="{E66C7D3D-A43D-40A4-A642-DB3D34029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040" y="1910346"/>
            <a:ext cx="1829763" cy="46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24">
                <a:solidFill>
                  <a:srgbClr val="FF0000"/>
                </a:solidFill>
                <a:latin typeface="Arial" panose="020B0604020202020204" pitchFamily="34" charset="0"/>
              </a:rPr>
              <a:t>vàng anh</a:t>
            </a:r>
          </a:p>
        </p:txBody>
      </p:sp>
      <p:sp>
        <p:nvSpPr>
          <p:cNvPr id="35862" name="Text Box 22">
            <a:extLst>
              <a:ext uri="{FF2B5EF4-FFF2-40B4-BE49-F238E27FC236}">
                <a16:creationId xmlns:a16="http://schemas.microsoft.com/office/drawing/2014/main" id="{9CF1891A-2E9B-4755-BBA4-E3DF82325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8190" y="1985718"/>
            <a:ext cx="1598836" cy="46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50" rIns="91298" bIns="45650">
            <a:spAutoFit/>
          </a:bodyPr>
          <a:lstStyle>
            <a:lvl1pPr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24">
                <a:solidFill>
                  <a:srgbClr val="FF0000"/>
                </a:solidFill>
                <a:latin typeface="Arial" panose="020B0604020202020204" pitchFamily="34" charset="0"/>
              </a:rPr>
              <a:t>kền kền</a:t>
            </a:r>
          </a:p>
        </p:txBody>
      </p:sp>
      <p:pic>
        <p:nvPicPr>
          <p:cNvPr id="35863" name="Picture 23" descr="boi ca">
            <a:extLst>
              <a:ext uri="{FF2B5EF4-FFF2-40B4-BE49-F238E27FC236}">
                <a16:creationId xmlns:a16="http://schemas.microsoft.com/office/drawing/2014/main" id="{697BFC86-746D-41B0-B35A-7F2F0023F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79" y="2380215"/>
            <a:ext cx="2152095" cy="173194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4" name="Picture 24" descr="images[2]">
            <a:extLst>
              <a:ext uri="{FF2B5EF4-FFF2-40B4-BE49-F238E27FC236}">
                <a16:creationId xmlns:a16="http://schemas.microsoft.com/office/drawing/2014/main" id="{AE1FFACF-AA2A-4EF2-8968-0F9ADD9A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03" y="4567592"/>
            <a:ext cx="2055877" cy="182334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5" name="Picture 25" descr="cắt">
            <a:extLst>
              <a:ext uri="{FF2B5EF4-FFF2-40B4-BE49-F238E27FC236}">
                <a16:creationId xmlns:a16="http://schemas.microsoft.com/office/drawing/2014/main" id="{658543C9-BB68-4DE7-9925-A90AE2469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76" y="4567592"/>
            <a:ext cx="2065498" cy="182334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ungarianSonata-RichardClayderman-660367">
            <a:hlinkClick r:id="" action="ppaction://media"/>
            <a:extLst>
              <a:ext uri="{FF2B5EF4-FFF2-40B4-BE49-F238E27FC236}">
                <a16:creationId xmlns:a16="http://schemas.microsoft.com/office/drawing/2014/main" id="{DACDC288-5236-40A2-BCA9-AE54B44D37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98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843" grpId="0"/>
      <p:bldP spid="35846" grpId="0"/>
      <p:bldP spid="35847" grpId="0"/>
      <p:bldP spid="35848" grpId="0"/>
      <p:bldP spid="35849" grpId="0"/>
      <p:bldP spid="35850" grpId="0"/>
      <p:bldP spid="35851" grpId="0"/>
      <p:bldP spid="35852" grpId="0"/>
      <p:bldP spid="35853" grpId="0"/>
      <p:bldP spid="35860" grpId="0"/>
      <p:bldP spid="35861" grpId="0"/>
      <p:bldP spid="358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GKlZlDBQFV8Zi8AAK1QAAAXAAAAdW5pdmVyc2FsL3VuaXZlcnNhbC5wbmftfGlYU1e3MHZ8q22tipUIQgUUkMmEIoYprQrIIMhkjAypJiGvgiBBhkhI7OAcwBDIwJRWQCsiFJAhEsBWTQiJREsBYxjUTGUuCQRCQvgStFbbvs937/3e+zz3+a4/eDg5a++11l7z2mefc25vsN8Hy9cvNzIy+sB/964wI6O3EEZGb9z/xzv6O59atUr1/5alhPntMKruMhvW/3gL/fmez42ManNXaA++rf/93rHdsBQjo9XHDX/LBuMsMoyM9u7w3/V5REbs+EBS7g10jPexWLLzyXWf/bRmzw9Ab2BWXBC2/IMdu2pP533vE/71x+9dvHjpkweH3tgYEf/VXmI2Yf2blxzvGC2rNa6tuL98YjLdYRbWFbswMVtYMlDSFasE54WkyeYh9R7y1r7aPv7CzXo7yPyD3K7YE8MV9evguKn+2fbFLD1nRk6Hj9sPw35u4mOZRC7/CMpwr3pzK68DC1DettD9EP2R/sbJUZJOyiKq2xc17ZhlS0OgJ2h92MzV+stbB8vPYAdW4n/7GrPZAOqz9+KPVgIMl/3vo/irOglZM0IBvrGYo1Lr3jQySigCyf4BBkCOti3qh4jSHFH8r1d6zy1nzP9ypTgo9seNwWzILFPQ2tnUNnMdI3Rs5oszn56z6aIuKqjt0V3th8/M6eSp87W5WVXF1OF196LI47GzSgqCzqEK2zhgpGlNz6ye+vaYvjC29peQhV+EUUPzvdSQi4NamRtjIGt2QF4pHd7wFKldqXu8siuwPv9D9fyTlYQ53CNyiDfMafHA3ON3IRlHbTqxCS0Jo/FwzSN1XZQzQlGYjfq8QENvm4x3G42drRWg+KaDv51WIkxnaw6w++9MvWFkVMVsBMVhd5DJN91ah/fIbeaVx3s3VBJhlA/sDoWd5HfHBrZ8bNvyMDUKtvluhOvk3g8j2ZIZpoMLhmBsrpyOGTjOBJ6nHRn0zgfq5Rr/hN1J6+AObk8OsFPO97XrcMKO94b2OykxBH5RyEeQ375cyfL0wrzdRaNqlHgOnJfiYXN0doiwqAYJky5nr7kHPFrVMlk7kN9XSeQuBAnGk+/yM4c0g8rDdn0gx6YzfIvRuMH92+App7g0qjwhNik6i5wapiNew8iwSnfx9pZxh1zXbrQyDaNxXlQ4wweDVYtDiwtDNSdwsG2jxHH2xs7KnQVA7FHHQOrUTfoVuasrXqd0B9TUmiEovFFcgjOcUyvXFEg5s3a8nPE7GY6RIu50AMVUw5AeYR0R1Y6agJKsOGELZnqTij5jii0Kk9zZbHNI/Nb2U2ycwnudK90tuJQtssZ8lZ+akulAxaacA1F44yaarvHiG9mo+pIxj1kOEEkoOy6UP2TXuT3ZiwryNt0kuHfxq0OevaFBkl3uSsXD8IDyGx1a3D0t0LlJ6arUzcAXZ7T4RPSCOoDMNxUBNB03+Lwp5OD+tARIU7qwa3tvLT9hcF+ivFaWUY9fThnzUNbxcZYMLCzNc4LP07G1Rce+B23W0OBl6kLGbJBg1KYb41Fzpja2VFzlIZOmdRYlsxAt2NK6wYeqZkijS2yu2jxCxNwdyUaKlPEeIhNRl65+vAFoLTIRf+6wws7gX8evo4KCv8BcWqOOn94OtrA5Bh4GsOvoDPK3xXPENeUbbfbCEkspGrsTmMyEFD5PIS63F5nyfHqjEu1HJzIT3Ib3ovhhnTnJPoHLzzBN/GEkNZi5AfOGx/nzVQzykykvCxCkWz5TNzC1kSlk61eK7heMO7Tz0mSI63xRYRIHkeulwvyYNyymYTKdTh7K/0x5YzStA7S5RpS8KaBNhoZ0U33u2O6xHI171FzSd3+/02z9PRZexjjF+tglK8GKvT30qNwSXI0CkA+XnQWEaZGilpyNZfe5Ch7joGF9aVZJ4Z3+fVrob8l1BeTLFXyB/+T2L01tUsAbC3kFG2c5J3gLXTw0HTsgXTg4hIhKlLvr/Ya+4lwFKhS0PDeoqKKjQ5u/3S6obiA0D3mCwu3ZxJvBPG3t90MuqFXb2Q7p9HGHe6ID3qoqC2bJMCJKOb6xW4ZgvXfGARF2iNh3pE2m5k9PKRmMGeN1Yte8vr2J6MGMceJR3wm0h3ItipTqVwvmgXrSnPJSKTXioChvOIJ5sJSqoTNEwsn9bpw8hOCG2WjdY72pNju5qehA8FUAgdT1XiyFHkjsNx8l1iAezV3AlmtNRnc1gi87znowMhxDHmF2MLUrsDL5N/EMhClv8BuEA4JdAFSCsMFhP0nOU2qvB/FmPUSCceNPy34A1AXLYi4TmWNpFNlRRwuNDyqosV1LpEUD6ovTBj6EsYki7Ibykx0LQRaou7i1/hJ1lwLBTM40EWWz9rGV0a06RUqeWr+EOlyMX2OrVofWcm/EcC6acbb3mkEp3CnBqMHRqKb2CMwh8rC4hgd+UBRyXkauL57m2xwR14wgTMW77G38YWlj9iITmzjEoIEFkhqW2G9hw9CYiZoJa3JqiVz/jF6AAL6cFr2MjLGs8JFlC/AAXhzdgSGtC5JJ4ycmw9hE+wSVsOtnbYZclBwKWGMXyxYcy7E69ct+1WWzm0SuIBPf5celDZcRuSx1A0kEcxNk6j0b6EwRbRBxU9zbdQrXWSUOuuQ1Dk1eE3KT+oWETFwIB88B5ojvISw4Lo1A9rtLpuWod52L7HP3HWy2gzfyxvkWScvOMh93sPSeg1Vy4cHfpOR9KssmV9YO0qgz9e1AiIhBzS6+kz2OVCfzNeaiPeA73IzSotCECEUzFXqJKAj0pwPP5+nDBYdlIjhazjLpDk8kLuzT0NrRZUjAJgGqsf5TyKAUIZgXZ7hkDe6buHISoIkRCVK335kl4O/JXCmasrMd01PrO8b1Ftf3KGOPfA6UlO94mzWQv5EJ6ayamGnq7/Kp7EuNvjH+K/uiOqN+vDaIwmjSq+dYSXUF8ckJfXoqFks1K42MfjjaSbOSILU3/i55XiaCdwSzQ4omIfp80WiHMCTdD3cD9AONjn3WaWJI3W+GsQ13zS6CDNXK45OG1GJk9G450ZDHt3/bt8Br1/KWsvWZ757d+wT1viGtL/svoPu7qT88vXql1D1TJUQLSgk6tcsqEvFtwBrQtggEe71h+GfiFfC5n4QXnNsy5MZBuyQ23IcXgZfWe7gbCJ5kp7drBjyuxFha1gSzzx4Z+9XWgHq9pWX8VXZOjoGJbzda1lFeA/6HAjAeiv4UQYmXosMKnYTlRXUNpPbFoJNwYtPcgJzDZvAcV46DaLdr2vElQ/oArCv/pVlemtn5hoQmpa0FvQLy/O3WmyhhsqnkoVR15XcDOW1GyJly9G/prJ0k+1lkTXc5gk9HIPz8DKZ3/6I4JBLTv5m65zwtq5dcFPgSMgdetkgGAvjwUX3koj0vAfh32Q6LiAf6WhCLvtrnFAJZmFbXRnBMWuKcDjnVl/bjKmvLygzm/s+OKbSTbRyHMmKCoDpcoMX0kW+Xv8QWZdPdYwlXc4C9YWuBLVU2Z16mHuHjYxZViSA6rVsL3Mgh/yEu7dXz57c36smtq7A/tCPHpufhg1CDx30qmQtfuzbZgK+y6l/N4Y2F3fnGLOQlBq9s2fL0YdgGBF/YcPY9cOkrgom4U1vhzjZhBq1ag/H8Q3scRuX3ZxGBqURSdOO/mPPwyr8AXLso9v/rKlnL/7sGE981z/i2uM33b+WUl7Uc8C+WnLDR6m8FmOIU3tEx9bISKy9Z5jj2ANmglo9BfyulUBR1x9/Td+o88C/IxNz8F1N6MaH/YkpL+RakJCMse8OGpZi5MwfCyzuUISH5TThMPZI/8LNwzAWm3au7SHpFTPy37x49TuefIr5iFGinbYllvDjjPy0oc4Ipj3ybc5SEGLKx+xOxlRDtMdjx/nfAacyFl+foXXVibKJl0omXg6Agump54yEvyDM3+F9NHsqaLajgADtrtxxqJP//Hfb6qEl4ZRE6xFstuVa8Qy8YppJTWBPJ1iL7pC9Ls9pZL83fhKZDc2woUzPRIijFzw97BG6AYvh9pHzbdH2EFFrlemLQnfbkBZbUMQncXiKXXPppU7cLPMf+D6uZB3XSwHZ2YTvKv9/OjkZPTd16c2XxQIrAK32iFWRXbp41/UApGigAdtLEQX8opS0CFaSYE+cyQgQ9QKx9eMC5IH07sZyEu7ewkZdd3tzhjhis66DJpZ35WN3DXhpjIUeCz4l3IB/nkBYkQCKWh4xtdKshI4tSAA39E6x7U9HZkloJMFtddh9At4giysOr3V5iMg/07RZE2CfIE+e/6oi0JNnHhXkTV4u/O2PuPsSmQQIKoo9i9DZSIjCFColYuy0YiLJO35wJSQluda0OZHXZRQCnqMbOtTfHStO1gCuZBdpwClPlkvP0hBRrjUmFfw6qykVFV1sJBTTGOHIwwz4iJ94MIcvlMDgb+4r+8KQs/41bO7Nhy7+aUpXkfwSLawNZS/UMgJaftubl7rDmTifYdNeNM3/tSKvX2nqwp4hI4ViStdJPT1gZfva4/1R+qi8b2JWb7t3GNAsIu0FErBf0eEJEAnfhhKLWGtwr/ZR54g8nm9nk81nn1/nL6vXFeqetiYyYWtd/Mcy6Ow+3Zxnp2q4wX4emgrBDsW48WXyeumxuNygrwY2ei6KKTUSttmU4APSKJEO+sElM802+wadRsqQqnCe2CrEwklEph1aXvrQugPRzaqVDx0J0Moj6IckSgcxfD9sGLUV6IKJ4M5bKPL5FE5lfxCOp9/fmIKigzfQhSn6qjEPSL4DTbkCdbZ9CCZPYIj6kviwt4A/73opAfb78DOogqUm2K+AM6snF1ZZQLtE+UNZktAl7TdAM2qRMd0TcFO9Oc0TUTSanBrU5ueTYQR845BI8L1tzQO1SO647+DRuz5N6nCiiISfa6yW7qEsCkGdkTSrJaPR+5GDzz9bcqDO+dnlfWc/WR+eBLHm5GoSHFSwJxi5nATZxfDiksQNsa/H4HmVyLl8URF8tJCBb+SEYCMdlnZPdd+wptCkd0lhgicYnSuZf9jW7HbJLZQHLc47Qjf9ht9Hy7du4UwG93B5zhC56W/kPuz8HylDM0MvWwj4cRFSyIs94AywueuHnDX69RZPpXFXdgDTSg4sL4onh3mdgicafkrAwtLWGmxwXa54ZqevoCX9BahfS8cXydu3qDXsNeA1YAhi6Ho8rUX/qYEK8Zn4RriTM3V5qbiD+7NPEVb9PqZr7mdp2XPXTCud+8MLqVWAPi5f6pX9fZ/anqWOPeXCdQpjepiyplzMIumIWyLl1+meeYE/plcW53EVbBoc3p5VDCKoHufjpsR/ftfDUDAwtDNRnTram1yvmTnvKPFUj4IOmS5Ttw5w6pMqFScLimL7/28LodtVfang/P41gjR9N8iB8WCk/LQpZqszmHvW1pV05cDGrLmQj2f5g5VdPjaVb6CPgp2nhSwIM29zRk9e0NevJCrgtY6gCMl8G2RJ4Llx1LgR3CVfd3Po8s5VKrsf2KD0ypx/48UBPf5E6BvYo745XPI/H0kD4fJjabGXU4sXBa4bCqVNOFPk/qwxHA70JV07kWC1m7o3c8RsCq9k3w0r2sHseCrmEzBgvTvLIYubPTronFrrvcBPNWc9pDkZP76tIZ4k3oJb9GJJx7ee0Z8rVyIqGtDKhoYdwapJ7zvanyLsZhiwfji+WTuM2iL5HqmsZUm8ZUepHmfVzOlD983gNz0XgqayUZwytnMiabRnK0qlKmtoXxj325Gom2xdxsUjmBVkkCCKqkn2g9KaKeAtYArVA8AvMO70/+FmvjCJfWzdxc7S63q1tKrvmt/s7Vw7AnnI2+V1u1VcRTBcpBxYs6MOaBsJ0T85YeLeX1KxDOUBAE1feoqc8wBQkEmIUQ9HODLHx2kj1D3H5+0I8p3aBswYTEyGasXp5txy5WPaZevoKJAt9pIQvSLtJzLqcoZ7va8ejR0IUpFycRIp45OcdhVZrkzXP5ED1P08zXmuHCNv3flkxQMqpRgVRLETNhqJH7qXv5pxDeD126sJh9YlQEMSXvWAGra4GMP/JrG2H5aQOec78El6TkaOEu0Hv3i5Ud15iZsAoQOYbcRIXhpqPvbq6zAGACqZYKNnbFKlBPO3usDHicH3yDM8Wz54es8I+ObWu+vipID1H+InmkiWNZceQDyHznXIhurmSq5DgCfSJ5QXIPlBcV3NAHOyrchPuNK7Vlm5hJcbzoWPRN/pT0fhrYcurKo8/vBvNLt8PC7ZA8W1jwu4QUZYVuztJSNjF8s/8Faml3p20MUSpd9GKIuwJ86TeqDavEZBC6C5milVLvvVp2r3mLXHGTjyifRQGhHdA8bdfnlI7r3OkZjnFbFJGFZjjfvuxTk/FNoYdaSt2/CwF4AJfGx5DAlXvV89xILrzw/GooOWl/aXZeZuSMtdvEjR/tVlZg/HhO0CD7kHK+r2fWUA1oGJ3ZLl1Cn11T926PSGJl4gA6BhxIeZGtLSSG1WggLtCUberfYfzVm+W+pX/g86jmVxtTA4drtvHjuDiORi7uMSnLghLzt6FKkzmMx22yLZRgNys2YF0fKaxSw9GTEND9wxWHi9osr0bfVPSSbFO8nHfBeiOAdRHe0OH+HeDLjtSW6qMYT0C+6avl0rj2nhfeq12b7/1LEfOJS62uTflfkcEMFJdBuuOP8D0lVgs/OonX4xMifx07IhTjOFhiPhoIL3UHuVbuRqZIP7aQvvY/nJNAVAZuTUQtnnUsYl+yRammwzR7CZFLrAwHs+NjWv7qQJifo+7EMQIpIQeJ4I+AfAi73buKQByH7If6emgYMkwHijOeJMVYn4umpbvKm6vzWGhbAFJSeu7xVtQQeZ9HayB5JlgfLVMOkuyjFfXd44v7Yr9M3oz+HML6K1+fXktfzugTYa/LLjLs4VaNsk1PaKTvZ20gF5/9gJJuoA0QzdEoxI0W5gjay15oM3sHhsurXQHsu3I5tF7QxdGUqL1gy+AKJOq9J7VRwzxFK7jY7TPrJO3OWln4YWC0GiHoZv5DhfyjS0jV5El7d92pcnI89aL9cGXoWxClNdErsOkjXDShxcpW1ydOSQ5n1+JfNgzh6Op6w+EsYgKhBrglBJKLre96i3fFHYfacq7tJmXOw5lK8A5yT5du5cXjm459FQfmwlqF97UsyAriUspkd65iuV4DIa+YOgDpjCac0ZYWhcNiFzox/Q/v6l2gHhSB6QuCZWMqJyiZ92PGwOy0A1xvPBOb6s+vtsTEsGJz3rofpzix6bIB7cSvafOheRDWsycn6XID8mGTIN6cMs9KfLm83gKDlIMBUN93mxRnyHMnVHIqeLyZ+H7oGKsXkDZ9GYL1hC5GfAc8jOqZ3gW+pBM8Xlz1OBAL014orizJiRfj2lqX4Vo51KY/2gVTKaWMyCE+IHwEK/IHNP4Z0RXkS4onl5wLl3KL5wXbd7P0pahhUTw743TKlLDi60EPaY/NnP+04BsJ0NafZZn0Yws1RhkUQn5Mpsb71EzxepteTHnVwV8cQaOHtIMznbF4qbueoTvQgb+dVRee/GFDlW96kDN753oAx+AFWb9UiVhtncdithxeJdh6LHPYvKBlldWGcR/a1lqKPtsse8SQ+/+8ucJU/J3IXM/LuUvFZWgpjprfrninaqqcM4a7lo9+nwgdXQLok03U9M+1hCkYqyBkq5LCDo5ocv7ty9XFntN399ZAdHUQ1rqkRbPKTIDAOSfxSkMTb/6vYPBH6eE0WrUK3TxpOIbsv2KSOQKbrxDzTVtNGTqzpoa2/XKlNJrCNBkLce8xWXm6ZKLf/g9L7KTlu8EBhST17CLzdo+hnbgpPZwsPPXuxrzpk7c/D6Bzits6Cs2iOHxyZvRFUSufJ+kk4YCZekcLhRby8pBFEYyqX0iFwtk7I2LpViM5mLBy/asutEfO4Ee0uffIKYXSUQ5Y4GfY31RXHMWthkibonesNTUbf/WCdoK2mzzpfrEA+6hzsLivTkYa94VBwAXPmOlZNdZCRODt6aACvM2SYOCPVMg3RwVxicoD1V3vba9fyVJVKjFTSpcWDzMkl+8OYIp0DdjEJc4WGe5NZeldomu02bEh1cfgbXds/PpbC7cdCpwInemfnwMne/s3wis7uLqixIA9P2z/b1L0ki86gR1RORNNX5nbMMEoaLVIHgFSPJNsvfhoIMggcBfaouo02m3lfd33dhil1A3gevZ05j+QGHZtFGtvidInd1WEXqiywe59rl2hE1E/wdA+BQINLgjX/JWMqvkn9vg6jzyvSDee9IMUXgeWSD1/yel/ddvXEavzNHJP6PH34qU0Mh97IwNkdxRhPG2lFUwn+eGpnJEYBRUBZJebJKzhiONOo95SiPz8rdHYvOw4kq68TYYIViGopP0TTc7jWpTBWZjFy2bgGUJAMiolR1csb6T1YFRalHP7RM1BNp8168zj5Vqe9dfn0LZBc5qT1ryVyb6KIeq183F49viBkIb+Xf5u6sxgLe7bA+xVRSfew8HcZhCxPVGcA1VWs9/FPmO5ZkA/GblgfUVgVfskS/htsGVXaSHvEWF/sS3IaUMk5ALQOcKfZhMbthDKYE4bwb4cPfbiMxtSpleAd9ac4DnC0kJKWBHUVEuWLT/422WnIvaYhk6pUOAibVSxm912vISct9dOVbM8/FOSJl9l+y5GV8A+UpUaGPQurXAc89t1RaxK9jquWVcIq4CZ7809NNLz+2v04TUffb/MoFXL/DOVLVOZk12ea0SHlKsF8S3/jn2GI5WKNsL3xTl92XEjsa82LY4e7aq4sXm59mOA//zAOwDsRlPTtW3z19rd9eIITpx/ZBufMg7UyQafKcfg3WUu5b0pcWK/9iWeyClo0vBLbODmYIJptz8i7I/C8Ri/v6ZTrLbF1GKA5MvGriyC9cOPf5U0jD4grAvdaT8g4eXnV60dTcjbBJubUv9g1CF+8ELDN0wI05cOekh6n155jeOmDrdeBKhKHteX8zF4oeEja8i+o4o3IbiHx75g4HA1J8+7qQdDWcXX3499PXQ10P/g0NbAgDK71Zm/RrtmjRsCA2xUn0FkYkdxKhdDcfX4MHtu1Uz1emto1qVj6aFLwZMtM4OUps8ahZH23Wjckp3rs8f+6AxlWsa97ITRG0oPsdbVatkFIXgnq6Raius3+5MyDehOu6zvHoZbv02/6HAR8NDCGem3le6pyxzmUxijA/e+AvHjVmdNEOJ5K0Zgbaf0KX25X2nARTxiNGfKwZn22ZZHSbQEiLIarY+muJfmYWm8wWsBHQQnGKFOKGiDyvxbFYQj5XsgJi/mFo/UDsudBF4pqjUAoIOR5emyaWy8Q1hf+XdG8VvvoSCgY7nMb85G3rMWl142A5o+bbfeaI+RWTKNR0iIsaju27RmifQnDX+pMw64OCn7WuPODAk8SpIAHk3W8wtgAjhvRai9bmZHfOIAeZx7rgD4yiSDvQalTysEwAdm65dkl9+NRKuQPEbY6QuCFnewT2gakuAL5Mkie/MQ+avsXMJiyUejXi7K2x5fu1AaL8kLZIteSgXYPyvgsxDAvKkLJPZM2owLUmgMe1O8fRvy5mhasD5fxXmTgqwZ9pEGRZbfsekm1NgY7cflOXkyHYPxMaHVQcAoCzi07ItCNlhIKR0i7I2cpTfJD+aO8yEo6pSdv+R8o5fDX64A1B/lBPN5oOcN/FskWz3df7vke3jwzol+Eh2eRUdAo3DeyLorkp35fgFffNmPvTd3ywWDSC/gWyDjOLZbBYKRqrTW0Uzo8mh4gvuODJ/w+0M0/u2+xUfV0RHkkWRAJfBd1yrS/2TXXIIuAl+RlREDgKn4zvwiPbHMJlVjIVIBoAsBnCoWG70PzYE/FWp+jI4ugLUnmor5fhA8ceh3xCxMIKTZ9i+8rcAXEyZmT8MNGSB8bSy82ZPoVqUcg5R6pLlUBSGcmCMx1lYRa5aYxdW12rsrFSSFJu6XQilpQiT3MPebTtH/86hbo/3vJrN8oGGoyd7/irFTlr3L6+Hvh76euh/eWgY+4cYQ+Mc9acqsT9zslXqb/qDI/Z6+kvV7U6L+b3Yp+8kBL5cxx/Hyujo6A1vmlJfre+rpNfgCyPCyUXdJNUm+dY45dVa+d/4NLw2RCdL0p3OXkN/8YQMwZAgF0RDum2mM1O5BG1X+gEJ56XxSyIioV7wOrZGH1XtEEj6C/yaXQaBmcAuv2gGvEPZCUUgX8prNP+L0BgqGrd29b16w3GvMcOTjNnp7pAhekqyOUE7Va+ZaJkcc0zC8phnzE/82lXc5wSe4JlxWLi22Olm5VxiyqsEx8PZ/YZ3AlB8w25XLHsszPvZJq9v77n+YLDywGZOMv0pMtbbh284WoHPpBserqQnDnS92IJ7aGNIkwkA8o6nX75r3pwyyYHZW2A27aFw+8Apq/IOIYxdefbBdYM+SvY0VmR3lu0uVnWwGM3fE7l4dgGk7DidGgJwTUpPcOZ1CTi4MaWCU/yqDKALfFr+6pbomDx7RF30YPWNoOXE6KNktR1Edi2OzTL+jJ7eF5PeGv29REUrRZljJSRlathpJIFeOo4c3K0ipdblVsE3ZBoOvHPyRGURAJ48fsIGljjmrFmPClpe0m/OoaWygeZ/kk1MBdFfeFFxENsQUGBsW3Zj9+ekGV86aQfaKSgMh6Tj7rnTIXkgG03gj8AQC2lQXmp9Oyk0B0mvcsOEkvJ/QuJXRPaavr03kh3BKUXCeQv3eObxf5J+FJt46CDV8nJA9Xb/w6QdVqcCE52zFYh8PSvDMLTOHTSBhgBBje1B56n5tuJOeug8n5e7ABWZaHjT/bHuqleVILpC9AcDB2/WB9bhZg62iq978fKQXbZevhgPEW9a7Rhit1dmj5ARNcynmzbd3x1Z7kBGYYqFcpZ2e7Xnu3QIeiwJO9a06UXQVZ0DxYmc9Dw2PSl/uPvBViI28irofF7yKf88S5SxO6/J456SHXUa4+H/IynL4Yo8gBJ6IzqCTVwgptbpa0dkVMqPeVK2OIYC9M9JNd6JJaaoXSwQOUmwfjPEn0TdSPT/8aLlITt/ITDRmbzD0mfX+fO7/YHtdw8bb6U34TThnaTaQRyK5+klMmWsqfc8rcZ35iUQEuIHB3c3uljE9wpumHXv94ZzgLLRh7K6x/7JN/q7aq+86jmR3regjf8ON41pIAIWy+6D1u2hil+c+MrOuvSsx1ETVtz8NU03+wmz5FVEjSGAlNAHoBAou3/wL+6jvL9zZck6R/EWWujN6E+9DDv9XVc4Bt90DPIr/ZNDtILixlXdIZAsfKbxViZBb/0lQ5Q/zjk9Y6XICWGOn3tS3zLZptGObqW6YHCv8pN2FrQ5KaSQR5uTubVjveE5zq+qPvEmETv9wE9gnvH4S6WIqw8AV4hgxZ9srol41fv7psJShbQ0cwK8+Hgwfysd8lda+rWTVz65h24r/ycdopFeGvbX+VXkA5lhvjker1JV6YOg6HX0f43mvx+NNep90cwsYXE2va3bEhLs+u9/2vUa8BrwGvAa8BrwGvAa8L8FkKFTyyeLE8+dZbkDrF4UIIYDfWiI9snKyeK0c2e11gBTkO/vU354Ggif/1m4wpl1TD4duEsyhgvqeLg3GxD/nz7H+h88Avtr6tCiblZguN7+/v871vFINk7uMQTWSGwgWFXpLEs+VjKJkwtbZwczj2OiwW1m6JymE2YGvDGyFOmI50xjxxSHsahmwEdw7ry4klp8w7jIkkMgZ/1UwaMZ3pBDJxE0It7XXvvAg2bpMxkG4pVtioIas/G7y6Ek5bBn4whQUMc/Oro8jTQ57JS7WOcUw8bN3bZwWvnbQ2nzNU5KpIXmIacrUkkZnO9tKs1S8+D4nmkBXlWPXuk995i5Evf4zZpCwT2sgmsDx09AZq6GtB4a1GZxMUoWrA2NYCZljUbV0NwuT85ntf6Klrirahv7F2aHhry7rhUuBhzbsLh7PHOmSKxn7KY0d7FvymOg9sSiZgjuPQGjXO0d+AqXVKN5IzeQCmxqGO5MhubKt2DCNOGQmXC5TXOPtsLQl0V2h0mQJ4K14g+SMm6r+6SYfqLnrN1BRXG7+l4SnnnR/wmwbd3UZbfW4Z8sHUel8b33MIhYvFPYMeRgs1dN1FW8bzXCYgCDrRLi8RQXQuzkzf7ptalCldPXZc/4Wnlwpedvn6kzhZSI3Kx91+s3qc3hcgsv5xh2xLupURG5aDgYe88/uU0maTwQR1mjHtkFhu7g29wS9jqJxCMKluCub/Vy/2VkEe8ny7tRbVBmyRtHcQJfuguFJ7jdHLZFysat5Y3CF+fr7gOc5gHCdAvs++K0pmhz5Ry27SpI9hH0l3HM70LqlIzM1l6/aq6pOoCOV7RWm2u884GZ65PkDxs8uVwtbkfWKijbLLjNhjcZE3ABF0NBMr2qD/gfBHVezF+PoJtAVtq5U6BMCX62Va8Q5FCWJA0f3EcxreB7jt8ckER+slMVOp4p225k1BysdiCNpNc6VpovLhHzUKVm4Ykg2Xn2uWTXJIr9Spn9mi12Ruyedf2skUy3ThoKSBLxdlixFbcfxjVoDwiTHwg6ImdrRzHxnPS1PaNTmyM0pZGj/d8cGao/UlK0d9zU8F2QpqoEdcohSqX8C71ofbAtYTNzzoGAFB/xneZCt6jS9wWYN0rV52m3K9vSa1CA8KOQfGDLNZXXtV7mez1t6B73dVIrC/VuptapMutNo2NejdovGwpGwLTI0YRInWZiBNz8Poq/NnuN+MjgxabS6BtB52m4fX4zsI39VayefzrdkgmI3OmpfeU0iEscRcoR4Q7hSgMvZx/9YADNPg6xgg5wqnmtvSi+4ThbPUFNJYAz54evzDp9UpklqExN3NEwCWsILrhmDAw1LOdapnaKwxtqb6w6YR7X4x6lyl2cy5Uqf7jWV0WExfVhoaFepdceVRD9H2AeEADFa7RTP169rbCmF5Hk4Io7c4OSTOByav4GdVu5g+kpoS1akZr/sdJd2BWNKTei98E+tqxvYJCyVCQGj2fGi49kszQDk94awwlqeY9OjJvvZjhRY8LHM/WilF1C+FcOhy5d89sEP1Y9cjMygqZ0L7rIaitLL8AauihS9OMti1/rLew85pBHMMa5DnehY+tg6Y0bjV7VIaWjrA9sfdUgWYURQIlx7aR5E05O2h5hY5SzicY29NKamAekyUxXL9WAXyN4eWlMToX9N9WVJ7x83/nBcCaxy35hTJuWiuJzILopJZY+uHAbauAlhTRmw8mLUDoXmi+pj8f67acVcp/IhrHqJQW6QtVJVcp3myqiN3rL5OkKbCx+pa4MMl8GXYjd7uzCm+QhTHsie4X7ZNJRzGDhCFOv6SpurQTY1c0GypIleHO/CSgIIoAnCgQIZAu9dGhUnkpRYZ1OX8Ppjfed5uSeUaCvkIT8pIpyjpV1uGtNiGfox2v1vPCkznnLwKiODs+kfgu4/RJ3VtgEK/DpatyBcIN2F6T1OyqHWtJSQ303koZ2OgfgbWJFwfj2Lu1Uy5ginZvsM2/r7lR2wluv+nhf2Q5r+dvKG+rig3S+APs5aHGi+NBmgMCPOuGJXKfBv2Dmg9ndy88eoT+55PBul94zsMIKJ55UVlOw5CVI7cwhfKJipaztVFBDkpGRSnnXGV+rLRkF5YV+tCuAhn1ki5ANpYQXE69x/c7l8UWw9YTHRTXu3Jv++PZi6kDkTDG/MrWXKJnKPryuAIjAo6rInJKhEj9Ag0MJWynyStd0CHxnivUZ+Fb2tdhc8RHq+6wY4dYD46T3qwAJ17a1P5pNYGqreDR41vUl93Vwttpzm8FZr2mLuWowKQ0zZ9HLDvbxMvGRgv7qTtocH+2d4p1lbOwPtSVe85E9RRlDeEMe6ZFeNvr1uKawEYNXiOemPHOkVMHB/ggAmZE9Ah62RZw0hbaa+ylWBroSaEON5ON78AbX6rqP4te07Vtyti1qv+NDlpsNZvIDY2T2Oi9AoUkI+NJkU6DOiKpOgV0EbaTwiOMR9BVnk13vzWVh8te6pfakNnQVWue6cigcKqQ5NoLtUO8Q4busgA99xE+sJJ5bor1+UTe5iFcZtg8XP+ODHJWVqSehemlYRSK8eNqp76KtejBLnuRyHKC89lw1Maj3Ky9D/+Dmpq34NtoPtvV8vvUmn+otDMJKs+7wLXzZtVjfc+QamBtMk3Ey+Jk6rMETU83K7c5bEDIOgAcZ6UoK6dRiB78lqhcpwtTByIjcK3mXNkGqZvtTBMKWwZnq+iFN61DmqaH560Pumrtw7V0lKh/0Q/UJrxyHdx9cIBKC8o7gl7TzfgxbOxJf8WhWH7HXqTkui7ccaijMX0foR4aMjMbk+oICrfboQ1krC4Blx0x8YVt1X4DPn5NO8rkHvttabcydzBU7BvAWk38FVcqR+sixGZCLiF7F0HAzEtkL2NZOLfAfXC0WfDsDX9NC5D63nBVDOlWTAK8PjmrWMe7KER/DWZQSZzKqPrjB8TGnsk9sEuF885tjh6P30Wt6tN8bojfgpgO1qP2ZYnuJhO15zIvcvn64k0VP2zKjhwJErtc+XVcqwB/6lgOPZtL+rvOiW0XM8lPq5UUxhMm23c/lKE7mQxutqXYINuEkCSVffUTtxyvaglDUh3rZbEDxd1Tj1D3whZ66k1eRwqrwoyvmakdmti/mfq6EbCtg9fpWns5cYuYqsf0zIl/JXphqCFsKmBfUYB7EiQnR/VhJqVF9YHRLN6gsnc1vTx/fMnz+ZCURkAQM8P2cJJm9lRB/uGqd+DwN2Wf/s3OYl4XBxrk4vnJygQeKwxN3dlI8IVgny6b6rox+HkQyuEtv8OdG1PvLiHRPtYQsT4IU8igxWq1gUSvU6xVevNANWVjTxPeDzD9QNpUl175/rGdUCqrsQ/D3LPicCopFlB3r6Jt4k7MkOae8L0+MNRUSHkwvrUPYE93Bv0q5vsRxm7JkcmxhWTNp9bf2PoqWdAp3Eqeczl9B98aju8Yv8Ecrik26/UJra0bUSzE02ZGRy4qx6+ZEOtIh5rfDKNyUPBEP8ihnXII7FGQqmIy8cHUjZIWa/n1prj4d+HvT3BirXNY5kpImDMekSnnjUu2Q9t6QpyZ7aC5bgWSIoWs/YoXNnGASR2ZMAO/7PSGVM7viE0wmNWbc0euPuvYaRN3NfVz4481CakR3mcFo5SBFv0O4I3Qpmaqfrmvfr5toSO1JAeoXd5Og5RAcGBdiWHEofvx3Jzzr4fMVcPfF+LnoG+UxUaUs9CNWkFPgPJOhYUIdOeN7C1b+Tn57+XcWk1+32tolsFHnS36vPwyavob60jXMMWqJnqHyhul0Dage5VY9vTrDy3X65G2P4ksmWibxPtzVPdxMB8MnfdR0DDgHHun9W8Az5YgdoN+WS4qHGvMleKeN/TN5nS/TuHDhPK38QJshWvaJv3zX3Jbwrqjy9xpltjxrqPRTW8TmTlp3xB8cZ6x5qcDo2vO9QaUzc2y3tuQKQS7z6LNyKRKu7oR2yh+D8oHkkaMB6oTTUm7m5Xu8jKKfx/f9jmun1qogSx8cwB8aGVWHe7uUz8ckXKjkQPQrvMSxILBwWmoFkS5p/77a+9ZszeJ8Ddw7WaDXJe5kku7CqPothqhsi0VGxcgMBoCFoGYKWcEtLHR3sr4NGfhwqmUA+P2zWrRamT6mr9PPzF2Y2PNQWnOHsaiVC0I8qSheIXzuFHy7hgxRkxW7GGJVOmE2vWaLeUYFXF0At4M7U5O7qcfiREK/hkm6ocjdLBlY3TOJiiIJdl81n3XgRYwm+rRxesSDffq2RvRofvzRFwuPahYeCZMWepMKKgI36XufI1G3QiRZBW5TuRGNWPpsgrthsaI9i7XjDY089TSl5qOb5yBpsTeJzGwIkop92qZqqCkhpPE9Bqdy6nCAlwOWvksK3qn7pPHujrg+5fD1j8OwQW5TnC792pLDCQ9a39NoC7ZLA7whm5MEHX2oVUqPdqWHPGmow9PH0MclF3UVpCcLlcPhBC21FgpI2WKeOVZbb3gBT9vOKkUdkEWOGrq/43/fBLZO6AvNz8FvLn0zr8BclurcOh0GXvPip+EjfJ10w8zomumtNR6axeTUpZn3AhbziqlAriGTUVa8YegSXYdjfGOdEHkWut/OoJ3b5g4xDV/bM6KSSzdl8UIwaapFI3vO5amLrl/vMNz39wneVb3ji6/+D1BLAwQUAAIACABipWZQfxS3iE0AAABqAAAAGwAAAHVuaXZlcnNhbC91bml2ZXJzYWwucG5nLnhtbLOxr8jNUShLLSrOzM+zVTLUM1Cyt+PlsikoSi3LTC1XqACKGekZQICSQqWtkgkStzwzpSTDVsnCyBAhlpGamZ5RYqtkZmgGF9QHGgkAUEsBAgAAFAACAAgARJRXRyO0Tvv7AgAAsAgAABQAAAAAAAAAAQAAAAAAAAAAAHVuaXZlcnNhbC9wbGF5ZXIueG1sUEsBAgAAFAACAAgAYqVmUMFAVXxmLwAArVAAABcAAAAAAAAAAAAAAAAALQMAAHVuaXZlcnNhbC91bml2ZXJzYWwucG5nUEsBAgAAFAACAAgAYqVmUH8Ut4hNAAAAagAAABsAAAAAAAAAAQAAAAAAyDIAAHVuaXZlcnNhbC91bml2ZXJzYWwucG5nLnhtbFBLBQYAAAAAAwADANAAAABOMwAAAAA="/>
  <p:tag name="ISPRING_PRESENTATION_TITLE" val="Presentation1"/>
  <p:tag name="ISPRING_UUID" val="{9E222FE6-19D9-4482-A952-F7C6F20F61DD}"/>
  <p:tag name="ISPRING_PROJECT_FOLDER_UPDATED" val="1"/>
  <p:tag name="ISPRING_PROJECT_VERSION" val="9"/>
  <p:tag name="ISPRING_FIRST_PUBLISH" val="1"/>
  <p:tag name="ISPRING_RESOURCE_FOLDER" val="C:\Users\ASUS\Desktop\yến - elearning 2\"/>
  <p:tag name="ISPRING_PRESENTATION_PATH" val="C:\Users\ASUS\Desktop\yến - elearning 2.pptx"/>
  <p:tag name="ISPRING_SCREEN_RECS_UPDATED" val="C:\Users\ASUS\Desktop\yến - elearning 2\"/>
  <p:tag name="ISPRING_CURRENT_PLAYER_ID" val="universal"/>
  <p:tag name="ISPRING_PRESENTATION_INFO_2" val="&lt;?xml version=&quot;1.0&quot; encoding=&quot;UTF-8&quot; standalone=&quot;no&quot; ?&gt;&#10;&lt;presentation2&gt;&#10;&#10;  &lt;slides&gt;&#10;    &lt;slide id=&quot;{9732E763-D877-4D8E-A0FF-9B4637F115FC}&quot; pptId=&quot;257&quot;/&gt;&#10;    &lt;slide id=&quot;{32C87356-A783-474B-914D-EC70C26BA827}&quot; pptId=&quot;262&quot;/&gt;&#10;    &lt;slide id=&quot;{6C8D0B3C-96DA-485E-8382-674EC7C87C6A}&quot; pptId=&quot;259&quot;/&gt;&#10;    &lt;slide id=&quot;{E2482683-A287-4D98-B3FD-A389C4D4E40B}&quot; pptId=&quot;261&quot;/&gt;&#10;    &lt;slide id=&quot;{9A57A610-7E06-4991-B6CA-4AA0DB8A8FC2}&quot; pptId=&quot;260&quot;/&gt;&#10;    &lt;slide id=&quot;{47CD8D9F-2B75-4888-85B7-CF1482C350BC}&quot; pptId=&quot;264&quot;/&gt;&#10;    &lt;slide id=&quot;{15622594-D9EC-43D3-BB08-96BEE5093365}&quot; pptId=&quot;263&quot;/&gt;&#10;    &lt;slide id=&quot;{78B06D2A-5F7C-4125-9B6F-C893F921399F}&quot; pptId=&quot;265&quot;/&gt;&#10;    &lt;slide id=&quot;{B83CFF89-89F0-461E-AF0A-53A033C6189B}&quot; pptId=&quot;290&quot;/&gt;&#10;    &lt;slide id=&quot;{4E44A69D-C7BD-4E87-B3B2-B36C61CDD0D2}&quot; pptId=&quot;291&quot;/&gt;&#10;    &lt;slide id=&quot;{9C6D009F-D177-41DD-AEDD-C76211BAF3A3}&quot; pptId=&quot;271&quot;/&gt;&#10;    &lt;slide id=&quot;{2655B560-1656-4046-BDA5-C743BF0D0020}&quot; pptId=&quot;298&quot;/&gt;&#10;    &lt;slide id=&quot;{07697C85-EE57-433F-A4C8-0F8C1E61DCD4}&quot; pptId=&quot;293&quot;/&gt;&#10;    &lt;slide id=&quot;{8D5231B6-049E-495F-B32D-56D3F7187520}&quot; pptId=&quot;294&quot;/&gt;&#10;    &lt;slide id=&quot;{0DC9C99E-48D8-4FFB-A6F5-F2A8F95A01AF}&quot; pptId=&quot;295&quot;/&gt;&#10;    &lt;slide id=&quot;{4B9E55E4-EB64-49E9-92CC-070574248E0D}&quot; pptId=&quot;296&quot;/&gt;&#10;  &lt;/slides&gt;&#10;&#10;  &lt;narration&gt;&#10;    &lt;audioTracks&gt;&#10;      &lt;audioTrack muted=&quot;false&quot; name=&quot;Audio 1&quot; resource=&quot;c59832e3&quot; slideId=&quot;{47CD8D9F-2B75-4888-85B7-CF1482C350B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2c1d633a&quot; slideId=&quot;{78B06D2A-5F7C-4125-9B6F-C893F921399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310ccbdc&quot; slideId=&quot;{B83CFF89-89F0-461E-AF0A-53A033C6189B}&quot; startTime=&quot;0&quot; volume=&quot;1&quot;&gt;&#10;        &lt;audio channels=&quot;1&quot; format=&quot;s16&quot; sampleRate=&quot;44100&quot;/&gt;&#10;      &lt;/audioTrack&gt;&#10;      &lt;audioTrack muted=&quot;false&quot; name=&quot;Audio 4&quot; resource=&quot;6f3a3db2&quot; slideId=&quot;&quot; startTime=&quot;0&quot; volume=&quot;1&quot;&gt;&#10;        &lt;audio channels=&quot;1&quot; format=&quot;s16&quot; sampleRate=&quot;44100&quot;/&gt;&#10;      &lt;/audioTrack&gt;&#10;      &lt;audioTrack muted=&quot;false&quot; name=&quot;Audio 5&quot; resource=&quot;b9f97e9a&quot; slideId=&quot;{9C6D009F-D177-41DD-AEDD-C76211BAF3A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&quot; resource=&quot;e8c616bf&quot; slideId=&quot;{2655B560-1656-4046-BDA5-C743BF0D002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099bd2de&quot; slideId=&quot;{8D5231B6-049E-495F-B32D-56D3F7187520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Video 1&quot; resource=&quot;610a37f9&quot; slideId=&quot;&quot; startTime=&quot;0&quot; volume=&quot;1&quot;&gt;&#10;        &lt;video format=&quot;yuv420p&quot; frameRate=&quot;55&quot; height=&quot;480&quot; pixelAspectRatio=&quot;1&quot; width=&quot;640&quot;/&gt;&#10;        &lt;audio channels=&quot;1&quot; format=&quot;s16&quot; sampleRate=&quot;44100&quot;/&gt;&#10;      &lt;/videoTrack&gt;&#10;    &lt;/videoTracks&gt;&#10;  &lt;/narration&gt;&#10;&#10;&lt;/presentation2&gt;&#10;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2e4FQ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dnuBU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2e4FQ/UF8xjkFAAC5GgAAJwAAAHVuaXZlcnNhbC9mbGFzaF9wdWJsaXNoaW5nX3NldHRpbmdzLnhtbOVZbXPaOBD+nl+h8U0/NpDmpW0G6NDETJgS4LDTNHNzkxH2gnWRJZ8kk9JP92vuh90vuRUOBkJeRFs69/Khk1refXal3X20a2rvPqecTEBpJkXd29utegREJGMmxnXvImy9fOMRbaiIKZcC6p6QHnnX2Kll+ZAznQRgDIpqgjBCH2em7iXGZMeVyu3t7S7TmbJvJc8N4uvdSKaVTIEGYUBVMk6n+MdMM9DeHYIDAP5LpbhTa+zsEFIrkM5lnHMgLEbPBbOborzFqU68SiE2pNHNWMlcxCeSS0XUeFj3ftqvHh4dvZ/LFFCnLAVhz0Q3cNEum2Max8x6QXnAvgBJgI0TdHeveuCRWxabpO7tV19ZHJSvrOPM0IvNU4tzIvEUhLkzkIKhMTW0eCwsKhiBwnCAbhiVA4KurC1JGvhsyoViKZ4KmrIoxDfEnlXdOw2vB37LH/jdE//6YtApXHXWCNthx3fSCTrtU/+62wv94PosPO9srBT6n8INlDb1zBm+P/ADvxv6g+v37d6GGu5OLXT882a7s6HOpf8+aIebWuo2zzdV6Z/1um46Z1d9f9Bpdz9ch71eJ2z3F1qzHF7K1lplNfFrWCAyV8vpbZI8HQrKOJLNvRzXYJCuOFVjCGWLYTWOKNfgkd8yGP+cU87M1FYostoNQNbUGURmYKuv7tmK8hZwBSA6hiVZ1vbh27K0X79Z2XqlsL7Y1oNe1kqy6yfSyB/s/V71sHT/7cHT7j/iaG3CYpBdqtSMstY38KwLrxbsuLd/dPS0F49Yq1FjaJQglZo5Ey6vzKWY9Z9Ghk2Qp+Ger6Oc8yDPMqnMgkyXF0snHoGpjaRYyT/7TIaSx2XcIB1C3KUpLF1AwQ0TLZTc88gIK4VjRHsZCBJQgZceMxjlqATQ+VAbZmaXXetOuqkY5QTx8FYGch6sRT1KqNIrpVHGx140UeOXrjSgfy2Ou1h6VDTgGAJiC9RJ3hcxOVX0Fi9pF/E+CBexM0webhMIlJMTiuoNJEmTcxfhwZyJXITPqboBRUIpuZN8f15vpC1G0sn3FMnFRfAShpoZcBENAEgqFbgFJXaSu5Q5j8lU5oSzG0wlSXCreYr/S4As9z9kpGQ6W8UezRA9y7wJg1uI37kYukITaY6a2BBmHExh4fecfSFDGOGuCAc6wczEdaYL/N2NgDOq9QKUzn18UXQR7e6p/+mF3SCNJxQ7ss3AkcEgzcxW8OmUCGnmengcEc0x8W1QYhbP3rnsbffrw1CSKMb5O0VjBV+zNOf0e8KXB7IEvcWQb8fKJoF/1gNnswmdzArdFu8MGkucYUgKTHwR4QXIRA6ugBEVRAo+JTRC/tWWNiZM5hpXCoIooPXXe1joY5rOnsZ4WaNFFYNygqzuvdo/ODx6/ebt8W7lrz/+fPmk0l2P3OfUmiua5JMnJytnzXtT3DN6j0xLblr3ZqZnlB6dnJz1NnXziSnKWfOBWcpZ9/5E5ay4Nlc9o/nEdLWm25IqtawTr8Xz4UHbQb1tnW6ehO2P7fDqAYBZKaz3pLWK7Zcfbp9nw8w/tXsO/Obg5IxguC46YXDsQg9diUxsogQJZmS/NjnqzKYfF9neRYjx951gbZidGtKB/9EJEAPuxLpuZrs9pw1/cGzYbZ/ZX+oxnVzAvmFc3IPYOXCWYvMc/7Bb4Fs42amGvzOdb43m/h1U9c2TfsF1W6IqoCpKtpa6/4/LZJsB+k8de/FUfsdd+XBbflBc/aXDvkmZYCkGwzbg5c8jjcODaq3y8KudHURb/bmpsfM3UEsDBBQAAgAIAHZ7gVATbPrsbgMAAKALAAAhAAAAdW5pdmVyc2FsL2ZsYXNoX3NraW5fc2V0dGluZ3MueG1sjVbbbuIwEH0uX4HYd9INFIqUItGWStWybbVl++4kE7Bw7Mh26PL3OzYxOBAutSrFM+fY45njMZFaUd5eg1RU8IdO2Bm3bqKklBK4nkNeMKKhHRMFr+lD5+XvbNYJLEIwIT9Ba8oXCg2VpU0RlYi8IHwzEwvRjUmyWkhR8rQz/vHSMyMKLPSAtNwUIBnlK8TdhfePzy/NOEaVftWQdzOSQFdg4EiY/pyG0/AaQiFBKTDBjJ4n4WRwgcNIDMzt0h/27/uTqxj7bV7s31WkNVVUW9IwHPaG/WYSphax9bye2aMQRVlcX4ZCioWJ/YAxNOMCgwmSohoQ/jwy4wIclbUxm1yot4Z/+kLu41JrwbuJ4BpF2+VC5oQhJ4RBOOpfxakq3BsORiNylmFVtNsiS8y4TKjWh7tskGWn6rqAetZ7t3eDQXwCjdkDWcfHSdqH+JxqqmTehiEZnjimYjTFOIRMtxHfmrGHVl/ezY9MDqVgH2aHWkcweo4ZjLUsIQrczHjUUny/lxqvO4wzwhS6fZODfOAhP0ip3BJ1m0P9gW/KUw9SGZz/S7Ayh6dtlB6sbnfop6dHWzc/rp1tF5iEdWXyItsbHe4N832E84wO92mS/s7Z5gh86DEMd4UeiS3emUTfRMAJfrvsuJl1meVnpvEob7/KYAG5SGFs9TCnOZjKRIG1mSCCgygiTtZ0QTS+Ir8NJt7Y0FUUHDi2GmqUTKSpZnAsJBsYviZ+Tez8vMq2F7A6zHbS1vjMPHRyIlcg50Iw1WlXFGw1uIJ93Q7hpptjlwD5yjNxDYELDf7KNu5GpNhK/ios0ZokyxwjaY46CvYnjoLGXEbVfsc55mUeg5xiXSg4QdRtBrWkiyXDf/1F4RvSOvyE0/D0EpfihO605hlshYHIZOl0uJ0Ye14yTRmswV1cz2AOeeI4kULpNetoomeQaV9JleWi0Ko7vleCj6o7juBfGI+o9wrfcV7HmsTKHmZ/b12n3K/o9c6q9xgN+m3Hzq1M/AXR2ZArLIiXN1Jq8amJ1NVy+7k9KFnDhNPcXnE0e9s2eAyDCVFUGbAul8gju9vcNP3dQsrBGzzNBNO+xmETwXrq3WuOd22cSQC/c1lja9dPf8EmFkSmbztArcE2uA0XT4YPjm2C2DzzQkeBZ7Kl2GUdv/F3+bjV+g9QSwMEFAACAAgAdnuBUGwfI64kBQAAShoAACYAAAB1bml2ZXJzYWwvaHRtbF9wdWJsaXNoaW5nX3NldHRpbmdzLnhtbN1Z3VLbOBS+5yk03ullCZSfApPQCWCGTEOSjU1pZ2eHUeyTWIsseSU5NL3ap9kH2yfZI5s4CYGgdEs73QsGLJ/v05GOzqdzTP3d55STMSjNpGh425tbHgERyZiJUcO7Cs9fH3hEGypiyqWAhiekR94db9SzfMCZTgIwBk01QRqhjzLT8BJjsqNa7e7ubpPpTNm3kucG+fVmJNNapkCDMKBqGacT/GUmGWjvnsGBAH9SKe5hxxsbhNRLpksZ5xwIi9FzweyiKL8wKfdqpdWARrcjJXMRn0ouFVGjQcP7ZWdrb3//ZGpTMp2xFITdEn2Mg3bYHNE4ZtYJygP2BUgCbJSgt9tbux65Y7FJGt7O1hvLg/a1ZZ6CvVw7tTynEjdBmPsJUjA0poaWj+WMCoagMBqgj43KAUkXxuYsDXw21UA5FE8ETVkU4htit6rhnYU3ff/c7/udU//mqt8uXXVGhK2w7TthgnbrzL/pdEM/uLkIL9trg0L/Y7gGaF3PnOl7fT/wO6HfvzlpdddEuDs1w/iXzVZ7Tcy1fxK0wnVn6jQv14X0LrodN8zFp57fb7c672/CbrcdtnozVHGG505rvbZ48OuYIDJX88fbJHk6EJRx1JoHZ1yDQbXiVI0glOcMs3FIuQaP/JHB6NeccmYmNkNR1G4BsqbOIDJ9m30Nz2aUN6MrCdExTMkqt/cOq9R+e7Cw9Fo5+2xZj3pZr7Sul0gjv7P321t7lfuHu6vdf8LR+pjFIDtUqUKylhfwrAtvZuq4vbO/v9qLJ2arU2NolKCUmqkSzo9MrZj1n0aGjVGn4YGvw5zzIM8yqcxMTOcHKyeeoKkPpVg4f/aZDCSPq7hBOoC4Q1PMgt658MgQU4NjCLsZCBJQgZccMxjWqELofKANM8Xldn5v3VSMcoIXGN7CQC6DpTBHCVV6IReqgNibJTr+rSMN6N/L/S2HnjQNOO45sRnpZO+LmJwpeoeXsot5D4SL2QWeFm5PDCgnJxTVa1iSJucuxv2p9LgYX1J1C4qEUnIn+940wUhLDKWT7ymqiYvhNQw0M+BiGgCQVCpwC0rsZHctcx6TicwJZ7d4lCTBpeYp/pUAmS94yFDJtBjlVBuii5M3ZnAH8TuXiT7hFGmOSCwAMw6mnOHPnH0hAxjiqggHOsaTieNMl/ybaxFnVOsZKZ36+KosG1qdM//jK7tAGo8plmDrkaNkQZqZF+GnEyKkmeJwOyKa48G3QYlZXLxzWdvm14ehUk2M8zeKxgK/ZmnO6bekrzZkjvoFQ/4ys6wT+Gc9cJ42oeMi0W3yFtSY4gxDUnLiiwjvRiZycCWMqCBS8AmhEeqvtrIxZjLXOFIKREmtv97DEo/HtHgaYXeIM6oYlBPl1vabnd29/bcHh0ebtX/++vv1StB9Udzj1E5XVsWnK1spZ+SDtu0Z3BPtkRvqQZP0DOjJVskZt66bK9omZ+QjzZMz9mEL5QxcaqSeQa5op5aw51KlVnXipXg+3lk7wFvW6eZp2PrQCj89QlCkwnJNWq/ZAvnxernoXh6Uy4MfVy8HfrN/ekEwQFftMDhyEYSORO01UYKSMrQflBwxRYPjYtu9CjHivhOtDaxTCdr3PzgRYoiddNZt2k7XacHvHUt0W1n25qpKJxewUhiVNx/WCpylWC7H3033/4sKO2XtNxbwFxO2n0OcHm3m2Up1KvXshcQJqIqSFzusP/GF8eNi8r/a6fKp+h678AG2+jC4+B+LDRxf/P/P8ca/UEsDBBQAAgAIAHZ7gVCtDJCIzAEAAE8GAAAfAAAAdW5pdmVyc2FsL2h0bWxfc2tpbl9zZXR0aW5ncy5qc42UwW6jMBCG732KiF5XUdYhUHpLlUSq1MNK7a3qwcBAUIxt2Q7bbNV3L4a0sWHoFl/iPx//eGbwvF3N2ifIgtnt7K373e3/+PtOA6sZdYRfvs4m9NrqgWZVDk9VDaziEAyQ5vPVL/n9QmDGAe9M09OjtdWOXyDsPwVl2sUlYqEQTSNag2h/Ee0VC/zPy+ycVZ+RU+b0aIzg80xwA9zMuVA17ZjgmkBEktBNcACLBlSPLuMoSSiCFjQDz7TI7JoiL46wKqKicLlM1JLy04MoxTyl2aFU4sjznt4t7XLp/UmCaht+6IEVubnb7FyAVdrcG6iHgbe/t2RLpkmpQGs4x002a7KOUJjRFJjjG8bhTbj+BvWMd93zDd1UujKfdEziZex1StISRlVaLlZRlPoYb71G1RwF7zkDr6YnFoTQ2Ou3ZPQEamSVZnkIfkghj/IHDZRKlLYiYzS2C0WZoHnFy57bJHahnD2stZ36NrqJMU+Fyr8+x4VdLnMpxrmz3jUTg2u2R25tPTVcfjAZDHq59SDqAzYXGCZicQWiSezlBj2MGU4au39u06bqAOpJCNYOT9sU0O0wAXXPC2EFagzN9nWrtem8/O/gg9hX7x9QSwMEFAACAAgAFkuBUAs1ppTcMQAAuVQAABcAAAB1bml2ZXJzYWwvdW5pdmVyc2FsLnBuZ+18eVST1/ouDq2iVSocxQGhIIKVSUDByJBTQEHFoBWIMqUVERlCJJSZJNY6FmQQAZFAVBQEBGRKjEDiTCBARBpjEiAogTAlERISMt+A2oKn53fXvev8cda9/uFy7W/v732fd9jvfjbf3rl0EOS+Ytn6ZRoaGiv2erj9qKGxGK6hsbB76dfqJ0nMzYXq/xbE/OjuolHVqTeibiwO/eHADxoaNRnL5T9/pW5rnvI4GqOhof3LzL8FfScMEjQ0vEF73X7wTgji9rIyKo8iWIlXZfIFeIqP5a0A9lbbHy2jzQeffFMckLbRhLDgGP33pen33mwz0nm+Td9svdw13enyizcr+9MOvJpesvLr4PcZJj/7rT25IW1D8Prxbl7U+ocbrr/wSJ4su7+ywoDQQCsv92mIpyI3jtxhyCT4CBrydRkHUdRM2R/XiwklTIIb3Z3F7bynGOW7fJZ8WkeNWKPnxuuQVydfhUuBYtdOU5WcDg+ZebzStKNEAVgOwKieCAbPzDzRC2J0HCVJ2pZDrHRn2v0Jt982GfNx5ScWqlunHF+dCpp0wKSUozXVzUcTHk8T9+4IZjsZyPZHHZyy7d/pAwS+KOdoa2ichsXezDxceDo6phyj2VIszbeuTgIt0NBIsDbkrClDmuhljIa+aBoFqB3a/7zEFRT77nlHBdJOL2iq7t27cs6aGQna8Kj80dCnb32AZpZVSVHqt6dNYJUPd//vJD7gIvnZXjxnhS6kB6G8ZMUtQoiO9j8LMSddy6y5ud72xFIAzgP5NVCCcVZaAHXTn3rJWzJygPZD3pTvNR5BRf4ZjjXJkyOhbdmA/vqQSNLaQ5c3bnLptLiC+TUzpuksuqKs6LDGaeY4RV91LHHhkm/XbSqvCWa/Po/GJNE2NcY7C48A+NfupaAl65YCIuSMp6gaWY6WSsLrNcCDO4nfGHLCyzn/0Oi3qwD1aCRR31jDuYacEJUcOB4kHcVYcUKShsCCPcpOMgouRhEUb+F9Iezo4wX+eYiUA9ia0eih0FP5mYJUA3l3L4XI94qDqbhefCWLpairO33IIn5phUsbSv4yOLQ80T/RWYlRyVvrOEY/lPoN2VjqwBljli1PgEjFb40oaQlrS57DV9SYZRqnCnxMoRrN4eNr8aLM7Ow/iMp41qm4kH1AJ7Gtk0A2Uuf79ZVKoginDAEobNIN2cbvjPvqKw72TfK8xvXlVhizvOa9iY6Xvqc2pbbFncDlcILtpAHPQlxAyQh5T7KKPR6RfmksKdCgcTY8HeXZdqeDdsSl9XiQyqrawsADQkOODDWuEOdRqJoK4VlMQGXmFPwVc8mVdpmBcmKRmPVEeB4nV9KlWbHMuNpe8+yRo4QDrHIXELGDFHxSAG/E0DAXxRm25MGJ4/mR/FswfBulf6thaS8lB5DFxO8aBKKEE3VLJ/ks1TC9Po44Un29Nc6Gm4dS1Vk9vL7557sWLPcrSNkBXmhBYgDepkTLzILnJsoKURtva9U9+QYHnqyPZdjVpqiu+T1oG6A4s6QFqBQsy5OMZcC7gGDd6JzMbh6OdrAR1RcBqJbYNUNQrLF64GujFtfl96jWa/AYLjshTBbWcrAhwzw77Gg1NNl3Cr1Qo+cEde+Gf1avd9gTZcxmu1mB1wu7VUPAaVyoKULRGgJSwo3W52Nk+UU6T3sowjgbOuh0zI90yER29VE705J8lqj7ddgY16G15zwam4GePtHrWKSMFjM7gttrLV4JZWShyOn4hgvLAJfMNNdAgwpYTzzPgHJb689mr3G0cVq1udt/S6vwXt62K2H5eUwo6iiuUgfhFv7WGLepq4QFyo0QCHYIailYbhCxsh0G3jgYRxhCpgKZnGLUSkatxXeBz37PzL746kxHYvWgni43rhEz6F7dzR17yIqPTQvx0/dieiU3m4zWI46zoAb5fbmU4E6sDeJfDa+v5i7eAYm5ck2HoHSry5N0RXGe1WAwU/Bbb0C/MIVxRnSemBk2Vp/IoRe9Hzq+g8ktVVwmql7U6XBJXGRQLtSURg/V9zrmi03uSugmU/prDUt3Zy2+Dv3j5A8mjBwbLlLOIirdQyF1l++xKBHdsm2v3HO4oroAJpIYYLx+Sowj+8qipNCQZjcMEont1g9GOazaCh4WkodkrcEjpR0PIkmtETshTK5oPYDfgKYl50Z0FyCqu3v0z6G51rlb/mBlNKXXBQErofayvqgBo0/zm/FhfgcbmppiuGrnnb2vBQDQ24nDHCR7cf1X1+IWFjAP+JcQpXcO8L3Sis8V9fC80ih1Tm+dYCq6r8ppu2JS4ayTNekkMqXpZmEe+7iCFu5WYW87h7tFmQqPJ1kJ4Dn7ju174m7gYwN8exviDKbWJzK5oX5R4ok7vTBYQzgDiSVHTQlkiO14lr47qtEvrr5aEGDHNn7E3nGFtlslbW8SBJGPmgomk8JhUIZ4Vwf3EIle1RjoXJuSjlda7x4a3OlJahVH59847FSqoYE7Gvvq65cVL9KzNiwHZOk8Qi8dYtuKYxo7KE3KtuvKZ7W7WtuTNDfl9/GLD/DzuJwGHRoCa3o/MYCp0412M33BNk5KjnXL7Q3K6qbAxoQsfpr8G9+mhnBWU09fUMePe78NB9ce36DwsW8Ol1mgI3/bG4WJp3ZsqRLOmKAYGIaZhkOJLMfzBU1Gpc3Ok0nDkP2yIPKB1x012bR3BFpYFMSEHVn9HXmSSUveXK1aXBjel/hZNIrV0cgHACJNSwHfRwoEDc8z0I5DxvcLj/ia5iv2ngSZM+XoduzBfwAuQU2LFbtkkV4J/glhYOfjBYq94UMN/DInETaSSLGzmFyLY3WrFxLaRrjRryWIIFDVkzCczCzRprJ5cCuYVa+1L0rACG2PxGGY+blMTSv8j3c7yKI6PjaKh0MEgUmXRHQHfCGCYy1kjd1bjcnqNljCac4t8IyoxkUGC3dBH5dW0p6E88AtR/q2+jTvqetAOnDjVNLOem709h/nByNCC6BYvRDQxSy6hpXgC3Va0KQT+ehne4amcAX3aBjPE81xRvk6b3tgDLjaouOF3PpxItQqo44FisIldkF2d/HrICasYId1mBzMY3XdrtoWZn3iRBDP9L5xglvjPpPHJQdSRaIy0mpzRRO2gyuKaYRadR1vrFycg3SAJhFEMuYoRyw7KW055FSCxHACA7fD8zPrEAdM7glbPKb8+gh9Uspzujq7xmo3BkuuQ3ESqnUuLdTfmSG/1+0FazlF5CMlR/9lKXq6S7IuwIR9yla9ck2XzF88PiziLp0T2vCqkhkmEFU3envFDfDfrtX3doUtGvYJbrmYGZPKDv2OrWc1ZxX+kBdG7B4jKuXswCFF+zXwPO+u+heCMQ/ElO3bBG+g7ZDPLHvwLaxfIFTzATcSfj5RmQfvR4XnTn0qJS1xvsmr4FFZo6FPJu4iT7RXzANOOucC8jb9KYA4Gvp4ogwZl+ZD2azWBv6ojf3EcImaMtX8qWKlmp7tuPunaWq2FvDb/0Un/GamIJ+SoqbG/cd9OHs5ZZ+ev808fECt8cHYWb2fGmaRq6WYLAU8Cv8k0vNb+GnqrCPUJO3ad2yNiln/L9LQ2PYDaYHvrF/VEn46k7nonu8nxYsNOVEP4/l9PCgM1cLbUZ3Izecn0MnxVgosDLg10ZM7MVgzZA1mLcd5zXpfrUfnLLrR9Ad2TnVS7Dqv9KP6dddi7L3/0oRPRk5fhm11bYVmtgQhvHos5+DjFQWnbKDecxSNJq9PfP84PqcbkDbHlniv1R5R2aPJDNNVHJuxaMQcY3qcmNvgTG9Wd6LfM/xwUkD1vNcMdidJMDf1k4ZvwgsLhF0ZyPHxGu8M6/LYrYhneFJSAHH+aPskau0Fb6cXd3N7GXvQ9KkH6+ZhhPafLA/RKktKO2TBrDDqbE/qQc8HCbjlJ8osb1lLre1IXGVaPvi5EX/111i9c2tYeeHQHHfzyozcvcn6P06tLfaL+0f0Lb+Mp3f/Ck2M2Dtr0wftNYFRJu+exTmtLFUv2mf11Nmm6dLZe3h3+t1cp9uj1nuI7ZHPLiGdVlb8fXcBKuuijgILuPf32PLjuy7qMLkxO+eZvhXu1jBu6JNhbakTfYux5N8Ar/7v6Bq4wJougUs9GrRWFv+9D4YCTYYicZS389KznLTqQ/hPCqzWx0ihMUf+3gXSEEvtGOnUzn/jQObgieDOfx+dhnHP9rLXA9vm5bAP+2I43bVcP9ib/GLLkPfYqbV/r7o8pABhXepX9G8yQ52XDlZD3mT4v30dV37tsEXLz/Psxv5anMhksg5ZopZqOU9XTaoxpoRsiCkP2Zn22fSIKh5N3uVlEFMu0dszd9aXZhjhDk05cbuPgXZ8lrVNkz7VytydcH92DVi9RqsHFM4f4Pj+kX+bB3zDTL8Obv9csZy+5uRGvrwKfPUm+9qgNedfR3z/A/tCkFhqc02v2NF3FYd399/UsiVHKv+Kxsr7fn/J+A8Xzf8GRVGNSwxSaLwOmLIGrj9vigw5CV+6NuYhmTiMpJOf9Hy2rvNmPNjrDpTWwCXBNdKJzY/YsuohxfsNrF+G1AEIpXQXZzj7WepqOb7PrePcvz4/exIt2Oy4dx48U3ZKCzmIYH9Ez08fskNR63e7bOEh0VSfmMAfjyvCcOVFmTEpc3O+yZm93SKcvTWnh0JzK0w5cPek9SZyM5fL31nw2gvGmMz69tWFm+bMoZANdF9iUO4B7zCyUNbunzc5zWjC9hFaspkH1BSwMq8iCgtLbRvgFR8iEk8yI5jtNChpJI+OrO4CelEH3oXP0+l2Hkq65Elu6gFd8zhOqn+WHkdtM4NMjdbhNoUELfRQvb59r0BicdDN3yr6NtSsuy7AYFstkWTHfMhddpOU5EOiixMY9ZGmzCiWP2wD9NiGeClnK5M0yY0+jm/nu3YOJ3fsggbVcx52cEbn6d3KNjYX/rAp+ua5q3YW1kawx+HiTWL/2yQ7+NReIHHvTyOsJ1eZiF9albXIRgOLZYNxU9fcM0zHThSezUHmV6ZgoPkBgOxYaQuDb8/kb/JiR4sMQ1ni6xxb5lj1yzDZOCaiqmROuemIOHQ779uulgujW7M81RskJH7xVbesFK7rbiaEGHTcj8g1p/FwYVCmD2mdU1EcEVJ65fQfRj/qJxtcu8WCRcEMQomYLjHDijlmYA8Gz00gn0PHzX6+uczMYqdQOggP2X/L45jHch3O88t2RGgjA+JfktRe3NLNE495S3FgH3CPUNbB5Q60O0/uhCcLm4ci/LE0VHVA4Jw5XADenVV59hz0vscN+p50Aft39DN0ZHGSQ5dvA9E5yjsjUZggPW3zqi+oAeFwdFacf4N0p600KOa5V9/vDYUEhd7G+cY3qveIirPpSosjzVyhW+6aH2ubRaI7bZGkkU3k4YkA9fa+xqTEO+sOqgr+HKTCO1ocacjUkRFo5hiEMAOAEyDGlwcGeM6FSLvlsaO67Mk+dvhVdX5kMaH4HtihTdrmfmgSDYlcDcTKyPXOz44XYoOWG8r0KbtdQNi82AqtiE5hnAN50JqdTFZO7ugywTFtivkN59T7CgFT/HT9nAoQhXG78OzKcLVRK9UGmpT6fbM68QNNAuqncDDELv5EQJ5S9sY5NzxfQKB12T1o+n+tYn1R9J9QFCBMGRZ4pZQ5Ri+6mLbqT5UPhiUv+YjJ1t5uSFKJ46+LQP4vzs/tbpe8XKIcbu1tLg3IX5Ry+MXZtBXUa9auswj7U5bu/PoDCI7rI+tvZ/XsNFiY/uss5seSb0998wFW54XTwd/NCjzlvFhv0QcrBIb9az8ARWstaPnn/6HIPCcD6cvSIgZCakV4IJPrQHYJxusorxInR0J5QPvEImf58OFBQcIqvuqpabwBanx/I8VparA3m+JIlI0uhzARijEI8fAkYgdmWm7byJKwqRj7qCWzyJ6EdF7QNilPeIy85IB6n291lTLisbAz8Bv7TZIioCCPkkPRjE+dxfP2FsdVc5XP7Z861e4bGg8vGcU7eVV5lhm1fC/JTqbkUlbEX/hzoLho0q68Yl+7pBmIrE1B4uCbQavtQIfO+E7pRdt/cIRlkrP3OU1LS0zhYSdic4pJ5/eEwnADTH5MvObHavN0XfPzrTDT8mMvvicvcQJTVuMwHxMEgE45+cuUnj3FSeWyzhZ0tCh7FP9OpPMxyy5M+aOOoHw7LwAVv6yzmZbSYw47hfZEfSrd9ztlfJJgza2tx/q5PvE5n0TeG3XNEBi2+DzqL5jUg6odZP/BQbEX0GKCGDFLv8aDpFAWkhXfND7YiGtWbLTymyUO9KYL+kl30cpHi2CARhYsNKKxPc6/Iw75OqKbYXfdrtqioBpK74trTp3uNw3S22wpg6QDhaTQeJSsESVvByYOWOUJkO8KtZpPSikE2dtelqwIQyAGNQllKFGkBOuJpVL4DQo0zpO5R8T0ojgjJYsyejCoQ4npUk4a02s2m04VGnKKDRRvFC8n2sDNUvM2dkRBrgRKp2dmyxRx2ucY9TNciG4DleVpAuhqOiPmWTVasesVIhkhLQMleo6RwPkj1Vcnjt3WAnS1XFMv1O/qQ3SOGf26WawTX4QcIhKbxy4T3zPFHFgepcm8eyhEYWclReC4BPkUzKGx+fI+3Qm2LYU4DBj4GImAUFJYzeAMqdI9AIs2FjDrn2U6X4sshVUnhP2wWSAbyRqhYjsLWPpeRiCCcoZmoegIw1KLGB9xkXSIupkoaC1tO2Vd/FV23LkDt9riglJNL23HG2juguJPHirZfT3IP9ShufLw8/y4HaDlDhP0ZC+W1u68HE45Cgpv/JBEVWZsR+lwsfg3d9TgAfbveXZW5BCG9Vm0PVHSwqNEZEhMXED1ODDinYBytevYntQdwGlbPt4ghsHMwxqadscAyVPMi2I5zauwY8z1YPZITSFB7TPE4D60YzpXTpa2Q5zFFtVeUVYfc+Uc+tD7kwK/7wDnM7Or8etNccw48Tl0X6LsOrUvaOo5h+C3J3WdxWvjcuFNEzAh0hUUm9Me51BTGN8nXANPgjLpqGQHH+Ptg7+juXaWo3gOZDqXZorL+5ijidGkVqoL18I3n2jFPs7qEJUXpyapi0CVEFs+7Ari4R5cORlz2LBUlYbm+tfBiZWYR1fNUFJJ3sRbL+K04NyD5g/1hLYaLsX5NuC8uAW0Mx12hPoR+9VwOFBV7MvjoJgMXThD5Js43hpKPmIdsQGuL+lOFj/d2+hSeg4dR0yS/UFIhCYzRyzY9VyMKfidmqeYM/U5Pim8Mqu86sNRBn+64qSKOy16ms4M7TqOLMgNsanUslNQrSWwdqbwQWemDve360zxKR1DDp1jKSb67GCqH2295pbvXG98l40UGsShcT80bMnuf1ViDy3kChGGobLHL2RV0/g0septqkoWF2X6UdV59LO8NU7abtqBUhWyKcNWwm9kCs11LW4ZDwmZl/MzsxEN0N3JssMFarcJH5dAsJg+mGyrSpEg6Imh5Nw85rsarn2QscQA5rpf5Vt6T8di+njhaEwkY3LGSiGs8vd2snNdc8plbIadqtxZ+cZeRbP6M+Tn0R7TJ8HU7XjWE49qFaT4+jP0qCDU7+BeN3onM6o4TNbTV61OMi1nXh5U1suoSj4KkTFobUesi5cBuvq2rmaanYDvABXQ2L9dosi2vcO2xyWJ6LBiSBXDPZdf/Qr/uykmkZBSCW/8UDarHNhufUY5Gq/YyIYAtm2MNKQihFfLwaAIaatp33eZrLpblosvRxpIxovC8ytIS3aDq8FRWh+wHjirNxQ4xfUpHbVFSQIkSYOibz+WzBbOOd2gLcFfcZJ5Et02mhnuwqey6AyRtFGV4vLDUy9LCQcJJ/AbP9HL6HKXr2SJyVSuyccFPT0bBw5E48C9f5banQgJOUIZwTsseOsFDCREAZCfehIUVIjCZ53ZThanSAqXPByc/lT1B6bkAkpezRkBYupcdU61f/qfRT+I4iQOWGf2hr8JIzkmYQw++PiKXn+5s+pZXhxGmWrFm/nOmjvw4ps/2cMku5syjhzLSppDQ/ahRNODfQyT/37Kc5ZqyJloMWApHhvIH/PeXjDoQ/QvMtDgXdTrBmBj0sAtyOo/YVS4drpqOf2C7TAtSjgmfrLcSiPeLX1Ejwl4URFMBM+RaKqCQwoXL4x3TZ8YfcOfi8LSZQbczu8MlzxYOgOm/7Tau0az4hdpw0+nzubLSo+5A0EtuoT353qtFK+suMj+Jch+AmqqWknl9fKR8fiU3R+HcfwHb4uMTLGnNjiK3gQ3ooQZyi6egfIp6oi0j6/ogzdbfFCX/j1b3kNR9KSCzFFCd5RwfNmZcPrY1Yp/OE8/1soV9Nu1RV89mD2wteUoKmDze3Y5Oq59asznA8BduZmC90+1MIUeJjdS3ulgHqjWZKpfzq1YUz5yyr/BIyno7oirV/rz8Pw9s6huBGsCAF3tOduoTSSfRUdL6J1eGm1C9NkTdNHru3EOpuX5LGJIOdT28ZaJLd2TO0zrjzozw5kRY4+gwl6Wojf011qidmjF8z+6fACznl2wcT9p70+trUOJptcvOWqaa1oxK762sTIty8+DHsdjpGWYXQV5Htk63U2xxowkKD2lQ74mYXLHWGgQNisRzxJ9hTuUno+4WZ9/FPQnPm7lRs0tiNuXnuUq2TY4JrNKzaR4OI2r32Znd4nW2Wta41kQn2yuqdwbzDDuE97cAh5mK+MADw6cWHig3dx0Ju/0XtacRXukhRneUaWg4wY93+174snDLc2e7kZti85tlVqMC8Gc7fQXcX7Z2W/aYeK65nydn3aeAKyUDty6MrCFjI6P3P7RvsOkMMZqW8BIWg/I89LiQuXxX5LhjL5bsX1y0l6ozBNdac6ClGUrLoMi374ZjEXT4gy+Twbs8RsH8N+c/BijF5k6gJueL+nxuz2HBtl1mNeQQ4c7MiKTHSzgC5nuN0icUb1RFOVMjt/dVutXLR2ih5QmEpw5TZ+lFCuH17qAQMayip+0j8FXg6JCkxp3lXbAyFidl3ZWjzeTsVqWnYrR8Ov3skl1hUWDOLD58WRq7Skme+fea5GPT2AQ1u4fPbsUgHe5AbzkeXKE1Zf14MrIUUuB391L6FMn/AgnknLDbpqOTZHt8l9j86YmsdnhkkhTMrdx14KoAtGCtweSe039sMHbOlM/hd2VdOlsQYAE3ke1ggahBkFsN9tu2XvbTUw6DrhzB+C89Fo2kxq9+VMw9Prf+7UDrN6dnZl1p/7psvLUqg+CNAGPds8WkSXGbA1dw9nxmZmLAv6HgfW72I7y909DmfdAGr8yLVri5k/pn2NJifKJlniirJGYLKoWPeq9EuzQkhA7Lv6zEN3fxdbw/q/d5NFWwdXVxWrcWf7ePY6v7BBzkZJA4kPZOYh8c39umzU6GNDySzp39Bqr/JO0J6OZMfy+gUYcgasbr9U0xVoU75nO1Rug1rAq5owR9IlRNxwXLOad/5eugXC9B0z458UVFPtuSY/F3KFq3AHec3156rAhByIn06JbfIDxvJK5kXhr4tp52Mvp+cap/t+0cj/v/YH081eGnHrvuRpdVpotBZTe2SVKnuPPI+p18DMMT5e5dIaVpSuC5gTE91s4aP9cZN+x75/JjPErn7MQLDa8sPosuvvHjbLmOdG79x0bnfsF2hdo/3FooM3qpZ2pfMor5Esb4H2vq5UvYLnd4NYB0kDZUCDuM4jnyOfR8fJXKAZiiKJfkL7JQPXUa1wpt+I1e5RwxkKe7BVBDgC9RF0iOquK7bUDgeEOjODUGyk6P/Hcv4g6i3a7aIqRPuHlq0QP81doc56nkoMKr1z0VoswgO0Bc4SrTrwWTQhZY3FFmYc9P35F9n3gSUqkwBQiOi118SVBbkfOLotydpwR+amBZFgxrV6zDaAKoDLbPR6CeHuuDnqiEFtZ4mcK8Se1ypHNLGUhi0hMiRIbljoVlTzUvpvkCIVAk/GsksEIVYBciZK8V3DBlK59n3sYLElDQzPfcJpCZCP4Xp4p1vgUuw3Tk9FDgeMLB6Xc7bZjQpxOuPbP2qU2iA1w7avaoQxsuULEjJBChbhN5BOFPZ12dRk9GY655ICb2ys+C6q6EIEW7ifsQQ3uY+6JwlUgjA5tHquXHcil1DJHrOtAKAfDzeA/hGTs+ysVMKwsTJBEHRjJG4O550JZMU86EgVVrp8F+0lNYFZdYEngz9kVvgzm9VrPXG7e2OXXIzAcbntDbPG5PHNanw11LA9KhpbioJFqSTMfB4jck7AdjSs/t75FH37d08t7L5vENfe3oDnACpVxRp2imLjJUgtwYG+dj1MR9jKXO0ykyPGduB+hPp+l8b1vAHjpZhh0NC8MS/btxpGNT9WTsqq5qNbfuf5XriPGjsvy+1idwZ02UEU7GRMHFDBW29CDYhs8pxKkULZXo80WKd8WNta22g0aVIAM/DyLq7Th8M37DezKb3RF5lWWwPJauW4ZJSrzgp7Oei51O6cyewRKV8axYxLV20ezX2ojmeBIMS3SwCsKl6i5A6roodjQo6JMV04x+bR/tR6sCehx/lKovkD7Am0etCcHzuvxqmjNbyF5n1OnGYo7xkTWOE4s+hsq94HlSf6ua4YkVrX96rD1b0jzJYqzCN/7G1G0YfDSd6ccBq911gRuFPj/9a0gPXMRGvsf3OYXLAMQlWPEzo1gRQ/gwF96WjMFfxz2inZ3mu7/bZBS2O09z+V6SfOddhP8pfu/uhsEYPc0xsPEXRnIe2gwnjSp5SQ8CFC8mUdXUs+jn6XN/IU6rjqxI4IifzkWREwWdrmTQ5I1N0ALSXblg1E/JntSm/YR5Sd7Zw4x5HVnBM6dsmriInlrTxhRUr/HF147bME0Fs4eSkjmJ7Pi1/xTP+V9YCikIgT2yselc3hUz5CjN4PwVPnMq6P+FSeOeeTOHIvYDbDSTtBP6LcI1U5kCBffmPnkEdqtk+onbxViU+pHsswQ2kelEjxrCMfdwXESuV3HejKRquYTSJTPIf14f2ecLLMO4WgL3rZx3zx44aS99WsDs7Izs8zg2oewAm23IEk5GAM1vWmM89+5V0haDcQbWJCMS9xKNi8MYSqakIU96e1kBVZhV70MkIhWwLnRnDh/ArGXQFT+XuzMZkv2CsOY5aJE83nExMcFVGW+96rHjbtDYm0HbZC2o/ZJv4SwrjsWtCq/Vq45s8ReE8isSK69vMZ/MkHbm9Hk/MD4rnGttyDpqIlhqEMzhEAsROCO/FGf2V1UHN5nXT63VuatAGj+Q9MCcTY/a0rbyW/LDGdJgfpFlp1xXw2RTmcnKoJH81j2sIrAnOzp7r5lVCsWiydm1bcUDU46htCDiOPWZfPkaQLw102yiokPB41qkcs3XlqvWL292by7qidM2wcLJrOh+xWrAZzn17kEaSInzNAEvHCKLMbpRGNVy8EGcGyG+NrnebQmWm3092pCdbzsHajE9Gy97GhJs9NWnIzyphVu0cduK+TmWGYpcN9lh9RVxlE93+3T9/K3w/mfovPMmFUuICxd35WJlDlXZGYjxDBxW5My/FZ7BAuFpQF1W0rmFvGA7Wzj88Y/RTaY+ZZTGuhV2ddetaS53UQiDZy0YxjCSNNuW6Lam20m4BdCZidXGZ7fw6Mxg/bqMLk4CnEE19AbhaXmsoJuZofI+MUMTs3d+Zz4fjCvaP7a8nL+wrWy+T/Xfd+I3STpAGJlw+5A387k/l9x6LKh6JR5uRXi0qlFnDhg9VDV/xuf4TTzlQkGFL50FXM0AXPPZqnT/SSpNceeNVGbR9zysj5TZ3ZWu3gNDSrt2Mf9XLzqp59O3P0sEWZOlxINgm0sJkrO5YMJo9TZ742hYn5vo/hWZraMJQmsfmCQBPdvB1jOY/c2sMp9pBE+LrOueSOC1Bo60iRu5jcCrcRMx3TXeahaM7MT8cdMIZvA7KWAljtzg9nzC2mE87m9riBnfkkv6zw6ZTq6gHYBndLBLGM4pnt9Xnhu0pqVSv/bcKIWQHJjoClka/fkYxKCtFfe+jBfV8KqDrgZE/CZJ1fGg+czjuH5nOFC0Jfu/0+7o2zYp+JnvnlsQfHQJX9O0h5v0gKQ+5eTM18UfVH0RdEXRV8UfVH0RdEXRV8U/TcpstSbkQfqcldOxwwmvkr8dEczYMuM6G2lf14Bnfm+v+KvG5zqTtqN/4vOgJ3sJpUWpkfR2hwa7+UskPPwHMibmeO/wKREdGJTYk+inCr+SuNRk1eKMr+OVf2uwiqlUr4xrcbKWUyt47yP8UIkimcOejnTbCcdeKHKSbwMmB0OCfBMthQ0BYn0bv11+bOTnzJZ5q/SjdVHETJGZYs0fjKfuCl1Sq2QkUIJR5w5MmONS2E0Mwo/xMX/06Xg5efQ8v0/7LjfaydxLudraZxWwDeDpmSrI4zXelNkzuIi5T68xes2QYCTSub96dLtQRLe7I7KBvXDQo33Z3HcntNaKOnIJB7o1bCiyn1Kzj/86capi2Hp+vaoilksQFjFQ6QuItnns0HqOEb1jGodII4vuZ6sp6GbN3FnffKRltWAlookpbjsrxuo9qMPgdudmEWSf8ZkLOqHn0WPmbL1qkclrDlR67lbMP1SmK+1XbxTw9KdhEe6dE6UF6kQfwVruUIuUx4XAwnvfu0lynLc2yQ5eQQph/J6rLT5rQURhS0kCiYxjgIvlnCD1XXKLqA0/QIfSJMwVObK5xlElZLSj0riot4oWrScRLdiQ3MLel/4Tj0kPayeZuk3EZuVsVkhdaCCPH4FJD4OP74pwzajEUN4FRuEeHXcgEpI1l/yaHApgOZFAgRRBUSvP68Ph2ahv1V1oN7D4lEDfOJET/Zw5WLMvbrCIh3hMzTaO9QfxYUpyMufGw4NcnI4uygxRWK3dE+v9yeBZA922bsXhMETuJrYvjGjsRMboMlHTWSkJkeeW5EnRZytiKIZWORBQ2T0qNwRmn/ZLv1q1wZ+UENn7F1Rb8Vr/EoqYYGl6985K5V9eydEHLiiJsfM4EQVFk+yy8/DHH2yG8itVvXa9xC33lHRhdGbHxefS0eQuQU4SmJ16j3mkmbz7BBBguCBLESAaKAdX3gwCFg8OLmDzE7Wgb8um9EpYbIUA3cgykebBidtyxGLAs5nxijOogd85qTZKviaRo9fwrpuXKeRfXQUmo4R3o9vKeTlmOCqtDaa3NxPg4HrISTK0OKHb6qYwM4ULmeK5X/My6jjJB7R7Vue3lI5c1CYS+B3EGtlpjD54P6W1HBWc3jh2EFuI7iybtc7twbYafKRdXCbTly0Ja4iBJSVGZNIU1yf6wW97ez6H7D5hTiXKUXlwcImMDzHLXkDxRk/eiyZunQGk9YmJiZ49c8iC/vGy30E2vMQV5BtY8AO6J3RhMiZs7qNeUQl1GqXCPWuUCuHnO4t4/mMpaHFR0SXD6kTgrpLIUblcG6AuRv6bXzPoTEI8VNxC54odgI2y8abS8mDW2Hycyxnh70ZZ1Vp2V2wTajS+pBbFtnb+qzyZAr4AVHWIENRipG81ipVPcYkUuhN8kXP4vp89HaxhRS+KDmCEpEb1i1yupDYx1BwsXBiR/JwFqWPiChC9grYobm0w8nQwVhfi/ij8xOyZpTd/Ip4Z9ARf+VY8ruOXT73h5+SRJwEHcNQ1ti7qgto+S3xK76KLmtJieLkYbk5WyTnzAU2zdI7D2djDPCSbRY21ZxkrfWZcXd30W8mxMwhXU44/ehMwgXvJrVee50Ro7vCEOrZ15ZAV0Z5rL2be8nZxZjnTa4/9VIZxVAirv70Mpf79OWyCysBCkEBn4ihFdFE8mfDgHZBoYwJbeDYCcSKpuvIXsRk0iitcZR1s3leRag7EjtJoDovxl2nsdvSUkza2v2rH6AXZ3OpIFtMVjcT1zNud71r7F2tutFuGX83s1v16hpkaUWIkWqSkbFCQns5qluvThruJKfVKldBHJ8SqJ0oDJqZPyAmmICLawQC8GnhLI28GiO2EAw5EVCdSy9VFGZF25hyER6kevPuC79iPYFV2OlXrzuC23YdkDXe2X0R22vyc2klzQvy9poLSIiywnEalgE4ThcUwNf10IZYGydBcSUNUkmFVXNhe1SyJ22YQ/Nq5tFIE3a9zvvwoPqL2dzt6skxZhxZz7H7oTiw5krYpa0WtxtU3O9xOgGTtustcLCgEOFDktzZsYHmERWalLonMUXBGWfXnGCcxA99a1iqsNFjQq7ipNE3aaor69Q5qaj1p4oKuHAFbd+soViachCHippMHQ4JBs3MmQfhpDDT99F0j14XV6AI59G90BUkZyIZNl0lDdte6nsZmCRx2wocXyOTln/FNIv13Zmb2U3wBe+aotCGAWlxOZ5YKlFR9nD9WBOmdzd7Aot4JhKfJX9WfAbdUv4RCHdhge6ZXdL0l4He45vketr2k3qcCIMd2nvLOcBumZl/p3/UdliE8OFFt2vY5jXZRhkOTJhASvuJh0uog+FNmFxcs1+sIxZynkls8yE/E/04Ij+TC2kv38+oQIixZLEUEdkgoX4wtFN0+zvVrXz+DsvkxIRZO/eRRrxeFj+/mhr+681lAO4yzNavhd1YMJvNv9ETJW3JzSwK8fuFxPKBOuRpHtrUog2H7/hRJSptj6D8vBqunnNdKgSmmhva4KMYtyxmgSINKCHeFJXzpx+2OavXv8enJdihk2l1iTNidSkDkbcPPFMftiucsQz5aMQdRny1X+mV0zH0izozs2Zgq2HpV1k7+cbIPctXaC7E9/LcU98ys6eDUFOhqd/65/flhsGmwlBeDagjD9rE9yk1Z9GOSxTAW8bIhpkM81fErJUk38Og+lgRFS6g+oR/mPUdm190T2/w2ZjB3clSPsFRkTfHUT/fy/1QNUugja+GwBCz2ZpVV26W1Xl4pmRVacOrJoE+U9JT3bBq1ZJfBS6dIosmLv8qmh1aWIKKxBeGaKfDiYqnT2KbKremf88WinV2MwR+59AIys9sTvbgdYFyQSl3U7mkrlbVZMnA+sq1fOdVoiUPDlEn3qQLulYDDqhSf9oBLEeIy2OvY7n7CiCIytly2k7a6zblWyFQxtYx7B+FBEzZwn0DDLueuLx4smYFFhbNeHF6zQabOBEZO4K4dre+4lJt75olVQNQn+hIw1LilZLAm4dn8RAvY1O8UbBKdahD11RUFc3PyOw+JSGDi3zvjjwhRlTLsnRb69srXi8g+Mzk11om8Zf0eki7qFDD+0ME39Q1BFap/GaL4boR1GNuMIgwpIyT3BWtOLUOvAJwycDirFvqV7o1K1bkbP26ngi0XG94CzGdwnwhaivKSbdgu8ncr4okdrqIlUzB6zP7lidRWYNmLqBkz5rL8eBD86L2tXaYdmSQ7CGqTlappVTyBlDCFqtJM+IEoReo4FQ7+O95+WuNej0i6rUQIG3FqGolYf/tihk/blVYnemiRIhx3cmzkbWVcsyJN4aQDtbludUfkXZlDB4KzKnxWr0eW7725Zn4kgaiK3Ygpe6ytuYChTxFSyHPSbdmRy4KWA3HMmygSANvKReKSle/KQHgpoIHKeXzqNz4RIUBMlLsReAvoRzrIAApCAk5lHycfu8wdPk0v3zAmkF8/1yk+9CEeLEBIpVCvv6Qc+oKfBVKpMoRwd6zk/We85CwPKRCzR5e/J6pw405YQQOGd/QjbPcAL+FAHm9mEo537bFRcjwMT4a7wC7E/wNoEvVbLsBLqWUtUqpIgbl1gHiPlLr2N1AhU5FNXp+rJNTVERlTW+Gqt2fmBXxAoV8q4v8WdwNVHQ3cjAofd7tZEhClaOv5a1d+sUq8CuS1c+S5/dHgIcN96ge+s7SCy+k9T1kWYZjUXjSbEIEuE2RYxoCZinHarhNlWgVShTzCvT4pmsn9DUqPSgIoqt51racg8J8+p2VJSsAF7wRqGacUopySib/sVvV9HYF7I3TJGnT4N5tPV9RJ+Cr1DODDRmQonZXGIvYkNHyqQ9RpN2cKRyhr+2QO6i1s8utD+ltyr8QPA7pwlqObTQWpZ/AP9xIa1ZYdbJFIsoFZ+HNXn+W9PXk4rW8M6MJ+IujCeODkE44PVlVXZ8lk4CxyldjiNl5WPWBS6YJjEDeZLDs6wffGHKkmp+zd/QAKnEQyHJSPstmkWxVCvXeQjTOCwFOllpdCVNgSouSwsWLgO8XDWr+aVfCxrnyY2dnjUvnlA48HTxvKQS0qOREJMX+Vbu9KnITqE4hoCjpQDOv028t76bnpU6PLoeYZbTm1GaEs5z+3cYhZqXhkvAZtZjkcO6Flb7/8+D00UofiSca+oyOBKXjfKNpPi3k3fJOU8zD1xUHa7njxYx4yoDGA72/dcQm1VTC1M8tMGWDKc8d3dOnbL2wUWZFwlcUIXhmgxPwQ1qI0eU0uFEm9AST6mym3i88D2xJeJ76Ny4N7ZM87o2AiGGErNAh1fHCe/5QHY1+rA68CpMZ0zQ3k3SXAWiJEtWBNvEhBMq/WqpUIcQzxQFmfH0CY14QWw5doNHzlf0EPaiUdwt2CTFz6Yh737eIozacM+/mLvxmZgxY+a5I0U+JV/JKO53NOLosSQXLY8cUhkOQD9aF1Ea+LsN+pXFKN0VeY5VDhNS8CDn264M4W0sBZom8zxTT46S4E9qms/Ov302cQae4ibZ/e8tAnr8tm0KWAJXVKJxs2kAxYf+qw16VMqySkejMstq0i4s00Gdm9saTYvMq3uy9IzQ/RhfpDozTdbowjOjPKOrpTW7LATyyD/EkvTl4eZ2t5T/g7x46XxWYBAz+BkS94/LpCNYYkj1O3MwP8RvyGdPQ6Nk9c1E38KvaI1XP8J7PwqIE/OEW3lbOtxq0t7M/mqRx+unsRRuNKM3ZZn/uZ82E1hDVBqfZR6D1nfv1JT22g54zzXR3dbNI0gbJsV2gbu7UD9tpRVfggBi5IJQ880uhGjub6gvkgOUAiWB4AGKpu3hG3qlXkQyMzNAUpZzcD+lFTHdDzMEzP67ZP3S76zY1RUCJEqsWASmBfQdvO7+eEbJ3N8ityuWnM/8LUEsBAgAAFAACAAgAKV63TNajftpHAwAA4QkAABQAAAAAAAAAAQAAAAAAAAAAAHVuaXZlcnNhbC9wbGF5ZXIueG1sUEsBAgAAFAACAAgAdnuBUH9k7af6BAAAYhMAAB0AAAAAAAAAAQAAAAAAeQMAAHVuaXZlcnNhbC9jb21tb25fbWVzc2FnZXMubG5nUEsBAgAAFAACAAgAdnuBUBUeYBujAAAAfwEAAC4AAAAAAAAAAQAAAAAArggAAHVuaXZlcnNhbC9wbGF5YmFja19hbmRfbmF2aWdhdGlvbl9zZXR0aW5ncy54bWxQSwECAAAUAAIACAB2e4FQ/UF8xjkFAAC5GgAAJwAAAAAAAAABAAAAAACdCQAAdW5pdmVyc2FsL2ZsYXNoX3B1Ymxpc2hpbmdfc2V0dGluZ3MueG1sUEsBAgAAFAACAAgAdnuBUBNs+uxuAwAAoAsAACEAAAAAAAAAAQAAAAAAGw8AAHVuaXZlcnNhbC9mbGFzaF9za2luX3NldHRpbmdzLnhtbFBLAQIAABQAAgAIAHZ7gVBsHyOuJAUAAEoaAAAmAAAAAAAAAAEAAAAAAMgSAAB1bml2ZXJzYWwvaHRtbF9wdWJsaXNoaW5nX3NldHRpbmdzLnhtbFBLAQIAABQAAgAIAHZ7gVCtDJCIzAEAAE8GAAAfAAAAAAAAAAEAAAAAADAYAAB1bml2ZXJzYWwvaHRtbF9za2luX3NldHRpbmdzLmpzUEsBAgAAFAACAAgAFkuBUAs1ppTcMQAAuVQAABcAAAAAAAAAAAAAAAAAORoAAHVuaXZlcnNhbC91bml2ZXJzYWwucG5nUEsFBgAAAAAIAAgAcwIAAEpMAAAAAA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3.498"/>
  <p:tag name="TIMING" val="|23.497"/>
  <p:tag name="ISPRING_SLIDE_ID_2" val="{B83CFF89-89F0-461E-AF0A-53A033C6189B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RELATIVE_PATH" val="yến - elearning 2\quiz\quiz3.quiz"/>
  <p:tag name="ISPRING_QUIZ_FULL_PATH" val="C:\Users\ASUS\Desktop\yến - elearning 2\quiz\quiz3.quiz"/>
  <p:tag name="GENSWF_ADVANCE_TIME" val="5"/>
  <p:tag name="ISPRING_CUSTOM_TIMING_USED" val="1"/>
  <p:tag name="ISPRING_SLIDE_ID_2" val="{4E44A69D-C7BD-4E87-B3B2-B36C61CDD0D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4.607"/>
  <p:tag name="ISPRING_SLIDE_ID_2" val="{9C6D009F-D177-41DD-AEDD-C76211BAF3A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231"/>
  <p:tag name="ISPRING_SLIDE_ID_2" val="{2655B560-1656-4046-BDA5-C743BF0D0020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RELATIVE_PATH" val="yến - elearning 2\quiz\quiz4.quiz"/>
  <p:tag name="ISPRING_QUIZ_FULL_PATH" val="C:\Users\ASUS\Desktop\yến - elearning 2\quiz\quiz4.quiz"/>
  <p:tag name="GENSWF_ADVANCE_TIME" val="5"/>
  <p:tag name="ISPRING_CUSTOM_TIMING_USED" val="1"/>
  <p:tag name="ISPRING_SLIDE_ID_2" val="{07697C85-EE57-433F-A4C8-0F8C1E61DCD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D5231B6-049E-495F-B32D-56D3F7187520}"/>
  <p:tag name="GENSWF_ADVANCE_TIME" val="44.88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ISPRING_QUIZ_FULL_PATH" val="C:\Users\ASUS\Desktop\yến - elearning 2\quiz\quiz7.quiz"/>
  <p:tag name="ISPRING_QUIZ_RELATIVE_PATH" val="yến - elearning 2\quiz\quiz7.quiz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0DC9C99E-48D8-4FFB-A6F5-F2A8F95A01AF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21.907"/>
  <p:tag name="TIMING" val="|0.001"/>
  <p:tag name="ISPRING_CUSTOM_TIMING_USED" val="1"/>
  <p:tag name="ISPRING_SLIDE_ID_2" val="{4B9E55E4-EB64-49E9-92CC-070574248E0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CUSTOM_TIMING_USED" val="1"/>
  <p:tag name="ISPRING_SLIDE_INDENT_LEVEL" val="0"/>
  <p:tag name="GENSWF_ADVANCE_TIME" val="131"/>
  <p:tag name="ISPRING_SLIDE_ID_2" val="{9732E763-D877-4D8E-A0FF-9B4637F115F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7.143"/>
  <p:tag name="TIMING" val="|0.001"/>
  <p:tag name="ISPRING_CUSTOM_TIMING_USED" val="1"/>
  <p:tag name="ISPRING_SLIDE_ID_2" val="{32C87356-A783-474B-914D-EC70C26BA82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42"/>
  <p:tag name="TIMING" val="|0.001"/>
  <p:tag name="ISPRING_CUSTOM_TIMING_USED" val="1"/>
  <p:tag name="ISPRING_SLIDE_ID_2" val="{6C8D0B3C-96DA-485E-8382-674EC7C87C6A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RELATIVE_PATH" val="yến - elearning 2\quiz\quiz1.quiz"/>
  <p:tag name="ISPRING_QUIZ_FULL_PATH" val="C:\Users\ASUS\Desktop\yến - elearning 2\quiz\quiz1.quiz"/>
  <p:tag name="GENSWF_ADVANCE_TIME" val="5"/>
  <p:tag name="ISPRING_CUSTOM_TIMING_USED" val="1"/>
  <p:tag name="ISPRING_SLIDE_ID_2" val="{E2482683-A287-4D98-B3FD-A389C4D4E40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441"/>
  <p:tag name="TIMING" val="|0.001"/>
  <p:tag name="ISPRING_CUSTOM_TIMING_USED" val="1"/>
  <p:tag name="ISPRING_SLIDE_ID_2" val="{9A57A610-7E06-4991-B6CA-4AA0DB8A8FC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2.651"/>
  <p:tag name="ISPRING_CUSTOM_TIMING_USED" val="1"/>
  <p:tag name="ISPRING_SLIDE_ID_2" val="{47CD8D9F-2B75-4888-85B7-CF1482C350B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RELATIVE_PATH" val="yến - elearning 2\quiz\quiz2.quiz"/>
  <p:tag name="ISPRING_QUIZ_FULL_PATH" val="C:\Users\ASUS\Desktop\yến - elearning 2\quiz\quiz2.quiz"/>
  <p:tag name="GENSWF_ADVANCE_TIME" val="5"/>
  <p:tag name="ISPRING_CUSTOM_TIMING_USED" val="1"/>
  <p:tag name="ISPRING_SLIDE_ID_2" val="{15622594-D9EC-43D3-BB08-96BEE509336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6.984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QUIZ_FULL_PATH" val="C:\Users\ASUS\Desktop\yến - elearning 2\quiz\quiz6.quiz"/>
  <p:tag name="ISPRING_QUIZ_RELATIVE_PATH" val="yến - elearning 2\quiz\quiz6.quiz"/>
  <p:tag name="ISPRING_SLIDE_ID_2" val="{78B06D2A-5F7C-4125-9B6F-C893F921399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</TotalTime>
  <Words>561</Words>
  <Application>Microsoft Office PowerPoint</Application>
  <PresentationFormat>On-screen Show (4:3)</PresentationFormat>
  <Paragraphs>101</Paragraphs>
  <Slides>16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.VnTime</vt:lpstr>
      <vt:lpstr>Arial</vt:lpstr>
      <vt:lpstr>Calibri</vt:lpstr>
      <vt:lpstr>Calibri Light</vt:lpstr>
      <vt:lpstr>Segoe UI</vt:lpstr>
      <vt:lpstr>Segoe UI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Nói tên các loài chim trong hình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Presentation1</dc:title>
  <dc:creator>Windows User</dc:creator>
  <cp:lastModifiedBy>Windows User</cp:lastModifiedBy>
  <cp:revision>91</cp:revision>
  <dcterms:created xsi:type="dcterms:W3CDTF">2020-03-23T01:59:33Z</dcterms:created>
  <dcterms:modified xsi:type="dcterms:W3CDTF">2023-03-16T13:13:17Z</dcterms:modified>
</cp:coreProperties>
</file>