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6" r:id="rId2"/>
    <p:sldId id="262" r:id="rId3"/>
    <p:sldId id="288" r:id="rId4"/>
    <p:sldId id="289" r:id="rId5"/>
    <p:sldId id="290" r:id="rId6"/>
    <p:sldId id="291" r:id="rId7"/>
    <p:sldId id="259" r:id="rId8"/>
    <p:sldId id="292" r:id="rId9"/>
    <p:sldId id="293" r:id="rId10"/>
    <p:sldId id="294" r:id="rId11"/>
    <p:sldId id="29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1D9D995B-64F2-4CF9-A92F-B287FA4FDEF7}">
          <p14:sldIdLst>
            <p14:sldId id="296"/>
          </p14:sldIdLst>
        </p14:section>
        <p14:section name="Tiết 1" id="{2BE1F020-3175-466D-90C4-BFB6139FB704}">
          <p14:sldIdLst>
            <p14:sldId id="262"/>
            <p14:sldId id="288"/>
            <p14:sldId id="289"/>
            <p14:sldId id="290"/>
            <p14:sldId id="291"/>
          </p14:sldIdLst>
        </p14:section>
        <p14:section name="Tiết 2" id="{39A621E1-1765-4740-8C94-6000456BC6BE}">
          <p14:sldIdLst>
            <p14:sldId id="259"/>
            <p14:sldId id="292"/>
            <p14:sldId id="293"/>
            <p14:sldId id="294"/>
            <p14:sldId id="29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8C7DF"/>
    <a:srgbClr val="D3F4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79" autoAdjust="0"/>
    <p:restoredTop sz="94660"/>
  </p:normalViewPr>
  <p:slideViewPr>
    <p:cSldViewPr snapToGrid="0">
      <p:cViewPr>
        <p:scale>
          <a:sx n="136" d="100"/>
          <a:sy n="136" d="100"/>
        </p:scale>
        <p:origin x="1812" y="13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C8410-10B1-4ECE-B553-D6CE5635630F}" type="datetimeFigureOut">
              <a:rPr lang="en-GB" smtClean="0"/>
              <a:pPr/>
              <a:t>07/06/2022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879AE-F5A5-4694-BCE2-B5BC40F8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9245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255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5ABC0-27D5-4E6E-A325-7B70127DA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11F582B-1046-4366-AC1F-DC9229FBA0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B11E160-D4AC-40DA-A8A1-239A74E2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C014BA-8CF2-4CB3-864C-08678D7F6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DC4EE1-344D-4E9E-8FF9-2FAD92E5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656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53F732-C97D-4FA7-84A9-EC25FD87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9D3044A-79D7-47F6-9FED-3536E5E61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3EB934-9319-46B2-8338-716634170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3AF5F-F616-4C0C-8F7B-B59F5300E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7BC59FE-506E-4F91-BEBC-47618EADE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940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42C6BCC-DA52-4D17-AD2C-C5C30E22F9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D85513-2A28-4E58-A48F-BD441D21F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DF9803-F722-4915-A7DD-CB3E4754E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923813-55F6-4456-A26B-E3E3CA959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18C0627-5C4C-4693-A560-63DE6D30D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389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B224A2-F17A-4304-BECB-67ECB54AC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DAA78-20D4-4A6E-BC8F-EBE095AD8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8A9F60-DB05-42CF-92AB-9233A8F12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6984DD-E3DD-4B57-BC60-94A233288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EC9638-87B9-4E29-80FA-11395BDF2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676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656C11-74B1-4D92-B659-CCAF6930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8942428-9C6F-422A-86D6-295C4FB0C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3E207E-1980-45FC-AE3C-AC0721F4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C9FDFE-6E65-4EE7-8A66-E88B4E7E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22E2E8-B390-41B8-A909-AB848449D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292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218FF0-B2D1-42BA-8D6E-38C5E82C6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A31F97-BEFE-483B-B29F-B8E7FDA88E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3C9CDCD-6ABD-44D4-89C1-B7FA0A46A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FF4B5E-FEBF-4E94-AD1F-A9D458599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8A9EB7C-116F-4CBD-BFA1-30C968BC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261032-D732-42EE-9278-248CF6E19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479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B7A4D8-8847-4CDD-98D7-82A635EFE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58C755A-8266-4A6F-BD31-BF54E1C0E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973CE58-7493-4507-994A-A711592FA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E9FA521-81B4-49F8-B544-422E0573B6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AF8CFCC-49A2-4680-96AC-F0EE1601F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177E1CA-DE52-4A6D-8707-5B96CF032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5E2616A-BF6C-44ED-8F5C-DFAF96509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CC49DCA-E72D-46E6-ABFE-C6E1E9BCA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0636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0B536D-09A6-4CDC-B48C-1F89FDF8B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F403403-E06C-480B-8729-56C1F793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5813FE-C04F-45E8-8E0B-967AD5E71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589E2B6-A34F-40C3-A7F1-AAE41A625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244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1088C84-1BAC-4C7C-976E-9C8AC2BEC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7369EE5-78A2-4578-9174-62CC84E8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7B4513F-0535-4FE6-A967-2135482BE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8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D90C0-B1F5-4F28-A838-2811CF760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8C4120B-B32F-473B-85D2-C49D36EF3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BCE17F7-C224-4CC1-BCC4-4EE809B378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F1CB64-27FA-49AE-8058-EB02D1EB3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4660307-072E-4661-9E2C-2BBB0A3B6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D24281-4A36-4861-B9D5-0266E0BC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606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A3086A-C102-41B4-89AA-C541C335D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4BC0034-F3D1-4A1A-8BC4-AFEC4F83CA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0E8423D-04D2-49E1-93B2-8CD81ADA72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DF67363-82E3-454D-8D3A-3ADE56B72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06E1E0C-EDC4-4F71-A9D0-EC72006DC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C999469-8876-4E58-A7ED-A7B59541A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654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D0353B5-1A6E-4DF9-942D-39509F664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125A70-0DB2-4654-9E1B-9BF796B45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D5C08E-1895-4BB2-9734-88D537D105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80B14-EEBF-4E11-BA20-5111AC80B3B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F7B6174-DF00-42C4-A711-C51F22DED7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E6BDA7-E310-4C24-98B4-77636A915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4C2F0-BAD7-48B6-B1FA-F6584B995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149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r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694" y="704055"/>
            <a:ext cx="2661644" cy="891500"/>
          </a:xfrm>
          <a:prstGeom prst="rect">
            <a:avLst/>
          </a:prstGeom>
        </p:spPr>
      </p:pic>
      <p:pic>
        <p:nvPicPr>
          <p:cNvPr id="81" name="bg-cloud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" t="36971" r="-1"/>
          <a:stretch>
            <a:fillRect/>
          </a:stretch>
        </p:blipFill>
        <p:spPr>
          <a:xfrm>
            <a:off x="2" y="2438400"/>
            <a:ext cx="12191997" cy="4005651"/>
          </a:xfrm>
          <a:prstGeom prst="rect">
            <a:avLst/>
          </a:prstGeom>
        </p:spPr>
      </p:pic>
      <p:pic>
        <p:nvPicPr>
          <p:cNvPr id="82" name="bg-tree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577330"/>
            <a:ext cx="12818077" cy="2010708"/>
          </a:xfrm>
          <a:prstGeom prst="rect">
            <a:avLst/>
          </a:prstGeom>
        </p:spPr>
      </p:pic>
      <p:pic>
        <p:nvPicPr>
          <p:cNvPr id="23" name="bg-flower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9429" y="428363"/>
            <a:ext cx="12331428" cy="10693183"/>
          </a:xfrm>
          <a:prstGeom prst="rect">
            <a:avLst/>
          </a:prstGeom>
        </p:spPr>
      </p:pic>
      <p:sp>
        <p:nvSpPr>
          <p:cNvPr id="26" name="bg-white"/>
          <p:cNvSpPr/>
          <p:nvPr/>
        </p:nvSpPr>
        <p:spPr>
          <a:xfrm>
            <a:off x="1915887" y="1868278"/>
            <a:ext cx="8338236" cy="4592245"/>
          </a:xfrm>
          <a:custGeom>
            <a:avLst/>
            <a:gdLst>
              <a:gd name="connsiteX0" fmla="*/ 2693773 w 5387546"/>
              <a:gd name="connsiteY0" fmla="*/ 0 h 2967166"/>
              <a:gd name="connsiteX1" fmla="*/ 5387546 w 5387546"/>
              <a:gd name="connsiteY1" fmla="*/ 2693773 h 2967166"/>
              <a:gd name="connsiteX2" fmla="*/ 5373741 w 5387546"/>
              <a:gd name="connsiteY2" fmla="*/ 2967166 h 2967166"/>
              <a:gd name="connsiteX3" fmla="*/ 13805 w 5387546"/>
              <a:gd name="connsiteY3" fmla="*/ 2967166 h 2967166"/>
              <a:gd name="connsiteX4" fmla="*/ 0 w 5387546"/>
              <a:gd name="connsiteY4" fmla="*/ 2693773 h 2967166"/>
              <a:gd name="connsiteX5" fmla="*/ 2693773 w 5387546"/>
              <a:gd name="connsiteY5" fmla="*/ 0 h 296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7546" h="2967166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tex02"/>
          <p:cNvSpPr txBox="1"/>
          <p:nvPr/>
        </p:nvSpPr>
        <p:spPr>
          <a:xfrm>
            <a:off x="2859564" y="3385987"/>
            <a:ext cx="6597832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altLang="zh-CN" sz="5333" b="1">
                <a:solidFill>
                  <a:srgbClr val="FF660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ÔN TẬP HÌNH HỌC </a:t>
            </a:r>
            <a:endParaRPr lang="en-GB" altLang="zh-CN" sz="5333" b="1">
              <a:solidFill>
                <a:srgbClr val="FF6600"/>
              </a:solidFill>
              <a:latin typeface="Times New Roman" panose="02020603050405020304" pitchFamily="18" charset="0"/>
              <a:ea typeface="Arial-Rounded" panose="020B0500000000000000" pitchFamily="34" charset="-93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vi-VN" altLang="zh-CN" sz="5333" b="1">
                <a:solidFill>
                  <a:srgbClr val="FF660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VÀ ĐO LƯỜNG</a:t>
            </a:r>
          </a:p>
        </p:txBody>
      </p:sp>
      <p:sp>
        <p:nvSpPr>
          <p:cNvPr id="98" name="text01"/>
          <p:cNvSpPr/>
          <p:nvPr/>
        </p:nvSpPr>
        <p:spPr>
          <a:xfrm>
            <a:off x="5144421" y="2307793"/>
            <a:ext cx="2028119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5333" b="1" err="1">
                <a:solidFill>
                  <a:srgbClr val="FF660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5333" b="1">
                <a:solidFill>
                  <a:srgbClr val="FF660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 40</a:t>
            </a:r>
            <a:endParaRPr lang="zh-CN" altLang="en-US" sz="4800" b="1" dirty="0">
              <a:solidFill>
                <a:srgbClr val="FF6600"/>
              </a:solidFill>
              <a:latin typeface="Times New Roman" panose="02020603050405020304" pitchFamily="18" charset="0"/>
              <a:ea typeface="Arial-Rounded" panose="020B0500000000000000" pitchFamily="34" charset="-93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9" name="light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8798010" y="-32952"/>
            <a:ext cx="3393991" cy="3285056"/>
          </a:xfrm>
          <a:prstGeom prst="rect">
            <a:avLst/>
          </a:prstGeom>
        </p:spPr>
      </p:pic>
      <p:pic>
        <p:nvPicPr>
          <p:cNvPr id="80" name="hangrao0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77432"/>
          <a:stretch>
            <a:fillRect/>
          </a:stretch>
        </p:blipFill>
        <p:spPr>
          <a:xfrm>
            <a:off x="0" y="4840823"/>
            <a:ext cx="2751437" cy="1620820"/>
          </a:xfrm>
          <a:prstGeom prst="rect">
            <a:avLst/>
          </a:prstGeom>
        </p:spPr>
      </p:pic>
      <p:grpSp>
        <p:nvGrpSpPr>
          <p:cNvPr id="108" name="tree-left"/>
          <p:cNvGrpSpPr/>
          <p:nvPr/>
        </p:nvGrpSpPr>
        <p:grpSpPr>
          <a:xfrm>
            <a:off x="639707" y="3481240"/>
            <a:ext cx="1405279" cy="2687453"/>
            <a:chOff x="181346" y="1761375"/>
            <a:chExt cx="1517253" cy="290159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86" name="hangrao0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162"/>
          <a:stretch>
            <a:fillRect/>
          </a:stretch>
        </p:blipFill>
        <p:spPr>
          <a:xfrm>
            <a:off x="9407611" y="4800725"/>
            <a:ext cx="2784389" cy="1620820"/>
          </a:xfrm>
          <a:prstGeom prst="rect">
            <a:avLst/>
          </a:prstGeom>
        </p:spPr>
      </p:pic>
      <p:pic>
        <p:nvPicPr>
          <p:cNvPr id="27" name="tree-right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910"/>
          <a:stretch>
            <a:fillRect/>
          </a:stretch>
        </p:blipFill>
        <p:spPr>
          <a:xfrm>
            <a:off x="9670239" y="3330309"/>
            <a:ext cx="2176557" cy="3377231"/>
          </a:xfrm>
          <a:prstGeom prst="rect">
            <a:avLst/>
          </a:prstGeom>
        </p:spPr>
      </p:pic>
      <p:sp>
        <p:nvSpPr>
          <p:cNvPr id="92" name="bg03"/>
          <p:cNvSpPr/>
          <p:nvPr/>
        </p:nvSpPr>
        <p:spPr>
          <a:xfrm>
            <a:off x="-6577" y="6168693"/>
            <a:ext cx="12192000" cy="686217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1" name="bg02"/>
          <p:cNvSpPr/>
          <p:nvPr/>
        </p:nvSpPr>
        <p:spPr>
          <a:xfrm>
            <a:off x="-6577" y="6291730"/>
            <a:ext cx="12192000" cy="569031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bg01"/>
          <p:cNvSpPr/>
          <p:nvPr/>
        </p:nvSpPr>
        <p:spPr>
          <a:xfrm>
            <a:off x="-6577" y="6487466"/>
            <a:ext cx="12192000" cy="36563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tenGV"/>
          <p:cNvSpPr/>
          <p:nvPr/>
        </p:nvSpPr>
        <p:spPr>
          <a:xfrm>
            <a:off x="4521654" y="5431464"/>
            <a:ext cx="242887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67" b="1" kern="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867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67" b="1" kern="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867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867" b="1" kern="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Lưu</a:t>
            </a:r>
            <a:r>
              <a:rPr lang="en-US" altLang="zh-CN" sz="1867" b="1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67" b="1" kern="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Hồ</a:t>
            </a:r>
            <a:r>
              <a:rPr lang="en-US" altLang="zh-CN" sz="1867" b="1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67" b="1" kern="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endParaRPr lang="zh-CN" altLang="zh-CN" sz="1467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96" grpId="0"/>
      <p:bldP spid="98" grpId="0"/>
      <p:bldP spid="92" grpId="0" animBg="1"/>
      <p:bldP spid="111" grpId="0" animBg="1"/>
      <p:bldP spid="11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EBB81B-FFB7-4FE2-96B4-9E947B69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FD3608C-9694-492D-A089-8582C7737F0C}"/>
              </a:ext>
            </a:extLst>
          </p:cNvPr>
          <p:cNvSpPr/>
          <p:nvPr/>
        </p:nvSpPr>
        <p:spPr>
          <a:xfrm>
            <a:off x="699957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D50A390-F890-4F39-9B36-3FB21BB0578D}"/>
              </a:ext>
            </a:extLst>
          </p:cNvPr>
          <p:cNvSpPr txBox="1"/>
          <p:nvPr/>
        </p:nvSpPr>
        <p:spPr>
          <a:xfrm>
            <a:off x="1297176" y="1418227"/>
            <a:ext cx="10716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Trong hình dưới đây, băng giấy nào dài nhất, băng giấy nào ngắn nhất?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551257-5546-4898-93AE-2B4DA36F7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99" y="2198209"/>
            <a:ext cx="9855002" cy="428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598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EBB81B-FFB7-4FE2-96B4-9E947B69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FD3608C-9694-492D-A089-8582C7737F0C}"/>
              </a:ext>
            </a:extLst>
          </p:cNvPr>
          <p:cNvSpPr/>
          <p:nvPr/>
        </p:nvSpPr>
        <p:spPr>
          <a:xfrm>
            <a:off x="699957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D50A390-F890-4F39-9B36-3FB21BB0578D}"/>
              </a:ext>
            </a:extLst>
          </p:cNvPr>
          <p:cNvSpPr txBox="1"/>
          <p:nvPr/>
        </p:nvSpPr>
        <p:spPr>
          <a:xfrm>
            <a:off x="1297176" y="1418227"/>
            <a:ext cx="4363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Chọn câu trả lời đúng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A56BB6E-770C-40B3-8654-FC1514F1AA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363"/>
          <a:stretch/>
        </p:blipFill>
        <p:spPr>
          <a:xfrm>
            <a:off x="236668" y="2121353"/>
            <a:ext cx="11225177" cy="13076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CBA8A28-3F36-4FEE-8B02-4822E01686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" t="33602" r="-129" b="32761"/>
          <a:stretch/>
        </p:blipFill>
        <p:spPr>
          <a:xfrm>
            <a:off x="236668" y="3657413"/>
            <a:ext cx="11225177" cy="13076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EAF4EC5-FAD0-4F2E-A3B4-12868B59D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1" t="67100" r="-521" b="-737"/>
          <a:stretch/>
        </p:blipFill>
        <p:spPr>
          <a:xfrm>
            <a:off x="236668" y="5193473"/>
            <a:ext cx="11225177" cy="130764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89E6BA3E-A077-4FCC-8A8E-6024AB876727}"/>
              </a:ext>
            </a:extLst>
          </p:cNvPr>
          <p:cNvSpPr/>
          <p:nvPr/>
        </p:nvSpPr>
        <p:spPr>
          <a:xfrm>
            <a:off x="4339770" y="2357117"/>
            <a:ext cx="1756229" cy="7763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289F4731-4F99-444E-A2F6-F120DD2F05E4}"/>
              </a:ext>
            </a:extLst>
          </p:cNvPr>
          <p:cNvSpPr/>
          <p:nvPr/>
        </p:nvSpPr>
        <p:spPr>
          <a:xfrm>
            <a:off x="6712856" y="3895716"/>
            <a:ext cx="2358573" cy="7763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C5E75650-893B-4CB7-8BFC-9983F2A45298}"/>
              </a:ext>
            </a:extLst>
          </p:cNvPr>
          <p:cNvSpPr/>
          <p:nvPr/>
        </p:nvSpPr>
        <p:spPr>
          <a:xfrm>
            <a:off x="4180113" y="5459995"/>
            <a:ext cx="2358573" cy="7763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7746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7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1FA82B6-B950-4C2C-9557-BEC1A8DB2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269" y="2016312"/>
            <a:ext cx="5617002" cy="19128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AB2E9A-2F9F-434C-A485-FAE668947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35E0DEC6-AA5D-4E69-83F1-59DB8C3875FD}"/>
              </a:ext>
            </a:extLst>
          </p:cNvPr>
          <p:cNvSpPr/>
          <p:nvPr/>
        </p:nvSpPr>
        <p:spPr>
          <a:xfrm>
            <a:off x="888642" y="1514036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9F23D4-1526-4EE9-835F-E368270D8868}"/>
              </a:ext>
            </a:extLst>
          </p:cNvPr>
          <p:cNvSpPr txBox="1"/>
          <p:nvPr/>
        </p:nvSpPr>
        <p:spPr>
          <a:xfrm>
            <a:off x="1485862" y="1534341"/>
            <a:ext cx="7192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 Những hình nào dưới đây là khối lập phương?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4106F32-636B-4710-AA57-AAA477824A54}"/>
              </a:ext>
            </a:extLst>
          </p:cNvPr>
          <p:cNvSpPr txBox="1"/>
          <p:nvPr/>
        </p:nvSpPr>
        <p:spPr>
          <a:xfrm>
            <a:off x="1485862" y="3929188"/>
            <a:ext cx="745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b) Những hình nào dưới đây là khối hộp chữ nhật?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3305E03-60FF-42D3-805A-9159F26A4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269" y="4662721"/>
            <a:ext cx="5835428" cy="186686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35661C0-B1ED-4669-A9D8-BFF2B8AF00BE}"/>
              </a:ext>
            </a:extLst>
          </p:cNvPr>
          <p:cNvSpPr/>
          <p:nvPr/>
        </p:nvSpPr>
        <p:spPr>
          <a:xfrm>
            <a:off x="3463081" y="2093514"/>
            <a:ext cx="1217874" cy="1792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116677C-03FB-40A5-BBAE-4F36A3813370}"/>
              </a:ext>
            </a:extLst>
          </p:cNvPr>
          <p:cNvSpPr/>
          <p:nvPr/>
        </p:nvSpPr>
        <p:spPr>
          <a:xfrm>
            <a:off x="7578397" y="2076684"/>
            <a:ext cx="1217874" cy="1792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56891B5-DF44-40CD-9166-F6C538543F61}"/>
              </a:ext>
            </a:extLst>
          </p:cNvPr>
          <p:cNvSpPr/>
          <p:nvPr/>
        </p:nvSpPr>
        <p:spPr>
          <a:xfrm>
            <a:off x="3405025" y="4678397"/>
            <a:ext cx="1261416" cy="1792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A891A476-3B72-43FD-A2B3-DBA9175ED84D}"/>
              </a:ext>
            </a:extLst>
          </p:cNvPr>
          <p:cNvSpPr/>
          <p:nvPr/>
        </p:nvSpPr>
        <p:spPr>
          <a:xfrm>
            <a:off x="6126968" y="4647053"/>
            <a:ext cx="1217874" cy="1792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3796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4" grpId="0"/>
      <p:bldP spid="16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A2C919E-1C8C-4C3B-8F65-E737AEC80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457" y="898859"/>
            <a:ext cx="4437413" cy="59591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B1ED355-B87E-4B6C-83BF-AA9D5A323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439" y="1941447"/>
            <a:ext cx="2507106" cy="48006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AB2E9A-2F9F-434C-A485-FAE668947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35E0DEC6-AA5D-4E69-83F1-59DB8C3875FD}"/>
              </a:ext>
            </a:extLst>
          </p:cNvPr>
          <p:cNvSpPr/>
          <p:nvPr/>
        </p:nvSpPr>
        <p:spPr>
          <a:xfrm>
            <a:off x="888642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9F23D4-1526-4EE9-835F-E368270D8868}"/>
              </a:ext>
            </a:extLst>
          </p:cNvPr>
          <p:cNvSpPr txBox="1"/>
          <p:nvPr/>
        </p:nvSpPr>
        <p:spPr>
          <a:xfrm>
            <a:off x="1485862" y="1418227"/>
            <a:ext cx="5086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Xem hình sau rồi tìm số thích hợp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4432583-9DA9-4974-965D-76C0C700EAE9}"/>
              </a:ext>
            </a:extLst>
          </p:cNvPr>
          <p:cNvSpPr/>
          <p:nvPr/>
        </p:nvSpPr>
        <p:spPr>
          <a:xfrm>
            <a:off x="3193143" y="2811392"/>
            <a:ext cx="7112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FFB7F9E-3367-487D-AA22-2850ACEEFBCB}"/>
              </a:ext>
            </a:extLst>
          </p:cNvPr>
          <p:cNvSpPr/>
          <p:nvPr/>
        </p:nvSpPr>
        <p:spPr>
          <a:xfrm>
            <a:off x="3193143" y="3798423"/>
            <a:ext cx="7112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48859A3-7C92-434A-848D-3E32C5A0DFC3}"/>
              </a:ext>
            </a:extLst>
          </p:cNvPr>
          <p:cNvSpPr/>
          <p:nvPr/>
        </p:nvSpPr>
        <p:spPr>
          <a:xfrm>
            <a:off x="3193143" y="4785454"/>
            <a:ext cx="7112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C52E29A-4674-4FDF-9F3B-51FC88E89BB5}"/>
              </a:ext>
            </a:extLst>
          </p:cNvPr>
          <p:cNvSpPr/>
          <p:nvPr/>
        </p:nvSpPr>
        <p:spPr>
          <a:xfrm>
            <a:off x="3193143" y="5772485"/>
            <a:ext cx="7112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9600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 animBg="1"/>
      <p:bldP spid="19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AB2E9A-2F9F-434C-A485-FAE668947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35E0DEC6-AA5D-4E69-83F1-59DB8C3875FD}"/>
              </a:ext>
            </a:extLst>
          </p:cNvPr>
          <p:cNvSpPr/>
          <p:nvPr/>
        </p:nvSpPr>
        <p:spPr>
          <a:xfrm>
            <a:off x="888642" y="1514036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9F23D4-1526-4EE9-835F-E368270D8868}"/>
              </a:ext>
            </a:extLst>
          </p:cNvPr>
          <p:cNvSpPr txBox="1"/>
          <p:nvPr/>
        </p:nvSpPr>
        <p:spPr>
          <a:xfrm>
            <a:off x="1485862" y="1534341"/>
            <a:ext cx="5623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 Lấy 9 que tính xếp thành hình bên.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941E880-D127-4639-991C-865CD9D1A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9517" y="2264570"/>
            <a:ext cx="3984727" cy="33137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3C618E7-D18D-45B9-B4ED-5CE5A97436B6}"/>
              </a:ext>
            </a:extLst>
          </p:cNvPr>
          <p:cNvSpPr/>
          <p:nvPr/>
        </p:nvSpPr>
        <p:spPr>
          <a:xfrm rot="5400000">
            <a:off x="306673" y="4134703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FBFEFDC-CB46-46E4-9BD7-564DBFB217A0}"/>
              </a:ext>
            </a:extLst>
          </p:cNvPr>
          <p:cNvSpPr/>
          <p:nvPr/>
        </p:nvSpPr>
        <p:spPr>
          <a:xfrm rot="5400000">
            <a:off x="732553" y="4134704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99A2F1D-CDB1-4974-B409-AE5654E0FCA6}"/>
              </a:ext>
            </a:extLst>
          </p:cNvPr>
          <p:cNvSpPr/>
          <p:nvPr/>
        </p:nvSpPr>
        <p:spPr>
          <a:xfrm rot="5400000">
            <a:off x="1158433" y="4134705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9477E67-0D20-498C-B7DA-6862E47AAFCE}"/>
              </a:ext>
            </a:extLst>
          </p:cNvPr>
          <p:cNvSpPr/>
          <p:nvPr/>
        </p:nvSpPr>
        <p:spPr>
          <a:xfrm rot="5400000">
            <a:off x="1584313" y="4134706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57C1744-0442-4F85-9C0C-B30F2FE44EC8}"/>
              </a:ext>
            </a:extLst>
          </p:cNvPr>
          <p:cNvSpPr/>
          <p:nvPr/>
        </p:nvSpPr>
        <p:spPr>
          <a:xfrm rot="5400000">
            <a:off x="2010193" y="4134707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B49FF2FF-CA05-4761-A4AB-486C944ED458}"/>
              </a:ext>
            </a:extLst>
          </p:cNvPr>
          <p:cNvSpPr/>
          <p:nvPr/>
        </p:nvSpPr>
        <p:spPr>
          <a:xfrm rot="5400000">
            <a:off x="2436073" y="4134708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AA6E1CE-2EB1-4A8A-A774-CBD08B264D1E}"/>
              </a:ext>
            </a:extLst>
          </p:cNvPr>
          <p:cNvSpPr/>
          <p:nvPr/>
        </p:nvSpPr>
        <p:spPr>
          <a:xfrm rot="5400000">
            <a:off x="2861953" y="4134709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112E32B-B277-4F66-A1AF-FCCFA25A0097}"/>
              </a:ext>
            </a:extLst>
          </p:cNvPr>
          <p:cNvSpPr/>
          <p:nvPr/>
        </p:nvSpPr>
        <p:spPr>
          <a:xfrm rot="5400000">
            <a:off x="3287833" y="4134710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59BAA6AF-26C6-4DAC-B213-D769770F3E61}"/>
              </a:ext>
            </a:extLst>
          </p:cNvPr>
          <p:cNvSpPr/>
          <p:nvPr/>
        </p:nvSpPr>
        <p:spPr>
          <a:xfrm rot="5400000">
            <a:off x="3713714" y="4134704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2196369-40DE-4887-BC54-F82FC98D944D}"/>
              </a:ext>
            </a:extLst>
          </p:cNvPr>
          <p:cNvSpPr/>
          <p:nvPr/>
        </p:nvSpPr>
        <p:spPr>
          <a:xfrm rot="7200000">
            <a:off x="7929978" y="3084800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CD9CFDBA-F729-4A5E-8252-EE4DA63FAA86}"/>
              </a:ext>
            </a:extLst>
          </p:cNvPr>
          <p:cNvSpPr/>
          <p:nvPr/>
        </p:nvSpPr>
        <p:spPr>
          <a:xfrm rot="3600000">
            <a:off x="8773688" y="3084802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2DE924BC-F8A4-4873-9F4A-B21B54CB8066}"/>
              </a:ext>
            </a:extLst>
          </p:cNvPr>
          <p:cNvSpPr/>
          <p:nvPr/>
        </p:nvSpPr>
        <p:spPr>
          <a:xfrm>
            <a:off x="8355394" y="3809306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D1CBB9B2-B3D7-475F-9789-A4CC01379367}"/>
              </a:ext>
            </a:extLst>
          </p:cNvPr>
          <p:cNvSpPr/>
          <p:nvPr/>
        </p:nvSpPr>
        <p:spPr>
          <a:xfrm rot="7200000">
            <a:off x="7123594" y="4533811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16FBC6F2-3E4A-4968-B501-D9AFC04C9C37}"/>
              </a:ext>
            </a:extLst>
          </p:cNvPr>
          <p:cNvSpPr/>
          <p:nvPr/>
        </p:nvSpPr>
        <p:spPr>
          <a:xfrm rot="3493855">
            <a:off x="7956967" y="4540615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E0654B7-3D1B-440E-B999-8C977AF13C58}"/>
              </a:ext>
            </a:extLst>
          </p:cNvPr>
          <p:cNvSpPr/>
          <p:nvPr/>
        </p:nvSpPr>
        <p:spPr>
          <a:xfrm>
            <a:off x="7551412" y="5225779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9BA3C0D7-13B5-4A10-9D4E-37C40A9D3F06}"/>
              </a:ext>
            </a:extLst>
          </p:cNvPr>
          <p:cNvSpPr/>
          <p:nvPr/>
        </p:nvSpPr>
        <p:spPr>
          <a:xfrm rot="7200000">
            <a:off x="8822812" y="4533810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8A1A2C5F-EBA1-441B-B27E-2AB6B9E5C372}"/>
              </a:ext>
            </a:extLst>
          </p:cNvPr>
          <p:cNvSpPr/>
          <p:nvPr/>
        </p:nvSpPr>
        <p:spPr>
          <a:xfrm rot="3600000">
            <a:off x="9647090" y="4533810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0EA287AD-F767-4681-82FD-68E181F36E8A}"/>
              </a:ext>
            </a:extLst>
          </p:cNvPr>
          <p:cNvSpPr/>
          <p:nvPr/>
        </p:nvSpPr>
        <p:spPr>
          <a:xfrm>
            <a:off x="9218748" y="5244922"/>
            <a:ext cx="1507219" cy="95814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7CA27FC8-C075-483B-B699-DD7FFDCCE222}"/>
              </a:ext>
            </a:extLst>
          </p:cNvPr>
          <p:cNvSpPr txBox="1"/>
          <p:nvPr/>
        </p:nvSpPr>
        <p:spPr>
          <a:xfrm>
            <a:off x="1492986" y="2221025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b) Hình bên có mấy hình tam giác?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2EFCABD1-F8F1-47D5-A1B5-5C074F342D9D}"/>
              </a:ext>
            </a:extLst>
          </p:cNvPr>
          <p:cNvSpPr/>
          <p:nvPr/>
        </p:nvSpPr>
        <p:spPr>
          <a:xfrm>
            <a:off x="8804723" y="3027233"/>
            <a:ext cx="638628" cy="6386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934AAB78-A404-40DA-B562-0107E0D3C503}"/>
              </a:ext>
            </a:extLst>
          </p:cNvPr>
          <p:cNvSpPr/>
          <p:nvPr/>
        </p:nvSpPr>
        <p:spPr>
          <a:xfrm>
            <a:off x="7940069" y="4476061"/>
            <a:ext cx="638628" cy="6386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94EE691A-3B90-4DAE-A120-ABE4281023F3}"/>
              </a:ext>
            </a:extLst>
          </p:cNvPr>
          <p:cNvSpPr/>
          <p:nvPr/>
        </p:nvSpPr>
        <p:spPr>
          <a:xfrm>
            <a:off x="8764347" y="4024480"/>
            <a:ext cx="638628" cy="6386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2F1FF795-1C09-4B5F-B293-186CEA2FD45E}"/>
              </a:ext>
            </a:extLst>
          </p:cNvPr>
          <p:cNvSpPr/>
          <p:nvPr/>
        </p:nvSpPr>
        <p:spPr>
          <a:xfrm>
            <a:off x="9690848" y="4460381"/>
            <a:ext cx="638628" cy="6386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xmlns="" id="{5CF9BA03-E742-4DF4-9ACD-EA5E67CACB2C}"/>
              </a:ext>
            </a:extLst>
          </p:cNvPr>
          <p:cNvSpPr/>
          <p:nvPr/>
        </p:nvSpPr>
        <p:spPr>
          <a:xfrm>
            <a:off x="7160106" y="2097390"/>
            <a:ext cx="3881059" cy="3345740"/>
          </a:xfrm>
          <a:prstGeom prst="triangle">
            <a:avLst/>
          </a:prstGeom>
          <a:noFill/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853CBEED-4C40-490B-B8F2-99A387771CFA}"/>
              </a:ext>
            </a:extLst>
          </p:cNvPr>
          <p:cNvSpPr/>
          <p:nvPr/>
        </p:nvSpPr>
        <p:spPr>
          <a:xfrm>
            <a:off x="10468588" y="3333366"/>
            <a:ext cx="638628" cy="6386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5B1EBCC-DC88-46B3-BDB8-31727DDDC190}"/>
              </a:ext>
            </a:extLst>
          </p:cNvPr>
          <p:cNvSpPr txBox="1"/>
          <p:nvPr/>
        </p:nvSpPr>
        <p:spPr>
          <a:xfrm>
            <a:off x="1501814" y="2870492"/>
            <a:ext cx="60495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c) Nhấc ra 2 que tính để hình còn lại có 2 hình tam giác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188114DF-3C7C-4381-8327-DB3A896818A0}"/>
              </a:ext>
            </a:extLst>
          </p:cNvPr>
          <p:cNvGrpSpPr/>
          <p:nvPr/>
        </p:nvGrpSpPr>
        <p:grpSpPr>
          <a:xfrm>
            <a:off x="488915" y="3773627"/>
            <a:ext cx="3174555" cy="2961639"/>
            <a:chOff x="468441" y="1014754"/>
            <a:chExt cx="3174555" cy="2961639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xmlns="" id="{D90D2D99-AAEC-4B72-A391-50F888E3DDB3}"/>
                </a:ext>
              </a:extLst>
            </p:cNvPr>
            <p:cNvSpPr/>
            <p:nvPr/>
          </p:nvSpPr>
          <p:spPr>
            <a:xfrm rot="7200000">
              <a:off x="847007" y="1720457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007CB145-7095-40F5-A7BA-C2390DC7D634}"/>
                </a:ext>
              </a:extLst>
            </p:cNvPr>
            <p:cNvSpPr/>
            <p:nvPr/>
          </p:nvSpPr>
          <p:spPr>
            <a:xfrm rot="3600000">
              <a:off x="1690717" y="1720459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6B264A24-015C-4D8E-9B56-EDB71A458ADB}"/>
                </a:ext>
              </a:extLst>
            </p:cNvPr>
            <p:cNvSpPr/>
            <p:nvPr/>
          </p:nvSpPr>
          <p:spPr>
            <a:xfrm>
              <a:off x="1272423" y="2444963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640CC0ED-13B5-454B-B385-3E8A4A71E26F}"/>
                </a:ext>
              </a:extLst>
            </p:cNvPr>
            <p:cNvSpPr/>
            <p:nvPr/>
          </p:nvSpPr>
          <p:spPr>
            <a:xfrm rot="7200000">
              <a:off x="40623" y="3169468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xmlns="" id="{41C5D2DB-DC85-4AB4-A4E6-634323B2F4CB}"/>
                </a:ext>
              </a:extLst>
            </p:cNvPr>
            <p:cNvSpPr/>
            <p:nvPr/>
          </p:nvSpPr>
          <p:spPr>
            <a:xfrm>
              <a:off x="468441" y="3861436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7C29155D-1182-434A-8566-DBD808A6DB10}"/>
                </a:ext>
              </a:extLst>
            </p:cNvPr>
            <p:cNvSpPr/>
            <p:nvPr/>
          </p:nvSpPr>
          <p:spPr>
            <a:xfrm rot="3600000">
              <a:off x="2564119" y="3169467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48E5D9BA-D2DA-403D-8DCA-D2D513943908}"/>
                </a:ext>
              </a:extLst>
            </p:cNvPr>
            <p:cNvSpPr/>
            <p:nvPr/>
          </p:nvSpPr>
          <p:spPr>
            <a:xfrm>
              <a:off x="2135777" y="3880579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78043496-6988-4F9B-9D5F-1544C5179086}"/>
              </a:ext>
            </a:extLst>
          </p:cNvPr>
          <p:cNvGrpSpPr/>
          <p:nvPr/>
        </p:nvGrpSpPr>
        <p:grpSpPr>
          <a:xfrm>
            <a:off x="4327944" y="3754483"/>
            <a:ext cx="3174555" cy="2961639"/>
            <a:chOff x="4307470" y="995610"/>
            <a:chExt cx="3174555" cy="2961639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E3C42378-A47A-4803-B8A2-48391A66432E}"/>
                </a:ext>
              </a:extLst>
            </p:cNvPr>
            <p:cNvSpPr/>
            <p:nvPr/>
          </p:nvSpPr>
          <p:spPr>
            <a:xfrm rot="7200000">
              <a:off x="4686036" y="1701313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146A9965-8696-4578-976C-2B21C8150DAE}"/>
                </a:ext>
              </a:extLst>
            </p:cNvPr>
            <p:cNvSpPr/>
            <p:nvPr/>
          </p:nvSpPr>
          <p:spPr>
            <a:xfrm rot="3600000">
              <a:off x="5529746" y="1701315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C21E2DD1-0B4D-4057-856B-F7F1B50FE541}"/>
                </a:ext>
              </a:extLst>
            </p:cNvPr>
            <p:cNvSpPr/>
            <p:nvPr/>
          </p:nvSpPr>
          <p:spPr>
            <a:xfrm rot="7200000">
              <a:off x="3879652" y="3150324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42582103-BDDE-43FF-A753-2AC142BC5F29}"/>
                </a:ext>
              </a:extLst>
            </p:cNvPr>
            <p:cNvSpPr/>
            <p:nvPr/>
          </p:nvSpPr>
          <p:spPr>
            <a:xfrm>
              <a:off x="4307470" y="3842292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F6A4846A-DE59-4A27-95EA-F54A64D3F60B}"/>
                </a:ext>
              </a:extLst>
            </p:cNvPr>
            <p:cNvSpPr/>
            <p:nvPr/>
          </p:nvSpPr>
          <p:spPr>
            <a:xfrm rot="7200000">
              <a:off x="5578870" y="3150323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A534C93B-A34A-4E32-A487-2A91AFBDC6B8}"/>
                </a:ext>
              </a:extLst>
            </p:cNvPr>
            <p:cNvSpPr/>
            <p:nvPr/>
          </p:nvSpPr>
          <p:spPr>
            <a:xfrm rot="3600000">
              <a:off x="6403148" y="3150323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2116E1B6-8D58-4D1F-8BB3-A0A50EBDFF63}"/>
                </a:ext>
              </a:extLst>
            </p:cNvPr>
            <p:cNvSpPr/>
            <p:nvPr/>
          </p:nvSpPr>
          <p:spPr>
            <a:xfrm>
              <a:off x="5974806" y="3861435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412996CF-095A-4357-921D-07F139A7CD16}"/>
              </a:ext>
            </a:extLst>
          </p:cNvPr>
          <p:cNvGrpSpPr/>
          <p:nvPr/>
        </p:nvGrpSpPr>
        <p:grpSpPr>
          <a:xfrm>
            <a:off x="8166973" y="3735339"/>
            <a:ext cx="3174555" cy="2963034"/>
            <a:chOff x="8146499" y="976466"/>
            <a:chExt cx="3174555" cy="2963034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2F2C3E49-71A2-4229-9C97-9953115C5FA6}"/>
                </a:ext>
              </a:extLst>
            </p:cNvPr>
            <p:cNvSpPr/>
            <p:nvPr/>
          </p:nvSpPr>
          <p:spPr>
            <a:xfrm rot="7200000">
              <a:off x="8525065" y="1682169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EB8AF6D4-5C7A-4617-9A89-CEB98D8A4EE5}"/>
                </a:ext>
              </a:extLst>
            </p:cNvPr>
            <p:cNvSpPr/>
            <p:nvPr/>
          </p:nvSpPr>
          <p:spPr>
            <a:xfrm rot="3600000">
              <a:off x="9368775" y="1682171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18B0BC6A-D68E-43BA-B78C-A53906DBCE93}"/>
                </a:ext>
              </a:extLst>
            </p:cNvPr>
            <p:cNvSpPr/>
            <p:nvPr/>
          </p:nvSpPr>
          <p:spPr>
            <a:xfrm rot="7200000">
              <a:off x="7718681" y="3131180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34802FED-55F5-4EB8-87C1-0CF73FB7AE5F}"/>
                </a:ext>
              </a:extLst>
            </p:cNvPr>
            <p:cNvSpPr/>
            <p:nvPr/>
          </p:nvSpPr>
          <p:spPr>
            <a:xfrm rot="3493855">
              <a:off x="8552054" y="3137984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31C6B40D-841D-49FA-81D5-D0CCE7BFB5CF}"/>
                </a:ext>
              </a:extLst>
            </p:cNvPr>
            <p:cNvSpPr/>
            <p:nvPr/>
          </p:nvSpPr>
          <p:spPr>
            <a:xfrm>
              <a:off x="8146499" y="3823148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7F4187C9-DB7A-4228-A350-E14DF06F9C46}"/>
                </a:ext>
              </a:extLst>
            </p:cNvPr>
            <p:cNvSpPr/>
            <p:nvPr/>
          </p:nvSpPr>
          <p:spPr>
            <a:xfrm rot="3600000">
              <a:off x="10242177" y="3131179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xmlns="" id="{403E64E2-9A7F-408C-B357-12F363EDBDDA}"/>
                </a:ext>
              </a:extLst>
            </p:cNvPr>
            <p:cNvSpPr/>
            <p:nvPr/>
          </p:nvSpPr>
          <p:spPr>
            <a:xfrm>
              <a:off x="9813835" y="3842291"/>
              <a:ext cx="1507219" cy="95814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xmlns="" val="189628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L 0.08633 -0.30394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0" y="-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8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9" grpId="0" animBg="1"/>
      <p:bldP spid="9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11" grpId="0" animBg="1"/>
      <p:bldP spid="11" grpId="1" animBg="1"/>
      <p:bldP spid="41" grpId="0" animBg="1"/>
      <p:bldP spid="41" grpId="1" animBg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AB2E9A-2F9F-434C-A485-FAE668947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35E0DEC6-AA5D-4E69-83F1-59DB8C3875FD}"/>
              </a:ext>
            </a:extLst>
          </p:cNvPr>
          <p:cNvSpPr/>
          <p:nvPr/>
        </p:nvSpPr>
        <p:spPr>
          <a:xfrm>
            <a:off x="888642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9F23D4-1526-4EE9-835F-E368270D8868}"/>
              </a:ext>
            </a:extLst>
          </p:cNvPr>
          <p:cNvSpPr txBox="1"/>
          <p:nvPr/>
        </p:nvSpPr>
        <p:spPr>
          <a:xfrm>
            <a:off x="1485862" y="1418227"/>
            <a:ext cx="5250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Tìm hình thích hợp đặt vào dấu “?”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E97A4CE-5000-4A88-A572-C5BF188B1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664" y="2132426"/>
            <a:ext cx="8940672" cy="42103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38B3436-AECF-4F90-A452-1EE79D49989D}"/>
              </a:ext>
            </a:extLst>
          </p:cNvPr>
          <p:cNvSpPr/>
          <p:nvPr/>
        </p:nvSpPr>
        <p:spPr>
          <a:xfrm>
            <a:off x="7852229" y="4659086"/>
            <a:ext cx="1640114" cy="14078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6109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AB2E9A-2F9F-434C-A485-FAE668947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35E0DEC6-AA5D-4E69-83F1-59DB8C3875FD}"/>
              </a:ext>
            </a:extLst>
          </p:cNvPr>
          <p:cNvSpPr/>
          <p:nvPr/>
        </p:nvSpPr>
        <p:spPr>
          <a:xfrm>
            <a:off x="888642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D9F23D4-1526-4EE9-835F-E368270D8868}"/>
              </a:ext>
            </a:extLst>
          </p:cNvPr>
          <p:cNvSpPr txBox="1"/>
          <p:nvPr/>
        </p:nvSpPr>
        <p:spPr>
          <a:xfrm>
            <a:off x="1485862" y="1418227"/>
            <a:ext cx="5250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Tìm hình thích hợp đặt vào dấu “?”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D042C1C-AAF2-469B-9491-6DB3E7AF1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046" y="1941447"/>
            <a:ext cx="8949909" cy="48954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7855BE5-9237-4F0A-A438-D5DA07FFCD71}"/>
              </a:ext>
            </a:extLst>
          </p:cNvPr>
          <p:cNvSpPr/>
          <p:nvPr/>
        </p:nvSpPr>
        <p:spPr>
          <a:xfrm>
            <a:off x="6096000" y="4847772"/>
            <a:ext cx="1280034" cy="14804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0429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EBB81B-FFB7-4FE2-96B4-9E947B69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FD3608C-9694-492D-A089-8582C7737F0C}"/>
              </a:ext>
            </a:extLst>
          </p:cNvPr>
          <p:cNvSpPr/>
          <p:nvPr/>
        </p:nvSpPr>
        <p:spPr>
          <a:xfrm>
            <a:off x="699957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D50A390-F890-4F39-9B36-3FB21BB0578D}"/>
              </a:ext>
            </a:extLst>
          </p:cNvPr>
          <p:cNvSpPr txBox="1"/>
          <p:nvPr/>
        </p:nvSpPr>
        <p:spPr>
          <a:xfrm>
            <a:off x="1297177" y="1418227"/>
            <a:ext cx="3519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Chọn đồng hồ thích hợp với mỗi bức tranh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633905A-10F0-4124-8DA7-0A79CA1C0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055" y="333625"/>
            <a:ext cx="7008815" cy="641551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6FFE0084-3F58-45B6-ABE2-998023A3C2D6}"/>
              </a:ext>
            </a:extLst>
          </p:cNvPr>
          <p:cNvCxnSpPr>
            <a:cxnSpLocks/>
          </p:cNvCxnSpPr>
          <p:nvPr/>
        </p:nvCxnSpPr>
        <p:spPr>
          <a:xfrm>
            <a:off x="7429500" y="1477871"/>
            <a:ext cx="774700" cy="12336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EB963A57-3994-49B6-A744-7C440740DBBF}"/>
              </a:ext>
            </a:extLst>
          </p:cNvPr>
          <p:cNvCxnSpPr>
            <a:cxnSpLocks/>
          </p:cNvCxnSpPr>
          <p:nvPr/>
        </p:nvCxnSpPr>
        <p:spPr>
          <a:xfrm flipH="1">
            <a:off x="7429500" y="1143000"/>
            <a:ext cx="774700" cy="25908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A74599C1-CE45-409E-AB38-C4DB719A062A}"/>
              </a:ext>
            </a:extLst>
          </p:cNvPr>
          <p:cNvCxnSpPr>
            <a:cxnSpLocks/>
          </p:cNvCxnSpPr>
          <p:nvPr/>
        </p:nvCxnSpPr>
        <p:spPr>
          <a:xfrm flipH="1">
            <a:off x="7429500" y="5156200"/>
            <a:ext cx="647700" cy="5588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E15CD5FC-0864-4FF4-A914-8A03BE3EB52D}"/>
              </a:ext>
            </a:extLst>
          </p:cNvPr>
          <p:cNvCxnSpPr>
            <a:cxnSpLocks/>
          </p:cNvCxnSpPr>
          <p:nvPr/>
        </p:nvCxnSpPr>
        <p:spPr>
          <a:xfrm>
            <a:off x="8864600" y="5854700"/>
            <a:ext cx="546100" cy="2032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82D751EA-F0E7-4067-B419-694DE355A164}"/>
              </a:ext>
            </a:extLst>
          </p:cNvPr>
          <p:cNvCxnSpPr>
            <a:cxnSpLocks/>
          </p:cNvCxnSpPr>
          <p:nvPr/>
        </p:nvCxnSpPr>
        <p:spPr>
          <a:xfrm>
            <a:off x="8864600" y="2094678"/>
            <a:ext cx="546100" cy="144670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90BBA830-77DF-46AD-8668-DCEC340828E9}"/>
              </a:ext>
            </a:extLst>
          </p:cNvPr>
          <p:cNvCxnSpPr>
            <a:cxnSpLocks/>
          </p:cNvCxnSpPr>
          <p:nvPr/>
        </p:nvCxnSpPr>
        <p:spPr>
          <a:xfrm flipH="1">
            <a:off x="8938985" y="1649060"/>
            <a:ext cx="471715" cy="237441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17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EBB81B-FFB7-4FE2-96B4-9E947B69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FD3608C-9694-492D-A089-8582C7737F0C}"/>
              </a:ext>
            </a:extLst>
          </p:cNvPr>
          <p:cNvSpPr/>
          <p:nvPr/>
        </p:nvSpPr>
        <p:spPr>
          <a:xfrm>
            <a:off x="699957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D50A390-F890-4F39-9B36-3FB21BB0578D}"/>
              </a:ext>
            </a:extLst>
          </p:cNvPr>
          <p:cNvSpPr txBox="1"/>
          <p:nvPr/>
        </p:nvSpPr>
        <p:spPr>
          <a:xfrm>
            <a:off x="1297177" y="1418227"/>
            <a:ext cx="3519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Chọn câu trả lời đúng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690848A-83D1-4089-8EBF-ECD84F50FBA8}"/>
              </a:ext>
            </a:extLst>
          </p:cNvPr>
          <p:cNvGrpSpPr/>
          <p:nvPr/>
        </p:nvGrpSpPr>
        <p:grpSpPr>
          <a:xfrm>
            <a:off x="951096" y="2256968"/>
            <a:ext cx="10674847" cy="1262743"/>
            <a:chOff x="951096" y="2256968"/>
            <a:chExt cx="10674847" cy="126274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F6989F1-52FE-49D5-B5DF-705DACF0776E}"/>
                </a:ext>
              </a:extLst>
            </p:cNvPr>
            <p:cNvSpPr txBox="1"/>
            <p:nvPr/>
          </p:nvSpPr>
          <p:spPr>
            <a:xfrm>
              <a:off x="951096" y="2256968"/>
              <a:ext cx="703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</a:t>
              </a: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053F7B96-C5C9-4ADC-8636-47802A07269D}"/>
                </a:ext>
              </a:extLst>
            </p:cNvPr>
            <p:cNvSpPr/>
            <p:nvPr/>
          </p:nvSpPr>
          <p:spPr>
            <a:xfrm>
              <a:off x="1654630" y="2256968"/>
              <a:ext cx="9971313" cy="126274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GB" sz="280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 một tuần, nếu ngày 20 là thứ hai thì ngày 22 là thứ mấy?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GB" sz="280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Thứ tư		B. Thứ năm		C. Thứ sáu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99E2B78-DFF1-4D90-BBA1-9D84D0257B75}"/>
              </a:ext>
            </a:extLst>
          </p:cNvPr>
          <p:cNvGrpSpPr/>
          <p:nvPr/>
        </p:nvGrpSpPr>
        <p:grpSpPr>
          <a:xfrm>
            <a:off x="951095" y="4542968"/>
            <a:ext cx="10674847" cy="1262743"/>
            <a:chOff x="951096" y="2256968"/>
            <a:chExt cx="10674847" cy="126274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4F971762-D427-4B59-8FAF-BF218CF50624}"/>
                </a:ext>
              </a:extLst>
            </p:cNvPr>
            <p:cNvSpPr txBox="1"/>
            <p:nvPr/>
          </p:nvSpPr>
          <p:spPr>
            <a:xfrm>
              <a:off x="951096" y="2256968"/>
              <a:ext cx="703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F9F34E2C-2D55-4488-90E7-330460D79405}"/>
                </a:ext>
              </a:extLst>
            </p:cNvPr>
            <p:cNvSpPr/>
            <p:nvPr/>
          </p:nvSpPr>
          <p:spPr>
            <a:xfrm>
              <a:off x="1654630" y="2256968"/>
              <a:ext cx="9971313" cy="126274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GB" sz="280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 hôm qua là thứ ba thì ngày mai là thứ mấy?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GB" sz="280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Thứ tư		B. Thứ năm		C. Thứ sáu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xmlns="" id="{60256C96-B3B6-46AF-8F00-233168EAD9AE}"/>
              </a:ext>
            </a:extLst>
          </p:cNvPr>
          <p:cNvSpPr/>
          <p:nvPr/>
        </p:nvSpPr>
        <p:spPr>
          <a:xfrm>
            <a:off x="2851548" y="2820096"/>
            <a:ext cx="699615" cy="69961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9B5C2684-E886-4543-8997-B21E872C7828}"/>
              </a:ext>
            </a:extLst>
          </p:cNvPr>
          <p:cNvSpPr/>
          <p:nvPr/>
        </p:nvSpPr>
        <p:spPr>
          <a:xfrm>
            <a:off x="5602005" y="5106096"/>
            <a:ext cx="699615" cy="69961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3784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5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EBB81B-FFB7-4FE2-96B4-9E947B69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30" y="115910"/>
            <a:ext cx="3130619" cy="136196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FD3608C-9694-492D-A089-8582C7737F0C}"/>
              </a:ext>
            </a:extLst>
          </p:cNvPr>
          <p:cNvSpPr/>
          <p:nvPr/>
        </p:nvSpPr>
        <p:spPr>
          <a:xfrm>
            <a:off x="699957" y="1397922"/>
            <a:ext cx="502276" cy="502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D50A390-F890-4F39-9B36-3FB21BB0578D}"/>
              </a:ext>
            </a:extLst>
          </p:cNvPr>
          <p:cNvSpPr txBox="1"/>
          <p:nvPr/>
        </p:nvSpPr>
        <p:spPr>
          <a:xfrm>
            <a:off x="1297177" y="1418227"/>
            <a:ext cx="7586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Times New Roman" panose="02020603050405020304" pitchFamily="18" charset="0"/>
                <a:cs typeface="Times New Roman" panose="02020603050405020304" pitchFamily="18" charset="0"/>
              </a:rPr>
              <a:t>Đo độ dài mỗi đồ vật sau với đơn vị là xăng-ti-mét.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B26232C-871D-4232-A622-1C876184E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233" y="2239096"/>
            <a:ext cx="7307534" cy="44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902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223</Words>
  <Application>Microsoft Office PowerPoint</Application>
  <PresentationFormat>Custom</PresentationFormat>
  <Paragraphs>44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NGOC LAN</dc:creator>
  <cp:lastModifiedBy>Admin</cp:lastModifiedBy>
  <cp:revision>69</cp:revision>
  <dcterms:created xsi:type="dcterms:W3CDTF">2020-08-06T10:05:22Z</dcterms:created>
  <dcterms:modified xsi:type="dcterms:W3CDTF">2022-06-07T13:56:35Z</dcterms:modified>
</cp:coreProperties>
</file>