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64" r:id="rId2"/>
    <p:sldId id="261" r:id="rId3"/>
    <p:sldId id="262" r:id="rId4"/>
    <p:sldId id="265" r:id="rId5"/>
    <p:sldId id="266" r:id="rId6"/>
    <p:sldId id="267" r:id="rId7"/>
    <p:sldId id="260" r:id="rId8"/>
    <p:sldId id="269" r:id="rId9"/>
    <p:sldId id="272" r:id="rId10"/>
    <p:sldId id="273" r:id="rId11"/>
    <p:sldId id="268" r:id="rId12"/>
    <p:sldId id="263" r:id="rId13"/>
    <p:sldId id="270" r:id="rId14"/>
    <p:sldId id="275" r:id="rId15"/>
    <p:sldId id="274" r:id="rId16"/>
    <p:sldId id="276" r:id="rId17"/>
  </p:sldIdLst>
  <p:sldSz cx="9144000" cy="5143500" type="screen16x9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EB4E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367" autoAdjust="0"/>
    <p:restoredTop sz="93455" autoAdjust="0"/>
  </p:normalViewPr>
  <p:slideViewPr>
    <p:cSldViewPr>
      <p:cViewPr>
        <p:scale>
          <a:sx n="66" d="100"/>
          <a:sy n="66" d="100"/>
        </p:scale>
        <p:origin x="-984" y="-4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9511C-90A4-4AF1-BFE8-55470CF2D80F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8C8BC-32A5-41CA-88DD-3CEDC5A2DA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1829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72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8C8BC-32A5-41CA-88DD-3CEDC5A2DA4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8977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69852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4824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764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3894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577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495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5071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8186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4650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1" cy="4389835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114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0077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A2381-B563-4F09-922B-CF4B20ADD68C}" type="datetimeFigureOut">
              <a:rPr lang="en-US" smtClean="0"/>
              <a:pPr/>
              <a:t>9/18/2022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69C5E-03E4-4C4A-873D-BE45CF8051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200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audio" Target="../media/audio1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7.gif"/><Relationship Id="rId1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7.gif"/><Relationship Id="rId1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audio" Target="../media/audio5.wav"/><Relationship Id="rId3" Type="http://schemas.openxmlformats.org/officeDocument/2006/relationships/audio" Target="../media/audio3.wav"/><Relationship Id="rId7" Type="http://schemas.openxmlformats.org/officeDocument/2006/relationships/image" Target="../media/image6.gif"/><Relationship Id="rId12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gif"/><Relationship Id="rId10" Type="http://schemas.openxmlformats.org/officeDocument/2006/relationships/image" Target="../media/image9.png"/><Relationship Id="rId4" Type="http://schemas.openxmlformats.org/officeDocument/2006/relationships/image" Target="../media/image3.gif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7.gif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9.png"/><Relationship Id="rId3" Type="http://schemas.openxmlformats.org/officeDocument/2006/relationships/audio" Target="../media/audio4.wav"/><Relationship Id="rId7" Type="http://schemas.openxmlformats.org/officeDocument/2006/relationships/image" Target="../media/image3.gif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.png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7.gif"/><Relationship Id="rId5" Type="http://schemas.openxmlformats.org/officeDocument/2006/relationships/audio" Target="../media/audio3.wav"/><Relationship Id="rId15" Type="http://schemas.openxmlformats.org/officeDocument/2006/relationships/image" Target="../media/image11.png"/><Relationship Id="rId10" Type="http://schemas.openxmlformats.org/officeDocument/2006/relationships/image" Target="../media/image6.gif"/><Relationship Id="rId4" Type="http://schemas.openxmlformats.org/officeDocument/2006/relationships/audio" Target="../media/audio2.wav"/><Relationship Id="rId9" Type="http://schemas.openxmlformats.org/officeDocument/2006/relationships/image" Target="../media/image5.gif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png"/><Relationship Id="rId3" Type="http://schemas.openxmlformats.org/officeDocument/2006/relationships/audio" Target="../media/audio2.wav"/><Relationship Id="rId7" Type="http://schemas.openxmlformats.org/officeDocument/2006/relationships/image" Target="../media/image4.gif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gif"/><Relationship Id="rId4" Type="http://schemas.openxmlformats.org/officeDocument/2006/relationships/audio" Target="../media/audio3.wav"/><Relationship Id="rId9" Type="http://schemas.openxmlformats.org/officeDocument/2006/relationships/image" Target="../media/image6.gif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TR&#210;%20CH&#416;I%20H&#272;TT%20TH&#193;NG%209\OK\CAU%20CA.wav" TargetMode="Externa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7.gif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377156" y="4345048"/>
            <a:ext cx="1172808" cy="7315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566408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FISHING </a:t>
            </a:r>
            <a:r>
              <a:rPr lang="en-US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 4</a:t>
            </a:r>
            <a:endParaRPr lang="vi-VN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E17C6954-6503-488C-A8E6-1D7D1802687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92739" y="2569019"/>
            <a:ext cx="1172808" cy="73152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B215FB51-700D-412C-896C-8DEB74DD47E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442385" y="3135629"/>
            <a:ext cx="1172808" cy="731521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xmlns="" id="{AFE27EEE-BB8A-44DE-B860-6F6B339BB17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392739" y="4371850"/>
            <a:ext cx="1172808" cy="731521"/>
          </a:xfrm>
          <a:prstGeom prst="rect">
            <a:avLst/>
          </a:prstGeom>
        </p:spPr>
      </p:pic>
      <p:sp>
        <p:nvSpPr>
          <p:cNvPr id="2" name="Arrow: Pentagon 1">
            <a:extLst>
              <a:ext uri="{FF2B5EF4-FFF2-40B4-BE49-F238E27FC236}">
                <a16:creationId xmlns:a16="http://schemas.microsoft.com/office/drawing/2014/main" xmlns="" id="{D1155387-879E-40B6-9945-AA291C540A15}"/>
              </a:ext>
            </a:extLst>
          </p:cNvPr>
          <p:cNvSpPr/>
          <p:nvPr/>
        </p:nvSpPr>
        <p:spPr>
          <a:xfrm>
            <a:off x="2895600" y="3135629"/>
            <a:ext cx="3167923" cy="123317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rgbClr val="FF0000"/>
                </a:solidFill>
              </a:rPr>
              <a:t>GO</a:t>
            </a:r>
          </a:p>
        </p:txBody>
      </p:sp>
      <p:sp>
        <p:nvSpPr>
          <p:cNvPr id="19" name="Action Button: Sound 18">
            <a:hlinkClick r:id="" action="ppaction://noaction" highlightClick="1">
              <a:snd r:embed="rId3" name="Untitled1.wav"/>
            </a:hlinkClick>
          </p:cNvPr>
          <p:cNvSpPr/>
          <p:nvPr/>
        </p:nvSpPr>
        <p:spPr>
          <a:xfrm>
            <a:off x="8610600" y="0"/>
            <a:ext cx="533400" cy="381000"/>
          </a:xfrm>
          <a:prstGeom prst="actionButtonSound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7823971"/>
      </p:ext>
    </p:extLst>
  </p:cSld>
  <p:clrMapOvr>
    <a:masterClrMapping/>
  </p:clrMapOvr>
  <p:transition>
    <p:sndAc>
      <p:stSnd>
        <p:snd r:embed="rId3" name="Untitled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33333E-6 4.69136E-6 L 3.33333E-6 -0.07223 " pathEditMode="relative" rAng="0" ptsTypes="AA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9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133600" y="2265304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đơn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4343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4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đơn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5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tam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8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tốp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9144000" y="3594825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song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7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72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133600" y="2265304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song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426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song ca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tam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tốp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9144000" y="3594825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đơn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72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 flipH="1">
            <a:off x="9153556" y="2048131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xa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16732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Gần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3867150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lúa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>
            <a:off x="-2133600" y="3970152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68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Voi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 con ở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C.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Voi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3529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Hổ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54886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Gà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9154886" y="3800731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Mèo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038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 flipH="1">
            <a:off x="9153556" y="2048131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Chúng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con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bế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…”</a:t>
            </a:r>
            <a:endParaRPr lang="vi-VN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Chúng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con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5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16732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Các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em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8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3867150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Các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con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>
            <a:off x="-2133600" y="3970152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Bé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yêu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7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68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133600" y="2266950"/>
            <a:ext cx="5638800" cy="1131573"/>
            <a:chOff x="-2312095" y="2265304"/>
            <a:chExt cx="2133600" cy="1133219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Voi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con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ơi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!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Voi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con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ơi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!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mau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lớn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nhanh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có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đôi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ngà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to.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411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0">
              <a:defRPr/>
            </a:pPr>
            <a:endParaRPr lang="vi-VN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4724400" y="314322"/>
            <a:ext cx="441960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Voi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 con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ơi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!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Voi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 con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ơi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!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mau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lớn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nhanh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 có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đôi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ngà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</a:rPr>
                <a:t> to.</a:t>
              </a:r>
              <a:endParaRPr lang="en-US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4419600" y="3028950"/>
            <a:ext cx="6705600" cy="1133219"/>
            <a:chOff x="-2312095" y="2265304"/>
            <a:chExt cx="37338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37338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Từ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rừng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già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chú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đến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với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người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,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vẫn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ham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ăn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với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lại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ham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chơi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.</a:t>
              </a:r>
              <a:endPara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sp>
        <p:nvSpPr>
          <p:cNvPr id="28" name="Action Button: Sound 27">
            <a:hlinkClick r:id="" action="ppaction://noaction" highlightClick="1">
              <a:snd r:embed="rId13" name="beat c3.wav"/>
            </a:hlinkClick>
          </p:cNvPr>
          <p:cNvSpPr/>
          <p:nvPr/>
        </p:nvSpPr>
        <p:spPr>
          <a:xfrm>
            <a:off x="8458200" y="1276350"/>
            <a:ext cx="457200" cy="381000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3867150"/>
            <a:ext cx="58674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r>
                <a:rPr lang="vi-VN" b="1" dirty="0" smtClean="0">
                  <a:solidFill>
                    <a:srgbClr val="002060"/>
                  </a:solidFill>
                  <a:cs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Chú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voi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con ở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Bản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Đôn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,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chưa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có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ngà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nên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còn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</a:rPr>
                <a:t>trẻ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</a:rPr>
                <a:t> con.</a:t>
              </a:r>
              <a:endPara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2972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9000" y="1504950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 flipH="1">
            <a:off x="8899316" y="3714750"/>
            <a:ext cx="2378284" cy="1276351"/>
            <a:chOff x="-2312095" y="2265304"/>
            <a:chExt cx="1958587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1506071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D.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Phạm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Tuyên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487680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voi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Đôn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0">
              <a:defRPr/>
            </a:pPr>
            <a:endParaRPr lang="vi-VN" sz="2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86400" y="314322"/>
            <a:ext cx="1524000" cy="776289"/>
            <a:chOff x="-1732975" y="2265304"/>
            <a:chExt cx="167640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676400" cy="352428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Phạm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Tuyên</a:t>
              </a:r>
              <a:endParaRPr lang="vi-V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5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4291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A.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Phong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Nhã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8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Hoàng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Lân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>
            <a:off x="-2133600" y="3943350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Hoàng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Long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6886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2/4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285750"/>
            <a:ext cx="4267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1: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hát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“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Bạn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nhịp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bao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2/4</a:t>
              </a:r>
              <a:endParaRPr kumimoji="0" lang="vi-VN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16732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A. 3/4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54886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4/4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9154886" y="3876931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6/8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31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69255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95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 flipH="1">
            <a:off x="8686800" y="3714750"/>
            <a:ext cx="2590800" cy="1276351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D.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Nguyễn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Đức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Toàn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40386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2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029200" y="314322"/>
            <a:ext cx="1981200" cy="776289"/>
            <a:chOff x="-1732975" y="2265304"/>
            <a:chExt cx="167640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676400" cy="352428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Nguyễn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Đức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Toàn</a:t>
              </a:r>
              <a:endParaRPr lang="vi-V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4291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A.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Phong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Nhã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Hoàng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Lân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>
            <a:off x="-2133600" y="3943350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Hoàng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Long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6886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667000" y="1962150"/>
            <a:ext cx="3124200" cy="1436373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Trên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ngựa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ta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phi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nhanh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ghập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ghềnh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 …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2316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ngựa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phi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nhanh</a:t>
              </a:r>
              <a:endParaRPr lang="vi-V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3867150"/>
            <a:ext cx="2286000" cy="1133219"/>
            <a:chOff x="-2312095" y="2265304"/>
            <a:chExt cx="22860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2860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Em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yêu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hòa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bình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581531"/>
            <a:ext cx="2362200" cy="1133219"/>
            <a:chOff x="-2540695" y="2265304"/>
            <a:chExt cx="23622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540695" y="2265304"/>
              <a:ext cx="23622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Bạn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ơi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lắng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nghe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9144000" y="3857881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Bắc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kim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thang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31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297225"/>
      </p:ext>
    </p:extLst>
  </p:cSld>
  <p:clrMapOvr>
    <a:masterClrMapping/>
  </p:clrMapOvr>
  <p:transition>
    <p:sndAc>
      <p:stSnd>
        <p:snd r:embed="rId3" name="CAU C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95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8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 flipH="1">
            <a:off x="9144000" y="3867150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2/4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2/4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3529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4/4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571750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3/4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6/8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712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133600" y="3867150"/>
            <a:ext cx="3124200" cy="1133219"/>
            <a:chOff x="-2312095" y="2265304"/>
            <a:chExt cx="31242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31242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C.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ca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Bắc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388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5: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hát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“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Cò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lả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ca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vùng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24688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>
                <a:defRPr/>
              </a:pP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ca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Bắc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endParaRPr lang="vi-V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3529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</a:t>
              </a:r>
              <a:r>
                <a:rPr lang="en-US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ca Nam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54886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ca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Khơ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me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9154886" y="3800731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ca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Cống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826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5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7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9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>
            <a:off x="-2133600" y="2265304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Chúc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mừng</a:t>
              </a:r>
              <a:endPara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1000" y="285750"/>
            <a:ext cx="3886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“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lừng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Chúc</a:t>
              </a:r>
              <a:r>
                <a:rPr lang="en-US" sz="1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4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mừng</a:t>
              </a:r>
              <a:endParaRPr lang="vi-VN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3867150"/>
            <a:ext cx="2362200" cy="1133219"/>
            <a:chOff x="-2312095" y="2265304"/>
            <a:chExt cx="23622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3622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ơi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lắng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nghe</a:t>
              </a:r>
              <a:endPara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733931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D.Cò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lả</a:t>
              </a:r>
              <a:endPara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 flipH="1">
            <a:off x="9144000" y="3857881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B.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Gà</a:t>
              </a:r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gáy</a:t>
              </a:r>
              <a:endPara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949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 flipH="1">
            <a:off x="9144000" y="3867150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tam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 “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D.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4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tam ca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3529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song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571750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đơn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tốp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8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635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xmlns="" id="{5987BEA9-8605-4CA8-B8EC-0F737B0F4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3286" y="2638417"/>
            <a:ext cx="267058" cy="250482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2F4CCD3-90FD-40BD-9EE1-F3B4C9278D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962" y="2552700"/>
            <a:ext cx="276225" cy="25908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AD4BB4CF-F8A2-44BC-9235-55243A937E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9640" y="3520700"/>
            <a:ext cx="175050" cy="1641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15FA170F-2335-42D7-A9B3-594DAC8D67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07" y="1366315"/>
            <a:ext cx="781778" cy="54290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063523" y="2647950"/>
            <a:ext cx="336551" cy="56832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110" y="2265304"/>
            <a:ext cx="345053" cy="58268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6623" y="2385957"/>
            <a:ext cx="2482924" cy="18621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118683"/>
            <a:ext cx="1454707" cy="2194560"/>
          </a:xfrm>
          <a:prstGeom prst="rect">
            <a:avLst/>
          </a:prstGeom>
        </p:spPr>
      </p:pic>
      <p:grpSp>
        <p:nvGrpSpPr>
          <p:cNvPr id="2" name="Group 26">
            <a:extLst>
              <a:ext uri="{FF2B5EF4-FFF2-40B4-BE49-F238E27FC236}">
                <a16:creationId xmlns:a16="http://schemas.microsoft.com/office/drawing/2014/main" xmlns="" id="{39C23D9B-84DE-4B7A-911F-1878CD20446D}"/>
              </a:ext>
            </a:extLst>
          </p:cNvPr>
          <p:cNvGrpSpPr/>
          <p:nvPr/>
        </p:nvGrpSpPr>
        <p:grpSpPr>
          <a:xfrm flipH="1">
            <a:off x="9144000" y="3867150"/>
            <a:ext cx="2133600" cy="1133219"/>
            <a:chOff x="-2312095" y="2265304"/>
            <a:chExt cx="2133600" cy="1133219"/>
          </a:xfrm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xmlns="" id="{C80D90BE-243B-4CC2-9897-DC2567470CDA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tốp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251" y="911225"/>
            <a:ext cx="2691443" cy="137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28575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8: “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xmlns="" id="{EA94EE4C-DC84-4124-A9D4-9D6529BF4EDC}"/>
              </a:ext>
            </a:extLst>
          </p:cNvPr>
          <p:cNvGrpSpPr/>
          <p:nvPr/>
        </p:nvGrpSpPr>
        <p:grpSpPr>
          <a:xfrm flipH="1">
            <a:off x="5455920" y="314322"/>
            <a:ext cx="1554480" cy="776289"/>
            <a:chOff x="-1732975" y="2265304"/>
            <a:chExt cx="1554480" cy="776289"/>
          </a:xfrm>
        </p:grpSpPr>
        <p:sp>
          <p:nvSpPr>
            <p:cNvPr id="37" name="Speech Bubble: Rectangle with Corners Rounded 36">
              <a:extLst>
                <a:ext uri="{FF2B5EF4-FFF2-40B4-BE49-F238E27FC236}">
                  <a16:creationId xmlns:a16="http://schemas.microsoft.com/office/drawing/2014/main" xmlns="" id="{8464420B-B920-4317-BE91-1D08964D7B72}"/>
                </a:ext>
              </a:extLst>
            </p:cNvPr>
            <p:cNvSpPr/>
            <p:nvPr/>
          </p:nvSpPr>
          <p:spPr>
            <a:xfrm>
              <a:off x="-1732975" y="2265304"/>
              <a:ext cx="1554480" cy="274320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D.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4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4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tốp</a:t>
              </a:r>
              <a:r>
                <a:rPr kumimoji="0" lang="en-US" sz="14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43CE51CF-BBF3-4E8C-8C2F-C00E7D8E8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69095" y="2584393"/>
              <a:ext cx="733003" cy="457200"/>
            </a:xfrm>
            <a:prstGeom prst="rect">
              <a:avLst/>
            </a:prstGeom>
          </p:spPr>
        </p:pic>
      </p:grpSp>
      <p:grpSp>
        <p:nvGrpSpPr>
          <p:cNvPr id="5" name="Group 38">
            <a:extLst>
              <a:ext uri="{FF2B5EF4-FFF2-40B4-BE49-F238E27FC236}">
                <a16:creationId xmlns:a16="http://schemas.microsoft.com/office/drawing/2014/main" xmlns="" id="{98418B5F-CE4A-4DBA-A4BC-305D0001CD6E}"/>
              </a:ext>
            </a:extLst>
          </p:cNvPr>
          <p:cNvGrpSpPr/>
          <p:nvPr/>
        </p:nvGrpSpPr>
        <p:grpSpPr>
          <a:xfrm>
            <a:off x="-2133600" y="2352931"/>
            <a:ext cx="2133600" cy="1133219"/>
            <a:chOff x="-2312095" y="2265304"/>
            <a:chExt cx="2133600" cy="1133219"/>
          </a:xfrm>
        </p:grpSpPr>
        <p:sp>
          <p:nvSpPr>
            <p:cNvPr id="40" name="Speech Bubble: Rectangle with Corners Rounded 39">
              <a:extLst>
                <a:ext uri="{FF2B5EF4-FFF2-40B4-BE49-F238E27FC236}">
                  <a16:creationId xmlns:a16="http://schemas.microsoft.com/office/drawing/2014/main" xmlns="" id="{2461C522-FF0F-436E-8533-BD3D2DC10B53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A</a:t>
              </a: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song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xmlns="" id="{E17C6954-6503-488C-A8E6-1D7D18026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8" name="Group 43">
            <a:extLst>
              <a:ext uri="{FF2B5EF4-FFF2-40B4-BE49-F238E27FC236}">
                <a16:creationId xmlns:a16="http://schemas.microsoft.com/office/drawing/2014/main" xmlns="" id="{C8AC982F-5F1C-4DBD-AD2A-FFDC19ED0C2B}"/>
              </a:ext>
            </a:extLst>
          </p:cNvPr>
          <p:cNvGrpSpPr/>
          <p:nvPr/>
        </p:nvGrpSpPr>
        <p:grpSpPr>
          <a:xfrm flipH="1">
            <a:off x="9144000" y="2571750"/>
            <a:ext cx="2133600" cy="1133219"/>
            <a:chOff x="-2312095" y="2265304"/>
            <a:chExt cx="2133600" cy="1133219"/>
          </a:xfrm>
        </p:grpSpPr>
        <p:sp>
          <p:nvSpPr>
            <p:cNvPr id="45" name="Speech Bubble: Rectangle with Corners Rounded 44">
              <a:extLst>
                <a:ext uri="{FF2B5EF4-FFF2-40B4-BE49-F238E27FC236}">
                  <a16:creationId xmlns:a16="http://schemas.microsoft.com/office/drawing/2014/main" xmlns="" id="{FA301BAE-EABF-4823-A77C-08256DF60184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B.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1800" b="1" i="0" u="none" strike="noStrike" kern="1200" cap="none" spc="0" normalizeH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đơn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xmlns="" id="{B215FB51-700D-412C-896C-8DEB74DD4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grpSp>
        <p:nvGrpSpPr>
          <p:cNvPr id="9" name="Group 46">
            <a:extLst>
              <a:ext uri="{FF2B5EF4-FFF2-40B4-BE49-F238E27FC236}">
                <a16:creationId xmlns:a16="http://schemas.microsoft.com/office/drawing/2014/main" xmlns="" id="{7055A351-8018-43CC-AF85-72E9B10CD70C}"/>
              </a:ext>
            </a:extLst>
          </p:cNvPr>
          <p:cNvGrpSpPr/>
          <p:nvPr/>
        </p:nvGrpSpPr>
        <p:grpSpPr>
          <a:xfrm>
            <a:off x="-2133600" y="3867150"/>
            <a:ext cx="2133600" cy="1133219"/>
            <a:chOff x="-2312095" y="2265304"/>
            <a:chExt cx="2133600" cy="1133219"/>
          </a:xfrm>
        </p:grpSpPr>
        <p:sp>
          <p:nvSpPr>
            <p:cNvPr id="48" name="Speech Bubble: Rectangle with Corners Rounded 47">
              <a:extLst>
                <a:ext uri="{FF2B5EF4-FFF2-40B4-BE49-F238E27FC236}">
                  <a16:creationId xmlns:a16="http://schemas.microsoft.com/office/drawing/2014/main" xmlns="" id="{8759F8F5-EA73-4ECF-8396-C55219BE69C7}"/>
                </a:ext>
              </a:extLst>
            </p:cNvPr>
            <p:cNvSpPr/>
            <p:nvPr/>
          </p:nvSpPr>
          <p:spPr>
            <a:xfrm>
              <a:off x="-2312095" y="2265304"/>
              <a:ext cx="2133600" cy="382646"/>
            </a:xfrm>
            <a:prstGeom prst="wedgeRoundRectCallout">
              <a:avLst>
                <a:gd name="adj1" fmla="val -10241"/>
                <a:gd name="adj2" fmla="val 172150"/>
                <a:gd name="adj3" fmla="val 16667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C. </a:t>
              </a:r>
              <a:r>
                <a:rPr kumimoji="0" lang="en-US" sz="18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Hát</a:t>
              </a:r>
              <a:r>
                <a:rPr kumimoji="0" lang="en-US" sz="1800" b="1" i="0" u="none" strike="noStrike" kern="120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tam ca</a:t>
              </a:r>
              <a:endParaRPr kumimoji="0" lang="vi-VN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xmlns="" id="{AFE27EEE-BB8A-44DE-B860-6F6B339B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526316" y="2667002"/>
              <a:ext cx="1172808" cy="731521"/>
            </a:xfrm>
            <a:prstGeom prst="rect">
              <a:avLst/>
            </a:prstGeom>
          </p:spPr>
        </p:pic>
      </p:grpSp>
      <p:pic>
        <p:nvPicPr>
          <p:cNvPr id="27" name="CAU C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635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284E-6 L 0.01024 -1.7284E-6 L 0.01024 0.33025 L 2.77778E-6 0.33025 L 2.77778E-6 -1.7284E-6 Z " pathEditMode="relative" rAng="0" ptsTypes="AAAAA">
                                      <p:cBhvr>
                                        <p:cTn id="13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0.53923 -3.08642E-6 L 0.53923 0.0179 L 4.72222E-6 0.0179 L 4.72222E-6 -3.08642E-6 Z " pathEditMode="relative" rAng="0" ptsTypes="AAAAA">
                                      <p:cBhvr>
                                        <p:cTn id="15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01024 -3.58025E-6 L 0.01024 0.33025 L 3.61111E-6 0.33025 L 3.61111E-6 -3.58025E-6 Z " pathEditMode="relative" rAng="0" ptsTypes="AAAAA">
                                      <p:cBhvr>
                                        <p:cTn id="17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957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ee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633</Words>
  <Application>Microsoft Office PowerPoint</Application>
  <PresentationFormat>On-screen Show (16:9)</PresentationFormat>
  <Paragraphs>92</Paragraphs>
  <Slides>16</Slides>
  <Notes>1</Notes>
  <HiddenSlides>0</HiddenSlides>
  <MMClips>14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61</cp:revision>
  <dcterms:created xsi:type="dcterms:W3CDTF">2018-01-14T04:30:44Z</dcterms:created>
  <dcterms:modified xsi:type="dcterms:W3CDTF">2022-09-18T13:50:40Z</dcterms:modified>
</cp:coreProperties>
</file>