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5" r:id="rId2"/>
    <p:sldId id="257" r:id="rId3"/>
    <p:sldId id="277" r:id="rId4"/>
    <p:sldId id="281" r:id="rId5"/>
    <p:sldId id="279" r:id="rId6"/>
    <p:sldId id="280" r:id="rId7"/>
    <p:sldId id="268" r:id="rId8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FFDB69"/>
    <a:srgbClr val="88DFE8"/>
    <a:srgbClr val="FFCC2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DA8C9E-A493-40A6-A75E-243F02ED53AD}" v="5" dt="2022-08-13T05:02:40.9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504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 H" userId="270efafb50020bd6" providerId="LiveId" clId="{70F0F32D-80E5-4C10-B470-AC298C807AE8}"/>
    <pc:docChg chg="custSel addSld delSld modSld">
      <pc:chgData name="T H" userId="270efafb50020bd6" providerId="LiveId" clId="{70F0F32D-80E5-4C10-B470-AC298C807AE8}" dt="2022-08-12T00:30:21.441" v="1808"/>
      <pc:docMkLst>
        <pc:docMk/>
      </pc:docMkLst>
      <pc:sldChg chg="del">
        <pc:chgData name="T H" userId="270efafb50020bd6" providerId="LiveId" clId="{70F0F32D-80E5-4C10-B470-AC298C807AE8}" dt="2022-08-11T22:52:30.064" v="462" actId="2696"/>
        <pc:sldMkLst>
          <pc:docMk/>
          <pc:sldMk cId="2365650238" sldId="258"/>
        </pc:sldMkLst>
      </pc:sldChg>
      <pc:sldChg chg="modSp mod">
        <pc:chgData name="T H" userId="270efafb50020bd6" providerId="LiveId" clId="{70F0F32D-80E5-4C10-B470-AC298C807AE8}" dt="2022-08-11T23:40:53.690" v="812" actId="20577"/>
        <pc:sldMkLst>
          <pc:docMk/>
          <pc:sldMk cId="2181279512" sldId="275"/>
        </pc:sldMkLst>
        <pc:spChg chg="mod">
          <ac:chgData name="T H" userId="270efafb50020bd6" providerId="LiveId" clId="{70F0F32D-80E5-4C10-B470-AC298C807AE8}" dt="2022-08-11T23:40:53.690" v="812" actId="20577"/>
          <ac:spMkLst>
            <pc:docMk/>
            <pc:sldMk cId="2181279512" sldId="275"/>
            <ac:spMk id="14" creationId="{00000000-0000-0000-0000-000000000000}"/>
          </ac:spMkLst>
        </pc:spChg>
      </pc:sldChg>
      <pc:sldChg chg="del">
        <pc:chgData name="T H" userId="270efafb50020bd6" providerId="LiveId" clId="{70F0F32D-80E5-4C10-B470-AC298C807AE8}" dt="2022-08-11T22:53:13.681" v="463" actId="2696"/>
        <pc:sldMkLst>
          <pc:docMk/>
          <pc:sldMk cId="3832131824" sldId="276"/>
        </pc:sldMkLst>
      </pc:sldChg>
      <pc:sldChg chg="addSp delSp modSp mod modAnim">
        <pc:chgData name="T H" userId="270efafb50020bd6" providerId="LiveId" clId="{70F0F32D-80E5-4C10-B470-AC298C807AE8}" dt="2022-08-11T23:38:39.430" v="724"/>
        <pc:sldMkLst>
          <pc:docMk/>
          <pc:sldMk cId="296800932" sldId="277"/>
        </pc:sldMkLst>
        <pc:spChg chg="mod">
          <ac:chgData name="T H" userId="270efafb50020bd6" providerId="LiveId" clId="{70F0F32D-80E5-4C10-B470-AC298C807AE8}" dt="2022-08-11T23:38:18.344" v="721" actId="20577"/>
          <ac:spMkLst>
            <pc:docMk/>
            <pc:sldMk cId="296800932" sldId="277"/>
            <ac:spMk id="7" creationId="{00000000-0000-0000-0000-000000000000}"/>
          </ac:spMkLst>
        </pc:spChg>
        <pc:spChg chg="mod">
          <ac:chgData name="T H" userId="270efafb50020bd6" providerId="LiveId" clId="{70F0F32D-80E5-4C10-B470-AC298C807AE8}" dt="2022-08-11T22:36:43.730" v="47" actId="20577"/>
          <ac:spMkLst>
            <pc:docMk/>
            <pc:sldMk cId="296800932" sldId="277"/>
            <ac:spMk id="45" creationId="{00000000-0000-0000-0000-000000000000}"/>
          </ac:spMkLst>
        </pc:spChg>
        <pc:spChg chg="mod">
          <ac:chgData name="T H" userId="270efafb50020bd6" providerId="LiveId" clId="{70F0F32D-80E5-4C10-B470-AC298C807AE8}" dt="2022-08-11T22:38:31.482" v="171" actId="20577"/>
          <ac:spMkLst>
            <pc:docMk/>
            <pc:sldMk cId="296800932" sldId="277"/>
            <ac:spMk id="46" creationId="{00000000-0000-0000-0000-000000000000}"/>
          </ac:spMkLst>
        </pc:spChg>
        <pc:spChg chg="mod">
          <ac:chgData name="T H" userId="270efafb50020bd6" providerId="LiveId" clId="{70F0F32D-80E5-4C10-B470-AC298C807AE8}" dt="2022-08-11T22:54:23.450" v="468" actId="207"/>
          <ac:spMkLst>
            <pc:docMk/>
            <pc:sldMk cId="296800932" sldId="277"/>
            <ac:spMk id="47" creationId="{00000000-0000-0000-0000-000000000000}"/>
          </ac:spMkLst>
        </pc:spChg>
        <pc:picChg chg="add mod modCrop">
          <ac:chgData name="T H" userId="270efafb50020bd6" providerId="LiveId" clId="{70F0F32D-80E5-4C10-B470-AC298C807AE8}" dt="2022-08-11T23:27:44.278" v="477" actId="14100"/>
          <ac:picMkLst>
            <pc:docMk/>
            <pc:sldMk cId="296800932" sldId="277"/>
            <ac:picMk id="9" creationId="{D8627DB2-41D1-A788-6BA5-9F4787429DB8}"/>
          </ac:picMkLst>
        </pc:picChg>
        <pc:picChg chg="del">
          <ac:chgData name="T H" userId="270efafb50020bd6" providerId="LiveId" clId="{70F0F32D-80E5-4C10-B470-AC298C807AE8}" dt="2022-08-11T22:46:45.625" v="443" actId="478"/>
          <ac:picMkLst>
            <pc:docMk/>
            <pc:sldMk cId="296800932" sldId="277"/>
            <ac:picMk id="12" creationId="{00000000-0000-0000-0000-000000000000}"/>
          </ac:picMkLst>
        </pc:picChg>
      </pc:sldChg>
      <pc:sldChg chg="addSp delSp modSp mod modAnim">
        <pc:chgData name="T H" userId="270efafb50020bd6" providerId="LiveId" clId="{70F0F32D-80E5-4C10-B470-AC298C807AE8}" dt="2022-08-12T00:30:21.441" v="1808"/>
        <pc:sldMkLst>
          <pc:docMk/>
          <pc:sldMk cId="780420906" sldId="279"/>
        </pc:sldMkLst>
        <pc:spChg chg="mod">
          <ac:chgData name="T H" userId="270efafb50020bd6" providerId="LiveId" clId="{70F0F32D-80E5-4C10-B470-AC298C807AE8}" dt="2022-08-12T00:29:27.738" v="1803" actId="1076"/>
          <ac:spMkLst>
            <pc:docMk/>
            <pc:sldMk cId="780420906" sldId="279"/>
            <ac:spMk id="9" creationId="{00000000-0000-0000-0000-000000000000}"/>
          </ac:spMkLst>
        </pc:spChg>
        <pc:spChg chg="add mod">
          <ac:chgData name="T H" userId="270efafb50020bd6" providerId="LiveId" clId="{70F0F32D-80E5-4C10-B470-AC298C807AE8}" dt="2022-08-11T23:43:46.436" v="1098"/>
          <ac:spMkLst>
            <pc:docMk/>
            <pc:sldMk cId="780420906" sldId="279"/>
            <ac:spMk id="10" creationId="{A605FB54-5568-11B9-2731-B87FD1F5CE39}"/>
          </ac:spMkLst>
        </pc:spChg>
        <pc:spChg chg="del">
          <ac:chgData name="T H" userId="270efafb50020bd6" providerId="LiveId" clId="{70F0F32D-80E5-4C10-B470-AC298C807AE8}" dt="2022-08-11T23:45:34.772" v="1111" actId="478"/>
          <ac:spMkLst>
            <pc:docMk/>
            <pc:sldMk cId="780420906" sldId="279"/>
            <ac:spMk id="11" creationId="{00000000-0000-0000-0000-000000000000}"/>
          </ac:spMkLst>
        </pc:spChg>
        <pc:spChg chg="add del mod">
          <ac:chgData name="T H" userId="270efafb50020bd6" providerId="LiveId" clId="{70F0F32D-80E5-4C10-B470-AC298C807AE8}" dt="2022-08-11T23:47:35.828" v="1131" actId="478"/>
          <ac:spMkLst>
            <pc:docMk/>
            <pc:sldMk cId="780420906" sldId="279"/>
            <ac:spMk id="12" creationId="{ACE7E322-637D-1637-24FA-1EE518A7C644}"/>
          </ac:spMkLst>
        </pc:spChg>
        <pc:spChg chg="mod">
          <ac:chgData name="T H" userId="270efafb50020bd6" providerId="LiveId" clId="{70F0F32D-80E5-4C10-B470-AC298C807AE8}" dt="2022-08-12T00:12:12.954" v="1780" actId="20577"/>
          <ac:spMkLst>
            <pc:docMk/>
            <pc:sldMk cId="780420906" sldId="279"/>
            <ac:spMk id="45" creationId="{00000000-0000-0000-0000-000000000000}"/>
          </ac:spMkLst>
        </pc:spChg>
        <pc:spChg chg="del">
          <ac:chgData name="T H" userId="270efafb50020bd6" providerId="LiveId" clId="{70F0F32D-80E5-4C10-B470-AC298C807AE8}" dt="2022-08-11T23:43:45.679" v="1097" actId="478"/>
          <ac:spMkLst>
            <pc:docMk/>
            <pc:sldMk cId="780420906" sldId="279"/>
            <ac:spMk id="46" creationId="{00000000-0000-0000-0000-000000000000}"/>
          </ac:spMkLst>
        </pc:spChg>
        <pc:picChg chg="add mod modCrop">
          <ac:chgData name="T H" userId="270efafb50020bd6" providerId="LiveId" clId="{70F0F32D-80E5-4C10-B470-AC298C807AE8}" dt="2022-08-12T00:29:31.059" v="1804" actId="1076"/>
          <ac:picMkLst>
            <pc:docMk/>
            <pc:sldMk cId="780420906" sldId="279"/>
            <ac:picMk id="8" creationId="{6E30AAD2-742A-7958-4D67-65C37B3531BF}"/>
          </ac:picMkLst>
        </pc:picChg>
        <pc:picChg chg="del">
          <ac:chgData name="T H" userId="270efafb50020bd6" providerId="LiveId" clId="{70F0F32D-80E5-4C10-B470-AC298C807AE8}" dt="2022-08-11T23:37:18.972" v="707" actId="478"/>
          <ac:picMkLst>
            <pc:docMk/>
            <pc:sldMk cId="780420906" sldId="279"/>
            <ac:picMk id="13" creationId="{00000000-0000-0000-0000-000000000000}"/>
          </ac:picMkLst>
        </pc:picChg>
      </pc:sldChg>
      <pc:sldChg chg="delSp modSp mod delAnim modAnim">
        <pc:chgData name="T H" userId="270efafb50020bd6" providerId="LiveId" clId="{70F0F32D-80E5-4C10-B470-AC298C807AE8}" dt="2022-08-12T00:11:31.267" v="1727" actId="20577"/>
        <pc:sldMkLst>
          <pc:docMk/>
          <pc:sldMk cId="320930658" sldId="280"/>
        </pc:sldMkLst>
        <pc:spChg chg="del">
          <ac:chgData name="T H" userId="270efafb50020bd6" providerId="LiveId" clId="{70F0F32D-80E5-4C10-B470-AC298C807AE8}" dt="2022-08-11T23:57:44.657" v="1626" actId="478"/>
          <ac:spMkLst>
            <pc:docMk/>
            <pc:sldMk cId="320930658" sldId="280"/>
            <ac:spMk id="8" creationId="{00000000-0000-0000-0000-000000000000}"/>
          </ac:spMkLst>
        </pc:spChg>
        <pc:spChg chg="mod">
          <ac:chgData name="T H" userId="270efafb50020bd6" providerId="LiveId" clId="{70F0F32D-80E5-4C10-B470-AC298C807AE8}" dt="2022-08-11T23:55:10.149" v="1616" actId="20577"/>
          <ac:spMkLst>
            <pc:docMk/>
            <pc:sldMk cId="320930658" sldId="280"/>
            <ac:spMk id="11" creationId="{00000000-0000-0000-0000-000000000000}"/>
          </ac:spMkLst>
        </pc:spChg>
        <pc:spChg chg="del mod">
          <ac:chgData name="T H" userId="270efafb50020bd6" providerId="LiveId" clId="{70F0F32D-80E5-4C10-B470-AC298C807AE8}" dt="2022-08-11T23:54:12.305" v="1609"/>
          <ac:spMkLst>
            <pc:docMk/>
            <pc:sldMk cId="320930658" sldId="280"/>
            <ac:spMk id="14" creationId="{00000000-0000-0000-0000-000000000000}"/>
          </ac:spMkLst>
        </pc:spChg>
        <pc:spChg chg="del">
          <ac:chgData name="T H" userId="270efafb50020bd6" providerId="LiveId" clId="{70F0F32D-80E5-4C10-B470-AC298C807AE8}" dt="2022-08-11T23:54:53.992" v="1613" actId="478"/>
          <ac:spMkLst>
            <pc:docMk/>
            <pc:sldMk cId="320930658" sldId="280"/>
            <ac:spMk id="15" creationId="{00000000-0000-0000-0000-000000000000}"/>
          </ac:spMkLst>
        </pc:spChg>
        <pc:spChg chg="del mod">
          <ac:chgData name="T H" userId="270efafb50020bd6" providerId="LiveId" clId="{70F0F32D-80E5-4C10-B470-AC298C807AE8}" dt="2022-08-11T23:57:48.037" v="1629" actId="478"/>
          <ac:spMkLst>
            <pc:docMk/>
            <pc:sldMk cId="320930658" sldId="280"/>
            <ac:spMk id="16" creationId="{00000000-0000-0000-0000-000000000000}"/>
          </ac:spMkLst>
        </pc:spChg>
        <pc:spChg chg="del">
          <ac:chgData name="T H" userId="270efafb50020bd6" providerId="LiveId" clId="{70F0F32D-80E5-4C10-B470-AC298C807AE8}" dt="2022-08-11T23:57:44.657" v="1626" actId="478"/>
          <ac:spMkLst>
            <pc:docMk/>
            <pc:sldMk cId="320930658" sldId="280"/>
            <ac:spMk id="17" creationId="{00000000-0000-0000-0000-000000000000}"/>
          </ac:spMkLst>
        </pc:spChg>
        <pc:spChg chg="del mod">
          <ac:chgData name="T H" userId="270efafb50020bd6" providerId="LiveId" clId="{70F0F32D-80E5-4C10-B470-AC298C807AE8}" dt="2022-08-11T23:54:12.305" v="1607"/>
          <ac:spMkLst>
            <pc:docMk/>
            <pc:sldMk cId="320930658" sldId="280"/>
            <ac:spMk id="18" creationId="{00000000-0000-0000-0000-000000000000}"/>
          </ac:spMkLst>
        </pc:spChg>
        <pc:spChg chg="del mod">
          <ac:chgData name="T H" userId="270efafb50020bd6" providerId="LiveId" clId="{70F0F32D-80E5-4C10-B470-AC298C807AE8}" dt="2022-08-11T23:57:32.186" v="1622" actId="478"/>
          <ac:spMkLst>
            <pc:docMk/>
            <pc:sldMk cId="320930658" sldId="280"/>
            <ac:spMk id="19" creationId="{00000000-0000-0000-0000-000000000000}"/>
          </ac:spMkLst>
        </pc:spChg>
        <pc:spChg chg="del">
          <ac:chgData name="T H" userId="270efafb50020bd6" providerId="LiveId" clId="{70F0F32D-80E5-4C10-B470-AC298C807AE8}" dt="2022-08-11T23:57:44.657" v="1626" actId="478"/>
          <ac:spMkLst>
            <pc:docMk/>
            <pc:sldMk cId="320930658" sldId="280"/>
            <ac:spMk id="20" creationId="{00000000-0000-0000-0000-000000000000}"/>
          </ac:spMkLst>
        </pc:spChg>
        <pc:spChg chg="del mod">
          <ac:chgData name="T H" userId="270efafb50020bd6" providerId="LiveId" clId="{70F0F32D-80E5-4C10-B470-AC298C807AE8}" dt="2022-08-11T23:57:50.201" v="1631" actId="478"/>
          <ac:spMkLst>
            <pc:docMk/>
            <pc:sldMk cId="320930658" sldId="280"/>
            <ac:spMk id="21" creationId="{00000000-0000-0000-0000-000000000000}"/>
          </ac:spMkLst>
        </pc:spChg>
        <pc:spChg chg="del mod">
          <ac:chgData name="T H" userId="270efafb50020bd6" providerId="LiveId" clId="{70F0F32D-80E5-4C10-B470-AC298C807AE8}" dt="2022-08-11T23:54:12.301" v="1605" actId="478"/>
          <ac:spMkLst>
            <pc:docMk/>
            <pc:sldMk cId="320930658" sldId="280"/>
            <ac:spMk id="22" creationId="{00000000-0000-0000-0000-000000000000}"/>
          </ac:spMkLst>
        </pc:spChg>
        <pc:spChg chg="del mod">
          <ac:chgData name="T H" userId="270efafb50020bd6" providerId="LiveId" clId="{70F0F32D-80E5-4C10-B470-AC298C807AE8}" dt="2022-08-11T23:54:56.658" v="1614" actId="478"/>
          <ac:spMkLst>
            <pc:docMk/>
            <pc:sldMk cId="320930658" sldId="280"/>
            <ac:spMk id="23" creationId="{00000000-0000-0000-0000-000000000000}"/>
          </ac:spMkLst>
        </pc:spChg>
        <pc:spChg chg="del">
          <ac:chgData name="T H" userId="270efafb50020bd6" providerId="LiveId" clId="{70F0F32D-80E5-4C10-B470-AC298C807AE8}" dt="2022-08-11T23:57:46.311" v="1627" actId="478"/>
          <ac:spMkLst>
            <pc:docMk/>
            <pc:sldMk cId="320930658" sldId="280"/>
            <ac:spMk id="24" creationId="{00000000-0000-0000-0000-000000000000}"/>
          </ac:spMkLst>
        </pc:spChg>
        <pc:spChg chg="mod">
          <ac:chgData name="T H" userId="270efafb50020bd6" providerId="LiveId" clId="{70F0F32D-80E5-4C10-B470-AC298C807AE8}" dt="2022-08-12T00:09:17.437" v="1717" actId="20577"/>
          <ac:spMkLst>
            <pc:docMk/>
            <pc:sldMk cId="320930658" sldId="280"/>
            <ac:spMk id="45" creationId="{00000000-0000-0000-0000-000000000000}"/>
          </ac:spMkLst>
        </pc:spChg>
        <pc:graphicFrameChg chg="mod modGraphic">
          <ac:chgData name="T H" userId="270efafb50020bd6" providerId="LiveId" clId="{70F0F32D-80E5-4C10-B470-AC298C807AE8}" dt="2022-08-12T00:11:31.267" v="1727" actId="20577"/>
          <ac:graphicFrameMkLst>
            <pc:docMk/>
            <pc:sldMk cId="320930658" sldId="280"/>
            <ac:graphicFrameMk id="7" creationId="{00000000-0000-0000-0000-000000000000}"/>
          </ac:graphicFrameMkLst>
        </pc:graphicFrameChg>
      </pc:sldChg>
      <pc:sldChg chg="addSp delSp modSp add mod delAnim modAnim">
        <pc:chgData name="T H" userId="270efafb50020bd6" providerId="LiveId" clId="{70F0F32D-80E5-4C10-B470-AC298C807AE8}" dt="2022-08-11T23:41:29.418" v="815"/>
        <pc:sldMkLst>
          <pc:docMk/>
          <pc:sldMk cId="1732376544" sldId="281"/>
        </pc:sldMkLst>
        <pc:spChg chg="del mod">
          <ac:chgData name="T H" userId="270efafb50020bd6" providerId="LiveId" clId="{70F0F32D-80E5-4C10-B470-AC298C807AE8}" dt="2022-08-11T23:35:28.355" v="698" actId="478"/>
          <ac:spMkLst>
            <pc:docMk/>
            <pc:sldMk cId="1732376544" sldId="281"/>
            <ac:spMk id="7" creationId="{00000000-0000-0000-0000-000000000000}"/>
          </ac:spMkLst>
        </pc:spChg>
        <pc:spChg chg="add mod">
          <ac:chgData name="T H" userId="270efafb50020bd6" providerId="LiveId" clId="{70F0F32D-80E5-4C10-B470-AC298C807AE8}" dt="2022-08-11T23:41:22.052" v="813" actId="571"/>
          <ac:spMkLst>
            <pc:docMk/>
            <pc:sldMk cId="1732376544" sldId="281"/>
            <ac:spMk id="7" creationId="{028B0BA2-45F9-220C-C6F9-6FEFB658153C}"/>
          </ac:spMkLst>
        </pc:spChg>
        <pc:spChg chg="add mod">
          <ac:chgData name="T H" userId="270efafb50020bd6" providerId="LiveId" clId="{70F0F32D-80E5-4C10-B470-AC298C807AE8}" dt="2022-08-11T23:36:32.320" v="706" actId="114"/>
          <ac:spMkLst>
            <pc:docMk/>
            <pc:sldMk cId="1732376544" sldId="281"/>
            <ac:spMk id="14" creationId="{AD46774F-0910-2AEC-12DA-BF89A37ECDA2}"/>
          </ac:spMkLst>
        </pc:spChg>
        <pc:spChg chg="mod">
          <ac:chgData name="T H" userId="270efafb50020bd6" providerId="LiveId" clId="{70F0F32D-80E5-4C10-B470-AC298C807AE8}" dt="2022-08-11T23:33:14.408" v="675" actId="20577"/>
          <ac:spMkLst>
            <pc:docMk/>
            <pc:sldMk cId="1732376544" sldId="281"/>
            <ac:spMk id="47" creationId="{00000000-0000-0000-0000-000000000000}"/>
          </ac:spMkLst>
        </pc:spChg>
        <pc:picChg chg="add mod">
          <ac:chgData name="T H" userId="270efafb50020bd6" providerId="LiveId" clId="{70F0F32D-80E5-4C10-B470-AC298C807AE8}" dt="2022-08-11T23:41:22.052" v="813" actId="571"/>
          <ac:picMkLst>
            <pc:docMk/>
            <pc:sldMk cId="1732376544" sldId="281"/>
            <ac:picMk id="8" creationId="{1B26C7AC-B077-860B-88AD-4C30E3C639D6}"/>
          </ac:picMkLst>
        </pc:picChg>
        <pc:picChg chg="del">
          <ac:chgData name="T H" userId="270efafb50020bd6" providerId="LiveId" clId="{70F0F32D-80E5-4C10-B470-AC298C807AE8}" dt="2022-08-11T23:33:17.428" v="676" actId="478"/>
          <ac:picMkLst>
            <pc:docMk/>
            <pc:sldMk cId="1732376544" sldId="281"/>
            <ac:picMk id="9" creationId="{D8627DB2-41D1-A788-6BA5-9F4787429DB8}"/>
          </ac:picMkLst>
        </pc:picChg>
        <pc:picChg chg="add del mod">
          <ac:chgData name="T H" userId="270efafb50020bd6" providerId="LiveId" clId="{70F0F32D-80E5-4C10-B470-AC298C807AE8}" dt="2022-08-11T23:30:42.321" v="571" actId="478"/>
          <ac:picMkLst>
            <pc:docMk/>
            <pc:sldMk cId="1732376544" sldId="281"/>
            <ac:picMk id="10" creationId="{3DC28FDF-BD14-31F2-1584-B41761CA6FEF}"/>
          </ac:picMkLst>
        </pc:picChg>
        <pc:picChg chg="add mod">
          <ac:chgData name="T H" userId="270efafb50020bd6" providerId="LiveId" clId="{70F0F32D-80E5-4C10-B470-AC298C807AE8}" dt="2022-08-11T23:33:53.775" v="682" actId="14100"/>
          <ac:picMkLst>
            <pc:docMk/>
            <pc:sldMk cId="1732376544" sldId="281"/>
            <ac:picMk id="12" creationId="{F99A9AC7-116A-8152-2FEC-0D1CF477B938}"/>
          </ac:picMkLst>
        </pc:picChg>
      </pc:sldChg>
    </pc:docChg>
  </pc:docChgLst>
  <pc:docChgLst>
    <pc:chgData name="T H" userId="270efafb50020bd6" providerId="LiveId" clId="{50DA8C9E-A493-40A6-A75E-243F02ED53AD}"/>
    <pc:docChg chg="undo custSel modSld">
      <pc:chgData name="T H" userId="270efafb50020bd6" providerId="LiveId" clId="{50DA8C9E-A493-40A6-A75E-243F02ED53AD}" dt="2022-08-13T05:02:49.188" v="27" actId="14100"/>
      <pc:docMkLst>
        <pc:docMk/>
      </pc:docMkLst>
      <pc:sldChg chg="addSp delSp modSp mod delAnim">
        <pc:chgData name="T H" userId="270efafb50020bd6" providerId="LiveId" clId="{50DA8C9E-A493-40A6-A75E-243F02ED53AD}" dt="2022-08-13T05:02:49.188" v="27" actId="14100"/>
        <pc:sldMkLst>
          <pc:docMk/>
          <pc:sldMk cId="780420906" sldId="279"/>
        </pc:sldMkLst>
        <pc:spChg chg="mod">
          <ac:chgData name="T H" userId="270efafb50020bd6" providerId="LiveId" clId="{50DA8C9E-A493-40A6-A75E-243F02ED53AD}" dt="2022-08-13T05:02:49.188" v="27" actId="14100"/>
          <ac:spMkLst>
            <pc:docMk/>
            <pc:sldMk cId="780420906" sldId="279"/>
            <ac:spMk id="9" creationId="{00000000-0000-0000-0000-000000000000}"/>
          </ac:spMkLst>
        </pc:spChg>
        <pc:picChg chg="add del mod modCrop">
          <ac:chgData name="T H" userId="270efafb50020bd6" providerId="LiveId" clId="{50DA8C9E-A493-40A6-A75E-243F02ED53AD}" dt="2022-08-13T05:02:39.429" v="23" actId="21"/>
          <ac:picMkLst>
            <pc:docMk/>
            <pc:sldMk cId="780420906" sldId="279"/>
            <ac:picMk id="7" creationId="{4C341A56-5941-82DA-8F46-C472F0A0CB17}"/>
          </ac:picMkLst>
        </pc:picChg>
        <pc:picChg chg="del">
          <ac:chgData name="T H" userId="270efafb50020bd6" providerId="LiveId" clId="{50DA8C9E-A493-40A6-A75E-243F02ED53AD}" dt="2022-08-13T05:01:05.294" v="0" actId="478"/>
          <ac:picMkLst>
            <pc:docMk/>
            <pc:sldMk cId="780420906" sldId="279"/>
            <ac:picMk id="8" creationId="{6E30AAD2-742A-7958-4D67-65C37B3531BF}"/>
          </ac:picMkLst>
        </pc:picChg>
        <pc:picChg chg="add del mod modCrop">
          <ac:chgData name="T H" userId="270efafb50020bd6" providerId="LiveId" clId="{50DA8C9E-A493-40A6-A75E-243F02ED53AD}" dt="2022-08-13T05:01:55.544" v="14"/>
          <ac:picMkLst>
            <pc:docMk/>
            <pc:sldMk cId="780420906" sldId="279"/>
            <ac:picMk id="11" creationId="{EA284860-C1F1-52C1-AFB8-9042D5DE3485}"/>
          </ac:picMkLst>
        </pc:picChg>
        <pc:picChg chg="add del mod modCrop">
          <ac:chgData name="T H" userId="270efafb50020bd6" providerId="LiveId" clId="{50DA8C9E-A493-40A6-A75E-243F02ED53AD}" dt="2022-08-13T05:02:39.429" v="23" actId="21"/>
          <ac:picMkLst>
            <pc:docMk/>
            <pc:sldMk cId="780420906" sldId="279"/>
            <ac:picMk id="12" creationId="{B597E4DC-9EE9-2200-247C-2A8CCF558A18}"/>
          </ac:picMkLst>
        </pc:picChg>
        <pc:picChg chg="add mod">
          <ac:chgData name="T H" userId="270efafb50020bd6" providerId="LiveId" clId="{50DA8C9E-A493-40A6-A75E-243F02ED53AD}" dt="2022-08-13T05:02:42.772" v="25" actId="1076"/>
          <ac:picMkLst>
            <pc:docMk/>
            <pc:sldMk cId="780420906" sldId="279"/>
            <ac:picMk id="13" creationId="{55C67477-DF2E-12CE-3815-AB058E97A4E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24/8/2022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82085" y="1143000"/>
            <a:ext cx="1003726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002060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496219" y="4963047"/>
            <a:ext cx="13500099" cy="143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Công nghệ </a:t>
            </a:r>
          </a:p>
          <a:p>
            <a:pPr algn="ctr" eaLnBrk="1" hangingPunct="1">
              <a:defRPr/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2:  SỬ DỤNG ĐÈN HỌC (T2)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510691" y="2971800"/>
            <a:ext cx="11471154" cy="180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6" name="Picture 22" descr="bd21315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225" y="6497052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6049872" y="1790699"/>
            <a:ext cx="467924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595019" y="7051969"/>
            <a:ext cx="6934199" cy="133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viên</a:t>
            </a:r>
            <a:r>
              <a:rPr lang="en-US" sz="36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:……………………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Lớp: </a:t>
            </a:r>
            <a:r>
              <a:rPr lang="en-US" sz="36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………………</a:t>
            </a:r>
            <a:endParaRPr lang="en-US" sz="4800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7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úc-nhạc-trên-nương-xa-_Tập-hát-theo-lời-bài-hát-mẫu-SGK-Âm-Nhạc-lớp-3-GDPT-2018-NXBGD_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19" y="32084"/>
            <a:ext cx="16215519" cy="905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2: SỬ DỤNG ĐÈN HỌC (T2)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 dụng đèn học đúng cách và an toàn.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27919" y="2165765"/>
            <a:ext cx="1419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Em cùng bạn thảo luận và sắp xếp các bước trong Hình 4 theo thứ tự hợp lí khi sử dụng đèn học.</a:t>
            </a:r>
          </a:p>
        </p:txBody>
      </p:sp>
      <p:sp>
        <p:nvSpPr>
          <p:cNvPr id="7" name="Rectangle 6"/>
          <p:cNvSpPr/>
          <p:nvPr/>
        </p:nvSpPr>
        <p:spPr>
          <a:xfrm>
            <a:off x="1468396" y="3581400"/>
            <a:ext cx="8443830" cy="4341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3600" b="1" i="1">
                <a:solidFill>
                  <a:srgbClr val="0000FF"/>
                </a:solidFill>
                <a:latin typeface="+mj-lt"/>
              </a:rPr>
              <a:t>-</a:t>
            </a:r>
            <a:r>
              <a:rPr lang="en-US" sz="3600" b="1" i="1">
                <a:solidFill>
                  <a:srgbClr val="0000FF"/>
                </a:solidFill>
                <a:latin typeface="+mj-lt"/>
              </a:rPr>
              <a:t> </a:t>
            </a:r>
            <a:r>
              <a:rPr lang="vi-VN" sz="3600" b="1" i="1">
                <a:solidFill>
                  <a:srgbClr val="0000FF"/>
                </a:solidFill>
                <a:latin typeface="+mj-lt"/>
              </a:rPr>
              <a:t>Bước 1: Đặt đèn ở vị trí phù hợp (Hình a)</a:t>
            </a:r>
          </a:p>
          <a:p>
            <a:pPr algn="just">
              <a:lnSpc>
                <a:spcPct val="130000"/>
              </a:lnSpc>
            </a:pPr>
            <a:r>
              <a:rPr lang="vi-VN" sz="3600" b="1" i="1">
                <a:solidFill>
                  <a:srgbClr val="0000FF"/>
                </a:solidFill>
                <a:latin typeface="+mj-lt"/>
              </a:rPr>
              <a:t>- Bước 2: Bật đèn khi sử dụng (Hình d)</a:t>
            </a:r>
          </a:p>
          <a:p>
            <a:pPr algn="just">
              <a:lnSpc>
                <a:spcPct val="130000"/>
              </a:lnSpc>
            </a:pPr>
            <a:r>
              <a:rPr lang="en-US" sz="3600" b="1" i="1">
                <a:solidFill>
                  <a:srgbClr val="0000FF"/>
                </a:solidFill>
                <a:latin typeface="+mj-lt"/>
              </a:rPr>
              <a:t>- </a:t>
            </a:r>
            <a:r>
              <a:rPr lang="vi-VN" sz="3600" b="1" i="1">
                <a:solidFill>
                  <a:srgbClr val="0000FF"/>
                </a:solidFill>
                <a:latin typeface="+mj-lt"/>
              </a:rPr>
              <a:t>Bước 3: Điều chỉnh độ cao và hướng chiếu sáng của đèn (Hình c)</a:t>
            </a:r>
            <a:endParaRPr lang="en-US" sz="3600" b="1" i="1">
              <a:solidFill>
                <a:srgbClr val="0000FF"/>
              </a:solidFill>
              <a:latin typeface="+mj-lt"/>
            </a:endParaRPr>
          </a:p>
          <a:p>
            <a:pPr algn="just">
              <a:lnSpc>
                <a:spcPct val="130000"/>
              </a:lnSpc>
            </a:pPr>
            <a:r>
              <a:rPr lang="vi-VN" sz="3600" b="1" i="1">
                <a:solidFill>
                  <a:srgbClr val="0000FF"/>
                </a:solidFill>
                <a:latin typeface="+mj-lt"/>
              </a:rPr>
              <a:t>-</a:t>
            </a:r>
            <a:r>
              <a:rPr lang="en-US" sz="3600" b="1" i="1">
                <a:solidFill>
                  <a:srgbClr val="0000FF"/>
                </a:solidFill>
                <a:latin typeface="+mj-lt"/>
              </a:rPr>
              <a:t> </a:t>
            </a:r>
            <a:r>
              <a:rPr lang="vi-VN" sz="3600" b="1" i="1">
                <a:solidFill>
                  <a:srgbClr val="0000FF"/>
                </a:solidFill>
                <a:latin typeface="+mj-lt"/>
              </a:rPr>
              <a:t>Bước 4: T</a:t>
            </a:r>
            <a:r>
              <a:rPr lang="en-US" sz="36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ắ</a:t>
            </a:r>
            <a:r>
              <a:rPr lang="vi-VN" sz="3600" b="1" i="1">
                <a:solidFill>
                  <a:srgbClr val="0000FF"/>
                </a:solidFill>
                <a:latin typeface="+mj-lt"/>
              </a:rPr>
              <a:t>t đèn khi không sử dụng (Hình b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8627DB2-41D1-A788-6BA5-9F4787429D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8" r="7692"/>
          <a:stretch/>
        </p:blipFill>
        <p:spPr>
          <a:xfrm>
            <a:off x="9912226" y="2864854"/>
            <a:ext cx="5998493" cy="572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2: SỬ DỤNG ĐÈN HỌC (T2)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 dụng đèn học đúng cách và an toàn.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27919" y="2165765"/>
            <a:ext cx="1419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Em cùng bạn thảo luận và cho biết tại sao các tình huống sử dụng đèn học trong Hình 5 là mất an toàn?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99A9AC7-116A-8152-2FEC-0D1CF477B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719" y="2771377"/>
            <a:ext cx="5819775" cy="59154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D46774F-0910-2AEC-12DA-BF89A37ECDA2}"/>
              </a:ext>
            </a:extLst>
          </p:cNvPr>
          <p:cNvSpPr txBox="1"/>
          <p:nvPr/>
        </p:nvSpPr>
        <p:spPr>
          <a:xfrm>
            <a:off x="1051719" y="3581400"/>
            <a:ext cx="8137186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400" b="1" i="1">
                <a:solidFill>
                  <a:srgbClr val="0000FF"/>
                </a:solidFill>
                <a:effectLst/>
                <a:latin typeface="+mj-lt"/>
              </a:rPr>
              <a:t>- Hình a: Đặt đèn trên bàn ướt dễ bị giật điện do nước truyền điện, gây nguy hiểm.</a:t>
            </a:r>
          </a:p>
          <a:p>
            <a:pPr algn="just"/>
            <a:r>
              <a:rPr lang="vi-VN" sz="3400" b="1" i="1">
                <a:solidFill>
                  <a:srgbClr val="0000FF"/>
                </a:solidFill>
                <a:effectLst/>
                <a:latin typeface="+mj-lt"/>
              </a:rPr>
              <a:t>- Hình b: Giật dây nguồn dễ gây mất an toàn khi sử dụng đồ dùng điện.</a:t>
            </a:r>
          </a:p>
          <a:p>
            <a:pPr algn="just"/>
            <a:r>
              <a:rPr lang="vi-VN" sz="3400" b="1" i="1">
                <a:solidFill>
                  <a:srgbClr val="0000FF"/>
                </a:solidFill>
                <a:effectLst/>
                <a:latin typeface="+mj-lt"/>
              </a:rPr>
              <a:t>- Hình c: Khi đèn đang phát sáng, nhiệt độ của bóng đèn rất cao, sờ tay vào bóng sẽ gây bỏng.</a:t>
            </a:r>
          </a:p>
          <a:p>
            <a:pPr algn="just"/>
            <a:r>
              <a:rPr lang="vi-VN" sz="3400" b="1" i="1">
                <a:solidFill>
                  <a:srgbClr val="0000FF"/>
                </a:solidFill>
                <a:effectLst/>
                <a:latin typeface="+mj-lt"/>
              </a:rPr>
              <a:t>- Hình d: Đèn học chiếu thẳng ánh sáng vào mắt gây lóa và hại mắt.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xmlns="" id="{028B0BA2-45F9-220C-C6F9-6FEFB6581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7306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 dụng đèn học đúng cách và an toàn.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B26C7AC-B077-860B-88AD-4C30E3C63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0442" y="2771377"/>
            <a:ext cx="5819775" cy="591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7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2: SỬ DỤNG ĐÈN HỌC (T2)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280319" y="5549311"/>
            <a:ext cx="13944600" cy="242653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nl-NL" sz="45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Khi ánh sáng của đèn học nhấp nháy hoặc không sáng rõ, em cần nói với người lớn trong gia đình để đảm bảo an toàn..</a:t>
            </a:r>
            <a:endParaRPr lang="en-US" sz="45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xmlns="" id="{A605FB54-5568-11B9-2731-B87FD1F5C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7306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 dụng đèn học đúng cách và an toàn.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5C67477-DF2E-12CE-3815-AB058E97A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010" y="2514600"/>
            <a:ext cx="11528535" cy="28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2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2: SỬ DỤNG ĐÈN HỌC (T2)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4.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 dụng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6401" y="2223089"/>
            <a:ext cx="1419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nl-NL" sz="36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dáng và màu sắc của chiếc đèn học mà em yêu thích. Cách sử dụng đèn học đúng cách và an toàn.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396091"/>
              </p:ext>
            </p:extLst>
          </p:nvPr>
        </p:nvGraphicFramePr>
        <p:xfrm>
          <a:off x="1176401" y="3492765"/>
          <a:ext cx="14190535" cy="4864089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8471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146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651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dáng</a:t>
                      </a:r>
                      <a:endParaRPr lang="en-US" sz="3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Màu sắc</a:t>
                      </a:r>
                      <a:endParaRPr lang="en-US" sz="3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 sử dụng</a:t>
                      </a:r>
                      <a:endParaRPr lang="en-US" sz="3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24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900" b="0" i="0" kern="1200">
                          <a:solidFill>
                            <a:schemeClr val="tx1"/>
                          </a:solidFill>
                          <a:effectLst/>
                          <a:latin typeface="Times New Romantim"/>
                          <a:ea typeface="+mn-ea"/>
                          <a:cs typeface="+mn-cs"/>
                        </a:rPr>
                        <a:t>cao, mảnh, dễ thương.</a:t>
                      </a:r>
                      <a:endParaRPr lang="en-US" sz="3200">
                        <a:solidFill>
                          <a:schemeClr val="tx1"/>
                        </a:solidFill>
                        <a:effectLst/>
                        <a:latin typeface="Times New Romantim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chemeClr val="tx1"/>
                          </a:solidFill>
                          <a:effectLst/>
                          <a:latin typeface="Times New Romantim"/>
                          <a:ea typeface="Times New Roman"/>
                          <a:cs typeface="Times New Roman" pitchFamily="18" charset="0"/>
                        </a:rPr>
                        <a:t>vàng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- Cách sử dụng đèn học đúng cách và an toàn:</a:t>
                      </a:r>
                    </a:p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+ Không đặt đèn lên mặt bàn bị ướt</a:t>
                      </a:r>
                    </a:p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+ Không tắt đèn bằng cách giật dây nguồn</a:t>
                      </a:r>
                    </a:p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+ Không sờ tay vào bóng đèn đang sáng</a:t>
                      </a:r>
                    </a:p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+ Không để ánh sáng đèn chiếu trực tiếp vào mắt</a:t>
                      </a:r>
                    </a:p>
                    <a:p>
                      <a:pPr algn="just"/>
                      <a:r>
                        <a:rPr lang="vi-VN" sz="3200" b="0" i="0">
                          <a:solidFill>
                            <a:schemeClr val="tx1"/>
                          </a:solidFill>
                          <a:effectLst/>
                          <a:latin typeface="Times New Romantim"/>
                        </a:rPr>
                        <a:t>+ Khi ánh sáng đèn nhấp nháy hoặc không sáng rõ, cần nói với người lớn để đảm bảo an toàn.</a:t>
                      </a:r>
                    </a:p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>
                        <a:solidFill>
                          <a:schemeClr val="tx1"/>
                        </a:solidFill>
                        <a:effectLst/>
                        <a:latin typeface="Times New Romantim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93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78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</TotalTime>
  <Words>488</Words>
  <Application>Microsoft Office PowerPoint</Application>
  <PresentationFormat>Custom</PresentationFormat>
  <Paragraphs>50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263</cp:revision>
  <dcterms:created xsi:type="dcterms:W3CDTF">2022-07-10T01:37:20Z</dcterms:created>
  <dcterms:modified xsi:type="dcterms:W3CDTF">2022-08-24T13:56:45Z</dcterms:modified>
</cp:coreProperties>
</file>