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06" r:id="rId3"/>
    <p:sldId id="307" r:id="rId4"/>
    <p:sldId id="308" r:id="rId5"/>
    <p:sldId id="309" r:id="rId6"/>
    <p:sldId id="31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1" d="100"/>
          <a:sy n="81" d="100"/>
        </p:scale>
        <p:origin x="-30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186353" y="1287906"/>
            <a:ext cx="7954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GIÁO ÁN ĐIỆN TỬ MÔN TOÁN LỚP 2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 1000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82283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837655" y="102834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136028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1326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657851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49257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470" y="1525138"/>
            <a:ext cx="30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470" y="1525138"/>
            <a:ext cx="513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92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427 + 246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607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+ 143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729 + 32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877" y="385230"/>
            <a:ext cx="876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709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9989" y="1168299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709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: 289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: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75875" y="3677038"/>
            <a:ext cx="5314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258</Words>
  <Application>Microsoft Office PowerPoint</Application>
  <PresentationFormat>Custom</PresentationFormat>
  <Paragraphs>75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DUONG</cp:lastModifiedBy>
  <cp:revision>163</cp:revision>
  <dcterms:created xsi:type="dcterms:W3CDTF">2021-06-02T01:34:28Z</dcterms:created>
  <dcterms:modified xsi:type="dcterms:W3CDTF">2023-03-20T13:47:49Z</dcterms:modified>
</cp:coreProperties>
</file>