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9" r:id="rId4"/>
    <p:sldId id="262" r:id="rId5"/>
    <p:sldId id="261" r:id="rId6"/>
    <p:sldId id="258" r:id="rId7"/>
    <p:sldId id="260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33" d="100"/>
          <a:sy n="33" d="100"/>
        </p:scale>
        <p:origin x="-2436" y="-10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dmin\Desktop\&#417;\&#417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ơ\z2087629139943_5072d8b48561d3805aacb0b4b7cb25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dmin\Desktop\ơ\z2087629171818_18cea923ee58bc1e90d88c6a8fbfd904.jpg"/>
          <p:cNvPicPr>
            <a:picLocks noChangeAspect="1" noChangeArrowheads="1"/>
          </p:cNvPicPr>
          <p:nvPr/>
        </p:nvPicPr>
        <p:blipFill>
          <a:blip r:embed="rId2" cstate="print"/>
          <a:srcRect r="65957"/>
          <a:stretch>
            <a:fillRect/>
          </a:stretch>
        </p:blipFill>
        <p:spPr bwMode="auto">
          <a:xfrm>
            <a:off x="5308600" y="2571750"/>
            <a:ext cx="3759200" cy="2114550"/>
          </a:xfrm>
          <a:prstGeom prst="rect">
            <a:avLst/>
          </a:prstGeom>
          <a:noFill/>
        </p:spPr>
      </p:pic>
      <p:pic>
        <p:nvPicPr>
          <p:cNvPr id="2050" name="Picture 2" descr="C:\Users\Admin\Desktop\ơ\1434684450-130312_que-nha_con-de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44602" cy="3740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dmin\Desktop\ơ\z2087629171818_18cea923ee58bc1e90d88c6a8fbfd904.jpg"/>
          <p:cNvPicPr>
            <a:picLocks noChangeAspect="1" noChangeArrowheads="1"/>
          </p:cNvPicPr>
          <p:nvPr/>
        </p:nvPicPr>
        <p:blipFill>
          <a:blip r:embed="rId2" cstate="print"/>
          <a:srcRect l="37234" r="36170"/>
          <a:stretch>
            <a:fillRect/>
          </a:stretch>
        </p:blipFill>
        <p:spPr bwMode="auto">
          <a:xfrm>
            <a:off x="7010400" y="1733550"/>
            <a:ext cx="1600200" cy="1349068"/>
          </a:xfrm>
          <a:prstGeom prst="rect">
            <a:avLst/>
          </a:prstGeom>
          <a:noFill/>
        </p:spPr>
      </p:pic>
      <p:pic>
        <p:nvPicPr>
          <p:cNvPr id="6146" name="Picture 2" descr="Hội cá cờ việt nam - 4 Photos - Fishing Store - Kim mã, Hanoi, Vietnam 0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38150"/>
            <a:ext cx="6470082" cy="4019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dmin\Desktop\ơ\z2087629171818_18cea923ee58bc1e90d88c6a8fbfd90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BC8C3"/>
              </a:clrFrom>
              <a:clrTo>
                <a:srgbClr val="CBC8C3">
                  <a:alpha val="0"/>
                </a:srgbClr>
              </a:clrTo>
            </a:clrChange>
          </a:blip>
          <a:srcRect l="67021"/>
          <a:stretch>
            <a:fillRect/>
          </a:stretch>
        </p:blipFill>
        <p:spPr bwMode="auto">
          <a:xfrm>
            <a:off x="914400" y="590550"/>
            <a:ext cx="5638800" cy="3833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ơ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52600" y="0"/>
            <a:ext cx="51435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ơ\z2087629197943_c442994e2ac70d7ac58b2f5e811782d7.jpg"/>
          <p:cNvPicPr>
            <a:picLocks noChangeAspect="1" noChangeArrowheads="1"/>
          </p:cNvPicPr>
          <p:nvPr/>
        </p:nvPicPr>
        <p:blipFill>
          <a:blip r:embed="rId2" cstate="print"/>
          <a:srcRect l="5729" r="1985" b="13360"/>
          <a:stretch>
            <a:fillRect/>
          </a:stretch>
        </p:blipFill>
        <p:spPr bwMode="auto">
          <a:xfrm>
            <a:off x="0" y="1"/>
            <a:ext cx="9144000" cy="5142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ơ\z2087629106326_671dfc7e2fd285be6e131f3398face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On-screen Show (16:9)</PresentationFormat>
  <Paragraphs>0</Paragraphs>
  <Slides>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4</cp:revision>
  <dcterms:created xsi:type="dcterms:W3CDTF">2006-08-16T00:00:00Z</dcterms:created>
  <dcterms:modified xsi:type="dcterms:W3CDTF">2020-09-21T12:48:51Z</dcterms:modified>
</cp:coreProperties>
</file>