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7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1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8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2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1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8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7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5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93A8-0E04-4458-9F11-373B87D3F85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8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2" t="27126" r="20781" b="15556"/>
          <a:stretch/>
        </p:blipFill>
        <p:spPr bwMode="auto">
          <a:xfrm>
            <a:off x="403860" y="133350"/>
            <a:ext cx="835914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08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82" t="27126" r="42138" b="41640"/>
          <a:stretch/>
        </p:blipFill>
        <p:spPr bwMode="auto">
          <a:xfrm>
            <a:off x="632460" y="133349"/>
            <a:ext cx="7749540" cy="4831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8" t="27126" r="20781" b="41866"/>
          <a:stretch/>
        </p:blipFill>
        <p:spPr bwMode="auto">
          <a:xfrm>
            <a:off x="381000" y="152400"/>
            <a:ext cx="8153400" cy="4690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2" t="58134" r="41234" b="15556"/>
          <a:stretch/>
        </p:blipFill>
        <p:spPr bwMode="auto">
          <a:xfrm>
            <a:off x="403860" y="438150"/>
            <a:ext cx="850841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2" t="57430" r="20781" b="15555"/>
          <a:stretch/>
        </p:blipFill>
        <p:spPr bwMode="auto">
          <a:xfrm>
            <a:off x="304800" y="209550"/>
            <a:ext cx="8534400" cy="467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2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(16:9)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LOP00</dc:creator>
  <cp:lastModifiedBy>Administrator</cp:lastModifiedBy>
  <cp:revision>7</cp:revision>
  <dcterms:created xsi:type="dcterms:W3CDTF">2022-11-25T07:57:55Z</dcterms:created>
  <dcterms:modified xsi:type="dcterms:W3CDTF">2023-03-20T15:29:04Z</dcterms:modified>
</cp:coreProperties>
</file>