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294" r:id="rId3"/>
    <p:sldId id="320" r:id="rId4"/>
    <p:sldId id="296" r:id="rId5"/>
    <p:sldId id="297" r:id="rId6"/>
    <p:sldId id="298" r:id="rId7"/>
    <p:sldId id="325" r:id="rId8"/>
    <p:sldId id="327" r:id="rId9"/>
    <p:sldId id="328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FFF99"/>
    <a:srgbClr val="A8EBE9"/>
    <a:srgbClr val="DBEAC1"/>
    <a:srgbClr val="E6E6E6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24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5474" y="2028647"/>
            <a:ext cx="69246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GIÁO ÁN ĐIỆN TỬ MÔN TOÁN LỚP 2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BÀI SOẠN</a:t>
            </a:r>
          </a:p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2: PHÉP CỘNG, PHÉP TRỪ TRONG PHẠM VI 20</a:t>
            </a:r>
            <a:endParaRPr lang="vi-VN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qua 10 (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6E4C507-98C8-4F46-9545-52D0B327DEBE}"/>
              </a:ext>
            </a:extLst>
          </p:cNvPr>
          <p:cNvGrpSpPr/>
          <p:nvPr/>
        </p:nvGrpSpPr>
        <p:grpSpPr>
          <a:xfrm>
            <a:off x="531368" y="1528340"/>
            <a:ext cx="5716745" cy="3388595"/>
            <a:chOff x="3643745" y="1733550"/>
            <a:chExt cx="5361710" cy="3390900"/>
          </a:xfrm>
        </p:grpSpPr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A3A2EEAC-178E-4250-9CBB-625B00AFB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62"/>
            <a:stretch/>
          </p:blipFill>
          <p:spPr>
            <a:xfrm>
              <a:off x="3643745" y="1733550"/>
              <a:ext cx="5314517" cy="339090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616C51D3-33EA-46EC-9B57-9359A1F8FA2E}"/>
                </a:ext>
              </a:extLst>
            </p:cNvPr>
            <p:cNvSpPr/>
            <p:nvPr/>
          </p:nvSpPr>
          <p:spPr>
            <a:xfrm>
              <a:off x="4793673" y="3214255"/>
              <a:ext cx="4211782" cy="1910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Table 40">
            <a:extLst>
              <a:ext uri="{FF2B5EF4-FFF2-40B4-BE49-F238E27FC236}">
                <a16:creationId xmlns="" xmlns:a16="http://schemas.microsoft.com/office/drawing/2014/main" id="{A811107D-F916-48E2-A884-D08C59390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4510"/>
              </p:ext>
            </p:extLst>
          </p:nvPr>
        </p:nvGraphicFramePr>
        <p:xfrm>
          <a:off x="2102050" y="3158378"/>
          <a:ext cx="8871529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2701">
                  <a:extLst>
                    <a:ext uri="{9D8B030D-6E8A-4147-A177-3AD203B41FA5}">
                      <a16:colId xmlns="" xmlns:a16="http://schemas.microsoft.com/office/drawing/2014/main" val="3510021742"/>
                    </a:ext>
                  </a:extLst>
                </a:gridCol>
                <a:gridCol w="1818828">
                  <a:extLst>
                    <a:ext uri="{9D8B030D-6E8A-4147-A177-3AD203B41FA5}">
                      <a16:colId xmlns="" xmlns:a16="http://schemas.microsoft.com/office/drawing/2014/main" val="1815400325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975818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099891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718131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59552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30FB4CC4-40F8-4870-8A64-7A683162601E}"/>
              </a:ext>
            </a:extLst>
          </p:cNvPr>
          <p:cNvGrpSpPr/>
          <p:nvPr/>
        </p:nvGrpSpPr>
        <p:grpSpPr>
          <a:xfrm>
            <a:off x="2201991" y="3215420"/>
            <a:ext cx="5259236" cy="385530"/>
            <a:chOff x="2450594" y="3215420"/>
            <a:chExt cx="5259236" cy="385530"/>
          </a:xfrm>
        </p:grpSpPr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67D91339-5B38-4485-979C-1F41C2CFFCA4}"/>
                </a:ext>
              </a:extLst>
            </p:cNvPr>
            <p:cNvGrpSpPr/>
            <p:nvPr/>
          </p:nvGrpSpPr>
          <p:grpSpPr>
            <a:xfrm>
              <a:off x="2450594" y="3215420"/>
              <a:ext cx="4500914" cy="385530"/>
              <a:chOff x="2450594" y="3215419"/>
              <a:chExt cx="4919666" cy="421399"/>
            </a:xfrm>
          </p:grpSpPr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05DD8164-5CF1-481C-84D4-D00F4136B2C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E79F901C-22D8-4F3C-9F2F-25CC9BB100B5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24B7C26B-AFEF-4075-81E4-7FB45F3C4A3C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9B185302-F9F3-4279-BF03-2CE4139D916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0DA70C0E-D95A-475A-85DB-B2996519CCAA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2EBE92FD-1A04-4E2B-801A-77B5D1555943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BB500812-5CD4-41D4-9BA6-85419FFF4DA8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69C50CBC-3718-4622-935D-E6C27199D0BE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="" xmlns:a16="http://schemas.microsoft.com/office/drawing/2014/main" id="{67DD7451-FEAF-4107-B644-B04414689C7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C4FC55C4-A32F-464E-BBC0-E644CBB6CE4D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982303DB-DC31-44E8-8AB3-76EC0E4BD831}"/>
                </a:ext>
              </a:extLst>
            </p:cNvPr>
            <p:cNvSpPr/>
            <p:nvPr/>
          </p:nvSpPr>
          <p:spPr>
            <a:xfrm>
              <a:off x="7329571" y="3215420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BF56348E-4D51-4DA6-96D9-C11C719D5B8C}"/>
              </a:ext>
            </a:extLst>
          </p:cNvPr>
          <p:cNvGrpSpPr/>
          <p:nvPr/>
        </p:nvGrpSpPr>
        <p:grpSpPr>
          <a:xfrm>
            <a:off x="2201991" y="3788379"/>
            <a:ext cx="6169936" cy="393248"/>
            <a:chOff x="2450594" y="3788379"/>
            <a:chExt cx="6169936" cy="393248"/>
          </a:xfrm>
        </p:grpSpPr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7E9D0349-15EA-4816-8546-F79570CABDBA}"/>
                </a:ext>
              </a:extLst>
            </p:cNvPr>
            <p:cNvGrpSpPr/>
            <p:nvPr/>
          </p:nvGrpSpPr>
          <p:grpSpPr>
            <a:xfrm>
              <a:off x="2450594" y="3796097"/>
              <a:ext cx="4500914" cy="385530"/>
              <a:chOff x="2450594" y="3215419"/>
              <a:chExt cx="4919666" cy="421399"/>
            </a:xfrm>
          </p:grpSpPr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447526FC-5E78-4E08-BA70-A9E14EF67DE3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7C6FF3BD-75F6-47AC-81EC-DF847157D27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DE9E9475-D19E-4B97-93B7-F2F7784FF7F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896D4FF8-AD88-4891-AE6C-69AFEA93E1F7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D8E4F576-15D6-43C9-91C5-C4E7236FAA79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="" xmlns:a16="http://schemas.microsoft.com/office/drawing/2014/main" id="{306A1A81-BB89-4AB3-9D6D-AEA9F1E57639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36C24342-9798-4FDF-9A4C-53CDF446512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5835427F-9976-4843-9C04-3DDF5B9FB3EC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DA510B64-618A-44C1-B8D4-D1C9790E132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8E8A27AE-3E91-4A0C-927D-D2F3DF421994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09570317-D327-456B-BDCC-CA3006726546}"/>
                </a:ext>
              </a:extLst>
            </p:cNvPr>
            <p:cNvSpPr/>
            <p:nvPr/>
          </p:nvSpPr>
          <p:spPr>
            <a:xfrm>
              <a:off x="7329571" y="379609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35C0921A-1D37-4F14-B994-68DDF9DFFDA9}"/>
                </a:ext>
              </a:extLst>
            </p:cNvPr>
            <p:cNvSpPr/>
            <p:nvPr/>
          </p:nvSpPr>
          <p:spPr>
            <a:xfrm>
              <a:off x="778492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FDADB45D-60A5-454E-BBAB-2A4FF71A7D80}"/>
                </a:ext>
              </a:extLst>
            </p:cNvPr>
            <p:cNvSpPr/>
            <p:nvPr/>
          </p:nvSpPr>
          <p:spPr>
            <a:xfrm>
              <a:off x="824027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5E1E8E8D-0070-40B7-BA34-8790175F058B}"/>
              </a:ext>
            </a:extLst>
          </p:cNvPr>
          <p:cNvGrpSpPr/>
          <p:nvPr/>
        </p:nvGrpSpPr>
        <p:grpSpPr>
          <a:xfrm>
            <a:off x="2201991" y="4376774"/>
            <a:ext cx="5719428" cy="392531"/>
            <a:chOff x="2450594" y="4376774"/>
            <a:chExt cx="5719428" cy="392531"/>
          </a:xfrm>
        </p:grpSpPr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46A0C99B-320A-42B0-B6C8-D29DBC0E9006}"/>
                </a:ext>
              </a:extLst>
            </p:cNvPr>
            <p:cNvGrpSpPr/>
            <p:nvPr/>
          </p:nvGrpSpPr>
          <p:grpSpPr>
            <a:xfrm>
              <a:off x="2450594" y="4376774"/>
              <a:ext cx="4500914" cy="385530"/>
              <a:chOff x="2450594" y="3215419"/>
              <a:chExt cx="4919666" cy="421399"/>
            </a:xfrm>
          </p:grpSpPr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3092866D-67CE-4747-A449-0B486639637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="" xmlns:a16="http://schemas.microsoft.com/office/drawing/2014/main" id="{42F7E95E-3B0D-46C8-BD8B-B725BB9E166B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="" xmlns:a16="http://schemas.microsoft.com/office/drawing/2014/main" id="{CB91713E-FD32-4A67-A9A9-AB910879CA0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6F9D39D4-9999-4D56-804C-09BBBBA5914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="" xmlns:a16="http://schemas.microsoft.com/office/drawing/2014/main" id="{C24BA420-31F5-4208-9E11-C9000CBCC446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="" xmlns:a16="http://schemas.microsoft.com/office/drawing/2014/main" id="{709DE231-EC3D-497C-B902-8C0A148F93C2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="" xmlns:a16="http://schemas.microsoft.com/office/drawing/2014/main" id="{9D2B3276-9CFA-4AFA-A49E-BDF615A428C5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B6B4523D-8E41-4785-BA94-A21495051B79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="" xmlns:a16="http://schemas.microsoft.com/office/drawing/2014/main" id="{3BFE4BF4-AA2E-4547-B75B-DD5C41BB8E60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="" xmlns:a16="http://schemas.microsoft.com/office/drawing/2014/main" id="{F46DF968-A872-42BC-A1A7-409043C300D6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163BCB1D-AEC5-457F-8356-B7B0AEF23E9E}"/>
                </a:ext>
              </a:extLst>
            </p:cNvPr>
            <p:cNvSpPr/>
            <p:nvPr/>
          </p:nvSpPr>
          <p:spPr>
            <a:xfrm>
              <a:off x="7329571" y="4376774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488A12D9-6B3E-45BE-A170-B6A814683330}"/>
                </a:ext>
              </a:extLst>
            </p:cNvPr>
            <p:cNvSpPr/>
            <p:nvPr/>
          </p:nvSpPr>
          <p:spPr>
            <a:xfrm>
              <a:off x="7789763" y="438904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DC783DFE-9471-48CF-B89E-C4B692A38B65}"/>
              </a:ext>
            </a:extLst>
          </p:cNvPr>
          <p:cNvGrpSpPr/>
          <p:nvPr/>
        </p:nvGrpSpPr>
        <p:grpSpPr>
          <a:xfrm>
            <a:off x="2201991" y="4900445"/>
            <a:ext cx="6619143" cy="396748"/>
            <a:chOff x="2450594" y="4900445"/>
            <a:chExt cx="6619143" cy="396748"/>
          </a:xfrm>
        </p:grpSpPr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2DDAC62D-E513-49AD-B629-BAEF0379B71C}"/>
                </a:ext>
              </a:extLst>
            </p:cNvPr>
            <p:cNvGrpSpPr/>
            <p:nvPr/>
          </p:nvGrpSpPr>
          <p:grpSpPr>
            <a:xfrm>
              <a:off x="2450594" y="4900445"/>
              <a:ext cx="4500914" cy="385530"/>
              <a:chOff x="2450594" y="3215419"/>
              <a:chExt cx="4919666" cy="421399"/>
            </a:xfrm>
          </p:grpSpPr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4D40CD7B-8E56-480C-BC4D-7D1287E82DD4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="" xmlns:a16="http://schemas.microsoft.com/office/drawing/2014/main" id="{09B43C47-C4D3-48EE-A917-3131A0485CB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60308DB1-965A-4864-A402-AB2AB8F025F7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3D0306E2-A531-4C46-85F9-C7A98A77D3DA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C221A634-093F-4466-A2CD-598C858BFEF7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2005D5B5-2FA2-4731-8D90-CCF169FE42C1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="" xmlns:a16="http://schemas.microsoft.com/office/drawing/2014/main" id="{49A16680-B322-4380-B0CD-35E9C4F97F0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="" xmlns:a16="http://schemas.microsoft.com/office/drawing/2014/main" id="{C9A55C77-34CF-4DA7-B5CB-56BF298A8C01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="" xmlns:a16="http://schemas.microsoft.com/office/drawing/2014/main" id="{99C2BB2F-A0CB-495D-B176-5D2D4061C48A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="" xmlns:a16="http://schemas.microsoft.com/office/drawing/2014/main" id="{5C49BA10-5085-4454-A8C0-6274F6FA47BF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B9B9181C-C434-4E5D-8089-CE6E54EFD860}"/>
                </a:ext>
              </a:extLst>
            </p:cNvPr>
            <p:cNvSpPr/>
            <p:nvPr/>
          </p:nvSpPr>
          <p:spPr>
            <a:xfrm>
              <a:off x="7329571" y="490044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5D72A42B-599B-4544-93F7-2C0CFE12E8C9}"/>
                </a:ext>
              </a:extLst>
            </p:cNvPr>
            <p:cNvSpPr/>
            <p:nvPr/>
          </p:nvSpPr>
          <p:spPr>
            <a:xfrm>
              <a:off x="7778778" y="491693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="" xmlns:a16="http://schemas.microsoft.com/office/drawing/2014/main" id="{665EEBDD-F2CE-4F6A-85C8-9AF6EB92CD2A}"/>
                </a:ext>
              </a:extLst>
            </p:cNvPr>
            <p:cNvSpPr/>
            <p:nvPr/>
          </p:nvSpPr>
          <p:spPr>
            <a:xfrm>
              <a:off x="823412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FEE8DDDD-4FDD-4174-B526-B5CCD91643C2}"/>
                </a:ext>
              </a:extLst>
            </p:cNvPr>
            <p:cNvSpPr/>
            <p:nvPr/>
          </p:nvSpPr>
          <p:spPr>
            <a:xfrm>
              <a:off x="868947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1C16B684-1F15-49B1-A551-218818212417}"/>
              </a:ext>
            </a:extLst>
          </p:cNvPr>
          <p:cNvCxnSpPr>
            <a:cxnSpLocks/>
          </p:cNvCxnSpPr>
          <p:nvPr/>
        </p:nvCxnSpPr>
        <p:spPr>
          <a:xfrm>
            <a:off x="2168260" y="3434451"/>
            <a:ext cx="181508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="" xmlns:a16="http://schemas.microsoft.com/office/drawing/2014/main" id="{58A23F9B-1B3B-4373-8CF4-C7B95EECDD23}"/>
              </a:ext>
            </a:extLst>
          </p:cNvPr>
          <p:cNvSpPr/>
          <p:nvPr/>
        </p:nvSpPr>
        <p:spPr>
          <a:xfrm>
            <a:off x="9145548" y="320156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11 – 4 = 7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AEAFDBC0-66DC-4675-A975-D008EA275574}"/>
              </a:ext>
            </a:extLst>
          </p:cNvPr>
          <p:cNvCxnSpPr>
            <a:cxnSpLocks/>
          </p:cNvCxnSpPr>
          <p:nvPr/>
        </p:nvCxnSpPr>
        <p:spPr>
          <a:xfrm>
            <a:off x="2154405" y="4004742"/>
            <a:ext cx="23257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3D84E9C4-5D77-487C-AA2C-76F6F477CA9B}"/>
              </a:ext>
            </a:extLst>
          </p:cNvPr>
          <p:cNvSpPr/>
          <p:nvPr/>
        </p:nvSpPr>
        <p:spPr>
          <a:xfrm>
            <a:off x="9134817" y="374703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13 – 5 = 8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="" xmlns:a16="http://schemas.microsoft.com/office/drawing/2014/main" id="{62C0DB86-CCE4-4725-B765-4516323595D2}"/>
              </a:ext>
            </a:extLst>
          </p:cNvPr>
          <p:cNvCxnSpPr>
            <a:cxnSpLocks/>
          </p:cNvCxnSpPr>
          <p:nvPr/>
        </p:nvCxnSpPr>
        <p:spPr>
          <a:xfrm>
            <a:off x="2168260" y="4566903"/>
            <a:ext cx="13325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="" xmlns:a16="http://schemas.microsoft.com/office/drawing/2014/main" id="{B698198F-20A5-4745-9659-20B10B8AA72A}"/>
              </a:ext>
            </a:extLst>
          </p:cNvPr>
          <p:cNvSpPr/>
          <p:nvPr/>
        </p:nvSpPr>
        <p:spPr>
          <a:xfrm>
            <a:off x="9145548" y="431351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12 – 3 = 9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CB661E0E-41A8-43C2-B6FF-D18FFE3E435D}"/>
              </a:ext>
            </a:extLst>
          </p:cNvPr>
          <p:cNvCxnSpPr>
            <a:cxnSpLocks/>
          </p:cNvCxnSpPr>
          <p:nvPr/>
        </p:nvCxnSpPr>
        <p:spPr>
          <a:xfrm>
            <a:off x="2180620" y="5104429"/>
            <a:ext cx="3612203" cy="263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="" xmlns:a16="http://schemas.microsoft.com/office/drawing/2014/main" id="{3EF9925E-2ABA-4F72-8BD7-15473FC8BBA8}"/>
              </a:ext>
            </a:extLst>
          </p:cNvPr>
          <p:cNvSpPr/>
          <p:nvPr/>
        </p:nvSpPr>
        <p:spPr>
          <a:xfrm>
            <a:off x="9145548" y="485050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14 – 8 = 6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24023F8D-F28D-44F3-A273-1A13CF335345}"/>
              </a:ext>
            </a:extLst>
          </p:cNvPr>
          <p:cNvGrpSpPr/>
          <p:nvPr/>
        </p:nvGrpSpPr>
        <p:grpSpPr>
          <a:xfrm>
            <a:off x="5107266" y="455669"/>
            <a:ext cx="6154546" cy="1573156"/>
            <a:chOff x="5107266" y="455668"/>
            <a:chExt cx="6154546" cy="2507607"/>
          </a:xfrm>
        </p:grpSpPr>
        <p:pic>
          <p:nvPicPr>
            <p:cNvPr id="118" name="Picture 117">
              <a:extLst>
                <a:ext uri="{FF2B5EF4-FFF2-40B4-BE49-F238E27FC236}">
                  <a16:creationId xmlns="" xmlns:a16="http://schemas.microsoft.com/office/drawing/2014/main" id="{6A049B8E-D010-4F83-BF58-CA5AD9A27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6" name="Thought Bubble: Cloud 115">
              <a:extLst>
                <a:ext uri="{FF2B5EF4-FFF2-40B4-BE49-F238E27FC236}">
                  <a16:creationId xmlns="" xmlns:a16="http://schemas.microsoft.com/office/drawing/2014/main" id="{02231F79-5982-4E1E-BF6F-72848F506A68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B681B189-E656-4790-9419-C96451E6B46B}"/>
                </a:ext>
              </a:extLst>
            </p:cNvPr>
            <p:cNvSpPr txBox="1"/>
            <p:nvPr/>
          </p:nvSpPr>
          <p:spPr>
            <a:xfrm>
              <a:off x="6057984" y="750979"/>
              <a:ext cx="2763149" cy="116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À, 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qua 10. </a:t>
              </a:r>
            </a:p>
            <a:p>
              <a:pPr algn="ctr"/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luôn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(qua 10) 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000" dirty="0"/>
                <a:t>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9" grpId="0"/>
      <p:bldP spid="1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7994643-8D3A-4389-B450-358C3AEEF1F7}"/>
              </a:ext>
            </a:extLst>
          </p:cNvPr>
          <p:cNvGrpSpPr/>
          <p:nvPr/>
        </p:nvGrpSpPr>
        <p:grpSpPr>
          <a:xfrm>
            <a:off x="471579" y="724424"/>
            <a:ext cx="11224290" cy="5361570"/>
            <a:chOff x="442246" y="1802641"/>
            <a:chExt cx="11611344" cy="4361541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679F0648-FE03-4ED3-AFE7-07E7A2ABE791}"/>
                </a:ext>
              </a:extLst>
            </p:cNvPr>
            <p:cNvGrpSpPr/>
            <p:nvPr/>
          </p:nvGrpSpPr>
          <p:grpSpPr>
            <a:xfrm>
              <a:off x="442246" y="1802641"/>
              <a:ext cx="1438718" cy="4360768"/>
              <a:chOff x="748145" y="914398"/>
              <a:chExt cx="1787236" cy="5417129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EA6F8FDB-70B2-4549-B6C5-B261965B413F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50" dirty="0">
                    <a:solidFill>
                      <a:schemeClr val="tx1"/>
                    </a:solidFill>
                  </a:rPr>
                  <a:t>11 – 9 = 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2B564035-EB5B-4A81-B8C7-69C05FD29402}"/>
                  </a:ext>
                </a:extLst>
              </p:cNvPr>
              <p:cNvGrpSpPr/>
              <p:nvPr/>
            </p:nvGrpSpPr>
            <p:grpSpPr>
              <a:xfrm>
                <a:off x="748145" y="914398"/>
                <a:ext cx="1787236" cy="4738256"/>
                <a:chOff x="748145" y="914398"/>
                <a:chExt cx="1787236" cy="473825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="" xmlns:a16="http://schemas.microsoft.com/office/drawing/2014/main" id="{B32AE9A6-0F42-43DE-9831-C7C5D41A089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8 = 3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="" xmlns:a16="http://schemas.microsoft.com/office/drawing/2014/main" id="{2F4A9849-7B00-44F7-93EF-615EAB9CCF29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7 = 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="" xmlns:a16="http://schemas.microsoft.com/office/drawing/2014/main" id="{425E7F42-5C3E-4EF3-A324-A7428CE26FB0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6 = 5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="" xmlns:a16="http://schemas.microsoft.com/office/drawing/2014/main" id="{B62F25BC-D7B8-49B2-930F-E1FB99853F68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5 = 6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="" xmlns:a16="http://schemas.microsoft.com/office/drawing/2014/main" id="{A4916829-A4E0-4116-99F0-D5F25388C69A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4 = 7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="" xmlns:a16="http://schemas.microsoft.com/office/drawing/2014/main" id="{24983545-D83A-40AE-9E9A-AA661B3BE803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3 = 8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="" xmlns:a16="http://schemas.microsoft.com/office/drawing/2014/main" id="{5B6E8982-EDC2-4150-B900-8C5AEF0AF852}"/>
                    </a:ext>
                  </a:extLst>
                </p:cNvPr>
                <p:cNvSpPr/>
                <p:nvPr/>
              </p:nvSpPr>
              <p:spPr>
                <a:xfrm>
                  <a:off x="748145" y="914398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2 = 9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2BCA6D76-9E29-470C-AE84-BE3C8FD094F3}"/>
                </a:ext>
              </a:extLst>
            </p:cNvPr>
            <p:cNvGrpSpPr/>
            <p:nvPr/>
          </p:nvGrpSpPr>
          <p:grpSpPr>
            <a:xfrm>
              <a:off x="1893664" y="2349132"/>
              <a:ext cx="1438718" cy="3814277"/>
              <a:chOff x="748145" y="1593271"/>
              <a:chExt cx="1787236" cy="4738256"/>
            </a:xfrm>
            <a:solidFill>
              <a:srgbClr val="FFFF99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A2876AD5-6DE5-45BF-8628-C91101A730F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12 – 9 = 3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="" xmlns:a16="http://schemas.microsoft.com/office/drawing/2014/main" id="{D8ED9D8C-E3E2-40EA-AF7A-247B3945426E}"/>
                  </a:ext>
                </a:extLst>
              </p:cNvPr>
              <p:cNvGrpSpPr/>
              <p:nvPr/>
            </p:nvGrpSpPr>
            <p:grpSpPr>
              <a:xfrm>
                <a:off x="748145" y="1593271"/>
                <a:ext cx="1787236" cy="4059383"/>
                <a:chOff x="748145" y="1593271"/>
                <a:chExt cx="1787236" cy="4059383"/>
              </a:xfrm>
              <a:grpFill/>
            </p:grpSpPr>
            <p:sp>
              <p:nvSpPr>
                <p:cNvPr id="120" name="Rectangle 119">
                  <a:extLst>
                    <a:ext uri="{FF2B5EF4-FFF2-40B4-BE49-F238E27FC236}">
                      <a16:creationId xmlns="" xmlns:a16="http://schemas.microsoft.com/office/drawing/2014/main" id="{5DB1FE80-EF8B-44DA-AE01-88F998EDA02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8 = 4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="" xmlns:a16="http://schemas.microsoft.com/office/drawing/2014/main" id="{6F3B8421-D7E5-4D20-BA6B-70A7BB327D08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7 = 5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="" xmlns:a16="http://schemas.microsoft.com/office/drawing/2014/main" id="{DEF2E2F6-E1FE-47B7-8F3D-51CE7A709D3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6 = 6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="" xmlns:a16="http://schemas.microsoft.com/office/drawing/2014/main" id="{F3C30671-87CF-483E-81C3-0B6839FB13C4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12 – 5 = ?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="" xmlns:a16="http://schemas.microsoft.com/office/drawing/2014/main" id="{ADA69C6D-12B8-407C-BEB2-CA854D58395D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4 = 8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="" xmlns:a16="http://schemas.microsoft.com/office/drawing/2014/main" id="{AF8763D2-E63B-427F-A572-9FD768D05BB1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3 = 9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BC753272-6B84-446E-BE73-BE8AC17A631A}"/>
                </a:ext>
              </a:extLst>
            </p:cNvPr>
            <p:cNvGrpSpPr/>
            <p:nvPr/>
          </p:nvGrpSpPr>
          <p:grpSpPr>
            <a:xfrm>
              <a:off x="3345082" y="2896395"/>
              <a:ext cx="1438718" cy="3267787"/>
              <a:chOff x="748145" y="2272144"/>
              <a:chExt cx="1787236" cy="4059383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E5D5D712-4C32-4910-A99E-D2A524B2C588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13 – 9 = 4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="" xmlns:a16="http://schemas.microsoft.com/office/drawing/2014/main" id="{3A45F06F-0996-40B9-BA66-99942BEDBDD0}"/>
                  </a:ext>
                </a:extLst>
              </p:cNvPr>
              <p:cNvGrpSpPr/>
              <p:nvPr/>
            </p:nvGrpSpPr>
            <p:grpSpPr>
              <a:xfrm>
                <a:off x="748145" y="2272144"/>
                <a:ext cx="1787236" cy="3380510"/>
                <a:chOff x="748145" y="2272144"/>
                <a:chExt cx="1787236" cy="338051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="" xmlns:a16="http://schemas.microsoft.com/office/drawing/2014/main" id="{5AF2CB76-51D8-4772-8993-0DFE2A305D3C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8 = 5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="" xmlns:a16="http://schemas.microsoft.com/office/drawing/2014/main" id="{23A32669-872E-4557-BC04-CB7C40FB645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7 = 6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0AA59188-1471-443C-94EF-2C75E2B5D862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6 = 7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86F7D1E4-4AF7-403F-9CA6-80EC5159F532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5 = 8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="" xmlns:a16="http://schemas.microsoft.com/office/drawing/2014/main" id="{88653608-4CA2-4524-AA47-627AABD34D80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4 = 9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655FA7D6-8042-4128-A009-45A69C0D2453}"/>
                </a:ext>
              </a:extLst>
            </p:cNvPr>
            <p:cNvGrpSpPr/>
            <p:nvPr/>
          </p:nvGrpSpPr>
          <p:grpSpPr>
            <a:xfrm>
              <a:off x="4796500" y="3427815"/>
              <a:ext cx="1438718" cy="2721297"/>
              <a:chOff x="748145" y="2951017"/>
              <a:chExt cx="1787236" cy="3380510"/>
            </a:xfrm>
            <a:solidFill>
              <a:srgbClr val="FFFF99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79F58ECB-DF69-4016-BEFA-321445066912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14 – 9 = 5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="" xmlns:a16="http://schemas.microsoft.com/office/drawing/2014/main" id="{69648B05-12E6-4DF6-A1D7-2BB68349CFE3}"/>
                  </a:ext>
                </a:extLst>
              </p:cNvPr>
              <p:cNvGrpSpPr/>
              <p:nvPr/>
            </p:nvGrpSpPr>
            <p:grpSpPr>
              <a:xfrm>
                <a:off x="748145" y="2951017"/>
                <a:ext cx="1787236" cy="2701637"/>
                <a:chOff x="748145" y="2951017"/>
                <a:chExt cx="1787236" cy="2701637"/>
              </a:xfrm>
              <a:grpFill/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6C222148-A37E-4916-9AE0-6E3FF255F5FD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8 = 6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="" xmlns:a16="http://schemas.microsoft.com/office/drawing/2014/main" id="{09A95746-65EF-4722-A6C8-5FDBFC742DCC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7 = 7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="" xmlns:a16="http://schemas.microsoft.com/office/drawing/2014/main" id="{2166652E-DBF5-4E19-B9A9-0A6240EA60D5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14 – 6 = ?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="" xmlns:a16="http://schemas.microsoft.com/office/drawing/2014/main" id="{5B4057DA-D944-4BF3-8C45-3FEA7D56618F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5 = 9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="" xmlns:a16="http://schemas.microsoft.com/office/drawing/2014/main" id="{DC99E913-220F-4468-896A-F65798BF712C}"/>
                </a:ext>
              </a:extLst>
            </p:cNvPr>
            <p:cNvGrpSpPr/>
            <p:nvPr/>
          </p:nvGrpSpPr>
          <p:grpSpPr>
            <a:xfrm>
              <a:off x="6250955" y="3979881"/>
              <a:ext cx="1438718" cy="2174807"/>
              <a:chOff x="748145" y="3629890"/>
              <a:chExt cx="1787236" cy="270163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5FB23A82-CC3A-465D-8320-67BAA935884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15 – 9 = 6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="" xmlns:a16="http://schemas.microsoft.com/office/drawing/2014/main" id="{E280D959-AB74-47EE-A44A-82AE1A8C260E}"/>
                  </a:ext>
                </a:extLst>
              </p:cNvPr>
              <p:cNvGrpSpPr/>
              <p:nvPr/>
            </p:nvGrpSpPr>
            <p:grpSpPr>
              <a:xfrm>
                <a:off x="748145" y="3629890"/>
                <a:ext cx="1787236" cy="2022764"/>
                <a:chOff x="748145" y="3629890"/>
                <a:chExt cx="1787236" cy="2022764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="" xmlns:a16="http://schemas.microsoft.com/office/drawing/2014/main" id="{F0C4048C-4CD5-47F9-AE32-66824BA23F72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8 = 7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="" xmlns:a16="http://schemas.microsoft.com/office/drawing/2014/main" id="{7FE965F9-0F14-4C11-A154-0F312323550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7 = 8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="" xmlns:a16="http://schemas.microsoft.com/office/drawing/2014/main" id="{B0AAA4A9-4D45-40BC-92C6-6341ADA1B32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6 = 9</a:t>
                  </a: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="" xmlns:a16="http://schemas.microsoft.com/office/drawing/2014/main" id="{B25F2BAC-1396-4F81-9872-21EF5846C4DF}"/>
                </a:ext>
              </a:extLst>
            </p:cNvPr>
            <p:cNvGrpSpPr/>
            <p:nvPr/>
          </p:nvGrpSpPr>
          <p:grpSpPr>
            <a:xfrm>
              <a:off x="7712036" y="4521952"/>
              <a:ext cx="1438718" cy="1628318"/>
              <a:chOff x="748145" y="4292442"/>
              <a:chExt cx="1787236" cy="2022766"/>
            </a:xfrm>
            <a:solidFill>
              <a:srgbClr val="FFFF99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="" xmlns:a16="http://schemas.microsoft.com/office/drawing/2014/main" id="{BDA6C926-525A-4A1F-862A-293121D314B2}"/>
                  </a:ext>
                </a:extLst>
              </p:cNvPr>
              <p:cNvSpPr/>
              <p:nvPr/>
            </p:nvSpPr>
            <p:spPr>
              <a:xfrm>
                <a:off x="748145" y="5650189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16 – 9 = 7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="" xmlns:a16="http://schemas.microsoft.com/office/drawing/2014/main" id="{19248779-25E2-4EE0-B849-FAC742BD074C}"/>
                  </a:ext>
                </a:extLst>
              </p:cNvPr>
              <p:cNvGrpSpPr/>
              <p:nvPr/>
            </p:nvGrpSpPr>
            <p:grpSpPr>
              <a:xfrm>
                <a:off x="748145" y="4292442"/>
                <a:ext cx="1787236" cy="1343893"/>
                <a:chOff x="748145" y="4292442"/>
                <a:chExt cx="1787236" cy="1343893"/>
              </a:xfrm>
              <a:grpFill/>
            </p:grpSpPr>
            <p:sp>
              <p:nvSpPr>
                <p:cNvPr id="172" name="Rectangle 171">
                  <a:extLst>
                    <a:ext uri="{FF2B5EF4-FFF2-40B4-BE49-F238E27FC236}">
                      <a16:creationId xmlns="" xmlns:a16="http://schemas.microsoft.com/office/drawing/2014/main" id="{52FFEAED-C35A-4D9E-8FC9-C00D82637272}"/>
                    </a:ext>
                  </a:extLst>
                </p:cNvPr>
                <p:cNvSpPr/>
                <p:nvPr/>
              </p:nvSpPr>
              <p:spPr>
                <a:xfrm>
                  <a:off x="748145" y="4971316"/>
                  <a:ext cx="1787236" cy="66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16 – 8 = ?</a:t>
                  </a: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="" xmlns:a16="http://schemas.microsoft.com/office/drawing/2014/main" id="{FF1B3F7F-E2E2-406C-A97F-FD84F3601F91}"/>
                    </a:ext>
                  </a:extLst>
                </p:cNvPr>
                <p:cNvSpPr/>
                <p:nvPr/>
              </p:nvSpPr>
              <p:spPr>
                <a:xfrm>
                  <a:off x="748145" y="4292442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16 – 7 = 9</a:t>
                  </a:r>
                </a:p>
              </p:txBody>
            </p:sp>
          </p:grpSp>
        </p:grpSp>
        <p:grpSp>
          <p:nvGrpSpPr>
            <p:cNvPr id="176" name="Group 175">
              <a:extLst>
                <a:ext uri="{FF2B5EF4-FFF2-40B4-BE49-F238E27FC236}">
                  <a16:creationId xmlns="" xmlns:a16="http://schemas.microsoft.com/office/drawing/2014/main" id="{AECE4150-3CCC-432C-881C-6272A7CDD58A}"/>
                </a:ext>
              </a:extLst>
            </p:cNvPr>
            <p:cNvGrpSpPr/>
            <p:nvPr/>
          </p:nvGrpSpPr>
          <p:grpSpPr>
            <a:xfrm>
              <a:off x="9163454" y="5070257"/>
              <a:ext cx="1438718" cy="1081828"/>
              <a:chOff x="748145" y="4971314"/>
              <a:chExt cx="1787236" cy="134389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="" xmlns:a16="http://schemas.microsoft.com/office/drawing/2014/main" id="{9CE2660C-81AD-4C87-AE60-B67836D8B226}"/>
                  </a:ext>
                </a:extLst>
              </p:cNvPr>
              <p:cNvSpPr/>
              <p:nvPr/>
            </p:nvSpPr>
            <p:spPr>
              <a:xfrm>
                <a:off x="748145" y="565018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9 = 8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="" xmlns:a16="http://schemas.microsoft.com/office/drawing/2014/main" id="{45591577-5F55-42F8-B812-326DFC4D035E}"/>
                  </a:ext>
                </a:extLst>
              </p:cNvPr>
              <p:cNvSpPr/>
              <p:nvPr/>
            </p:nvSpPr>
            <p:spPr>
              <a:xfrm>
                <a:off x="748145" y="497131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8 = 9</a:t>
                </a: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C2492E85-8C9A-40F5-8C49-4734FED0AC81}"/>
                </a:ext>
              </a:extLst>
            </p:cNvPr>
            <p:cNvSpPr/>
            <p:nvPr/>
          </p:nvSpPr>
          <p:spPr>
            <a:xfrm>
              <a:off x="10614872" y="5614934"/>
              <a:ext cx="1438718" cy="5353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18 – 9 = ?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=""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5153024" y="276069"/>
            <a:ext cx="5983565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=""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=""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=""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1899168" y="281117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12 – 5 = 7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=""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4727225" y="349183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14 – 6 = 8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=""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24682" y="4764172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=""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10326726" y="5552153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18 – 9 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561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861883" y="165612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F98AED2-FD6F-43AE-A960-FE272464C414}"/>
              </a:ext>
            </a:extLst>
          </p:cNvPr>
          <p:cNvGrpSpPr/>
          <p:nvPr/>
        </p:nvGrpSpPr>
        <p:grpSpPr>
          <a:xfrm>
            <a:off x="858981" y="2710554"/>
            <a:ext cx="10155381" cy="2409566"/>
            <a:chOff x="973533" y="1831284"/>
            <a:chExt cx="10155381" cy="2409566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E056F10D-425A-456D-A999-313C0C39AE1F}"/>
                </a:ext>
              </a:extLst>
            </p:cNvPr>
            <p:cNvGrpSpPr/>
            <p:nvPr/>
          </p:nvGrpSpPr>
          <p:grpSpPr>
            <a:xfrm>
              <a:off x="973533" y="1831284"/>
              <a:ext cx="10155381" cy="2409566"/>
              <a:chOff x="2148918" y="4391889"/>
              <a:chExt cx="10155381" cy="240956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="" xmlns:a16="http://schemas.microsoft.com/office/drawing/2014/main" id="{431EAFD2-6CF1-4EFB-9889-C7ABCC1F7479}"/>
                  </a:ext>
                </a:extLst>
              </p:cNvPr>
              <p:cNvSpPr/>
              <p:nvPr/>
            </p:nvSpPr>
            <p:spPr>
              <a:xfrm>
                <a:off x="2148918" y="4391889"/>
                <a:ext cx="10155381" cy="24095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11 – 6 = 			13 – 8 = 			16 – 7 = 	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7 = 			15 – 6 = 			17 – 9 = 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2311A707-8303-40BF-8848-5A7B349741B6}"/>
                  </a:ext>
                </a:extLst>
              </p:cNvPr>
              <p:cNvSpPr/>
              <p:nvPr/>
            </p:nvSpPr>
            <p:spPr>
              <a:xfrm>
                <a:off x="3842253" y="4956531"/>
                <a:ext cx="668647" cy="66864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E1504068-7BEA-49D0-ACF9-693E36E5CB4C}"/>
                </a:ext>
              </a:extLst>
            </p:cNvPr>
            <p:cNvSpPr/>
            <p:nvPr/>
          </p:nvSpPr>
          <p:spPr>
            <a:xfrm>
              <a:off x="2666867" y="3295459"/>
              <a:ext cx="668647" cy="6686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CA758194-A8D8-4839-89BE-B1EDF6FE11AA}"/>
              </a:ext>
            </a:extLst>
          </p:cNvPr>
          <p:cNvSpPr/>
          <p:nvPr/>
        </p:nvSpPr>
        <p:spPr>
          <a:xfrm>
            <a:off x="6274407" y="3205805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ED9FA553-8128-4116-AA3A-E3241826E162}"/>
              </a:ext>
            </a:extLst>
          </p:cNvPr>
          <p:cNvSpPr/>
          <p:nvPr/>
        </p:nvSpPr>
        <p:spPr>
          <a:xfrm>
            <a:off x="6294767" y="4082408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740C4FF0-EA65-44BC-9652-0E6FB74848CB}"/>
              </a:ext>
            </a:extLst>
          </p:cNvPr>
          <p:cNvSpPr/>
          <p:nvPr/>
        </p:nvSpPr>
        <p:spPr>
          <a:xfrm>
            <a:off x="9920083" y="3072453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6D25BAE7-C3B3-468C-9418-16C427EB5549}"/>
              </a:ext>
            </a:extLst>
          </p:cNvPr>
          <p:cNvSpPr/>
          <p:nvPr/>
        </p:nvSpPr>
        <p:spPr>
          <a:xfrm>
            <a:off x="9920083" y="4015194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575243" y="3289051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575243" y="4197090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6317697" y="3136407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308174" y="4105338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9915113" y="3095383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9938043" y="4020043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315992" y="834015"/>
            <a:ext cx="100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64AE411-77B0-4069-970F-4A0B7975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055219" y="2174091"/>
            <a:ext cx="7625810" cy="419443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5A76CDB3-D791-47A6-9D0D-EA57F96DF01F}"/>
              </a:ext>
            </a:extLst>
          </p:cNvPr>
          <p:cNvSpPr/>
          <p:nvPr/>
        </p:nvSpPr>
        <p:spPr>
          <a:xfrm>
            <a:off x="5840362" y="2467727"/>
            <a:ext cx="1515975" cy="143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A176CC0-5D25-426C-AC6B-7E3BACF9F710}"/>
              </a:ext>
            </a:extLst>
          </p:cNvPr>
          <p:cNvSpPr txBox="1"/>
          <p:nvPr/>
        </p:nvSpPr>
        <p:spPr>
          <a:xfrm>
            <a:off x="3448665" y="2090317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250135E-B61A-4B0A-A68D-C26DBD8DACFF}"/>
              </a:ext>
            </a:extLst>
          </p:cNvPr>
          <p:cNvSpPr txBox="1"/>
          <p:nvPr/>
        </p:nvSpPr>
        <p:spPr>
          <a:xfrm>
            <a:off x="4631580" y="1650871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1C2B409-C832-4DC2-A52D-3D3CF0B73F3F}"/>
              </a:ext>
            </a:extLst>
          </p:cNvPr>
          <p:cNvSpPr txBox="1"/>
          <p:nvPr/>
        </p:nvSpPr>
        <p:spPr>
          <a:xfrm>
            <a:off x="6273299" y="201871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EC152E8-5163-4907-80F5-EE5B6CB7BFD3}"/>
              </a:ext>
            </a:extLst>
          </p:cNvPr>
          <p:cNvSpPr txBox="1"/>
          <p:nvPr/>
        </p:nvSpPr>
        <p:spPr>
          <a:xfrm>
            <a:off x="8836089" y="249472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animBg="1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1C0263ED-1024-4E86-B2BA-36E61C765382}"/>
              </a:ext>
            </a:extLst>
          </p:cNvPr>
          <p:cNvGrpSpPr/>
          <p:nvPr/>
        </p:nvGrpSpPr>
        <p:grpSpPr>
          <a:xfrm>
            <a:off x="1601743" y="1017205"/>
            <a:ext cx="8980290" cy="5184796"/>
            <a:chOff x="1601743" y="1017205"/>
            <a:chExt cx="8980290" cy="5184796"/>
          </a:xfrm>
        </p:grpSpPr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14522498-D211-435E-95C7-564D9425966B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="" xmlns:a16="http://schemas.microsoft.com/office/drawing/2014/main" id="{0D52C9E8-37A2-4C6D-AE58-3C4141F98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="" xmlns:a16="http://schemas.microsoft.com/office/drawing/2014/main" id="{81C17788-C1BC-403B-BF25-21BD29163AFF}"/>
                  </a:ext>
                </a:extLst>
              </p:cNvPr>
              <p:cNvGrpSpPr/>
              <p:nvPr/>
            </p:nvGrpSpPr>
            <p:grpSpPr>
              <a:xfrm rot="586940">
                <a:off x="2797830" y="1784372"/>
                <a:ext cx="1283602" cy="700550"/>
                <a:chOff x="6937365" y="822345"/>
                <a:chExt cx="1283602" cy="700550"/>
              </a:xfrm>
            </p:grpSpPr>
            <p:sp>
              <p:nvSpPr>
                <p:cNvPr id="64" name="Rectangle: Rounded Corners 63">
                  <a:extLst>
                    <a:ext uri="{FF2B5EF4-FFF2-40B4-BE49-F238E27FC236}">
                      <a16:creationId xmlns="" xmlns:a16="http://schemas.microsoft.com/office/drawing/2014/main" id="{FE621BBF-4ECF-42A1-9968-0CCCAD60FE71}"/>
                    </a:ext>
                  </a:extLst>
                </p:cNvPr>
                <p:cNvSpPr/>
                <p:nvPr/>
              </p:nvSpPr>
              <p:spPr>
                <a:xfrm>
                  <a:off x="6937365" y="822345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11 – </a:t>
                  </a: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="" xmlns:a16="http://schemas.microsoft.com/office/drawing/2014/main" id="{619A59DA-3761-4D5F-87B2-53AAC6092CBC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="" xmlns:a16="http://schemas.microsoft.com/office/drawing/2014/main" id="{43BE74D0-8148-4C03-874F-9978FC8F5AAB}"/>
                  </a:ext>
                </a:extLst>
              </p:cNvPr>
              <p:cNvGrpSpPr/>
              <p:nvPr/>
            </p:nvGrpSpPr>
            <p:grpSpPr>
              <a:xfrm rot="21449151">
                <a:off x="5537401" y="1644753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="" xmlns:a16="http://schemas.microsoft.com/office/drawing/2014/main" id="{FE9CF0A2-83EE-4643-87E0-D36267ABB1D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12 – </a:t>
                  </a: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="" xmlns:a16="http://schemas.microsoft.com/office/drawing/2014/main" id="{62C66003-8F73-4FD0-935E-B3EE08FFC4A6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="" xmlns:a16="http://schemas.microsoft.com/office/drawing/2014/main" id="{8B40F481-229C-45A9-ABAC-4001E51FD0B9}"/>
                  </a:ext>
                </a:extLst>
              </p:cNvPr>
              <p:cNvGrpSpPr/>
              <p:nvPr/>
            </p:nvGrpSpPr>
            <p:grpSpPr>
              <a:xfrm rot="980206">
                <a:off x="7344429" y="3008232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="" xmlns:a16="http://schemas.microsoft.com/office/drawing/2014/main" id="{61DA967A-A6C6-4540-8A67-2087C387FB8F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13 – </a:t>
                  </a:r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="" xmlns:a16="http://schemas.microsoft.com/office/drawing/2014/main" id="{356FBD90-EA83-4AB1-B59A-3E833C3AF988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="" xmlns:a16="http://schemas.microsoft.com/office/drawing/2014/main" id="{3D04EF5B-A45B-4A56-B1E9-0F900BFD635C}"/>
                  </a:ext>
                </a:extLst>
              </p:cNvPr>
              <p:cNvGrpSpPr/>
              <p:nvPr/>
            </p:nvGrpSpPr>
            <p:grpSpPr>
              <a:xfrm rot="20730349">
                <a:off x="6518978" y="5319785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="" xmlns:a16="http://schemas.microsoft.com/office/drawing/2014/main" id="{7E9F1335-AC74-4232-84C9-75B3A8CB1010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14 – </a:t>
                  </a: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="" xmlns:a16="http://schemas.microsoft.com/office/drawing/2014/main" id="{1034D4C6-6524-4493-A49D-BF8C5A6AD6BB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="" xmlns:a16="http://schemas.microsoft.com/office/drawing/2014/main" id="{FACF56A0-CF9A-4A3D-ABBE-2BF32B319214}"/>
                  </a:ext>
                </a:extLst>
              </p:cNvPr>
              <p:cNvGrpSpPr/>
              <p:nvPr/>
            </p:nvGrpSpPr>
            <p:grpSpPr>
              <a:xfrm rot="21449151">
                <a:off x="3412665" y="555011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="" xmlns:a16="http://schemas.microsoft.com/office/drawing/2014/main" id="{614DB77A-231D-4E81-936C-A8828C4E186B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15 – </a:t>
                  </a: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="" xmlns:a16="http://schemas.microsoft.com/office/drawing/2014/main" id="{F2CEECF4-213C-4225-8F2D-E71360D0251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="" xmlns:a16="http://schemas.microsoft.com/office/drawing/2014/main" id="{6E7AFA87-6C9F-45E7-8D12-FC5D2752D0FA}"/>
                  </a:ext>
                </a:extLst>
              </p:cNvPr>
              <p:cNvGrpSpPr/>
              <p:nvPr/>
            </p:nvGrpSpPr>
            <p:grpSpPr>
              <a:xfrm rot="20667897">
                <a:off x="2014315" y="364818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="" xmlns:a16="http://schemas.microsoft.com/office/drawing/2014/main" id="{5066F879-D8F4-4EB0-BACB-1AB3040C0FE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16 – </a:t>
                  </a: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="" xmlns:a16="http://schemas.microsoft.com/office/drawing/2014/main" id="{702EE96B-FAA5-4453-9780-AB7CC8BCD24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247B5D5C-327F-47FE-8D9E-5217E80FC0C2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id="{92E7A3D9-9795-4E2A-B2D0-0D2F026E70E0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3" y="643515"/>
            <a:ext cx="112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22D85706-A437-4571-82E6-7A86C2B875D7}"/>
              </a:ext>
            </a:extLst>
          </p:cNvPr>
          <p:cNvSpPr/>
          <p:nvPr/>
        </p:nvSpPr>
        <p:spPr>
          <a:xfrm rot="21449151">
            <a:off x="6307863" y="158067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="" xmlns:a16="http://schemas.microsoft.com/office/drawing/2014/main" id="{E26B18CB-05A8-4603-83E5-FC9C3DFC5B0B}"/>
              </a:ext>
            </a:extLst>
          </p:cNvPr>
          <p:cNvSpPr/>
          <p:nvPr/>
        </p:nvSpPr>
        <p:spPr>
          <a:xfrm rot="1003016">
            <a:off x="8086725" y="307141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C770ED9C-C770-4076-A899-968D590B872B}"/>
              </a:ext>
            </a:extLst>
          </p:cNvPr>
          <p:cNvSpPr/>
          <p:nvPr/>
        </p:nvSpPr>
        <p:spPr>
          <a:xfrm rot="20806883">
            <a:off x="7279274" y="518645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="" xmlns:a16="http://schemas.microsoft.com/office/drawing/2014/main" id="{AADEABC8-B9FC-4FD6-B7BD-B059EA12A878}"/>
              </a:ext>
            </a:extLst>
          </p:cNvPr>
          <p:cNvSpPr/>
          <p:nvPr/>
        </p:nvSpPr>
        <p:spPr>
          <a:xfrm rot="21360005">
            <a:off x="4177832" y="5499605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02555882-713F-43A0-9DB4-B169729501B9}"/>
              </a:ext>
            </a:extLst>
          </p:cNvPr>
          <p:cNvSpPr/>
          <p:nvPr/>
        </p:nvSpPr>
        <p:spPr>
          <a:xfrm rot="20630762">
            <a:off x="2782528" y="351203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628650"/>
            <a:ext cx="839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37" y="1563827"/>
            <a:ext cx="9544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  13 – 5 = </a:t>
            </a: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A. 5                     B. 8                            C. 18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2959" y="2794933"/>
            <a:ext cx="466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628650"/>
            <a:ext cx="839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37" y="1563827"/>
            <a:ext cx="9544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  16 – 6 - 3 = </a:t>
            </a: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A. 10                     B. 13                        C. 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5426" y="2794933"/>
            <a:ext cx="55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2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4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Bangtru(qua10)[20210607102918426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425</Words>
  <Application>Microsoft Office PowerPoint</Application>
  <PresentationFormat>Custom</PresentationFormat>
  <Paragraphs>108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DUONG</cp:lastModifiedBy>
  <cp:revision>279</cp:revision>
  <dcterms:created xsi:type="dcterms:W3CDTF">2021-06-02T01:34:28Z</dcterms:created>
  <dcterms:modified xsi:type="dcterms:W3CDTF">2023-03-18T08:10:11Z</dcterms:modified>
</cp:coreProperties>
</file>