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8" r:id="rId2"/>
    <p:sldId id="269" r:id="rId3"/>
    <p:sldId id="268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70AA83-47C0-4BA3-B52E-6CD8130630CF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ACED0F-F102-413A-A619-238A232CC2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5907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CED0F-F102-413A-A619-238A232CC2E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0458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2F6E6-A7B8-4C3A-A381-8B2EBA7192DF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CC0C6-D625-4212-8FFE-8A30F854E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20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2F6E6-A7B8-4C3A-A381-8B2EBA7192DF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CC0C6-D625-4212-8FFE-8A30F854E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684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2F6E6-A7B8-4C3A-A381-8B2EBA7192DF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CC0C6-D625-4212-8FFE-8A30F854E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930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2F6E6-A7B8-4C3A-A381-8B2EBA7192DF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CC0C6-D625-4212-8FFE-8A30F854E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614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2F6E6-A7B8-4C3A-A381-8B2EBA7192DF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CC0C6-D625-4212-8FFE-8A30F854E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225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2F6E6-A7B8-4C3A-A381-8B2EBA7192DF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CC0C6-D625-4212-8FFE-8A30F854E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414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2F6E6-A7B8-4C3A-A381-8B2EBA7192DF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CC0C6-D625-4212-8FFE-8A30F854E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947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2F6E6-A7B8-4C3A-A381-8B2EBA7192DF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CC0C6-D625-4212-8FFE-8A30F854E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359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2F6E6-A7B8-4C3A-A381-8B2EBA7192DF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CC0C6-D625-4212-8FFE-8A30F854E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326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2F6E6-A7B8-4C3A-A381-8B2EBA7192DF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CC0C6-D625-4212-8FFE-8A30F854E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499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2F6E6-A7B8-4C3A-A381-8B2EBA7192DF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CC0C6-D625-4212-8FFE-8A30F854E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233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62F6E6-A7B8-4C3A-A381-8B2EBA7192DF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DCC0C6-D625-4212-8FFE-8A30F854E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304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06354" y="1549401"/>
            <a:ext cx="6735128" cy="3333115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2920842" y="2535556"/>
            <a:ext cx="334804" cy="48704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/>
              <a:t>5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404837" y="2525396"/>
            <a:ext cx="334804" cy="48704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/>
              <a:t>5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903595" y="2535556"/>
            <a:ext cx="334804" cy="48704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/>
              <a:t>8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402354" y="2535556"/>
            <a:ext cx="334804" cy="48704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/>
              <a:t>9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920842" y="4026536"/>
            <a:ext cx="334804" cy="48704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/>
              <a:t>9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404360" y="4006216"/>
            <a:ext cx="334804" cy="48704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/>
              <a:t>9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903595" y="4026536"/>
            <a:ext cx="334804" cy="48704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/>
              <a:t>3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402354" y="4026536"/>
            <a:ext cx="334804" cy="48704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3647269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bldLvl="0" animBg="1"/>
      <p:bldP spid="7" grpId="1" animBg="1"/>
      <p:bldP spid="8" grpId="0" bldLvl="0" animBg="1"/>
      <p:bldP spid="8" grpId="1" animBg="1"/>
      <p:bldP spid="9" grpId="0" bldLvl="0" animBg="1"/>
      <p:bldP spid="9" grpId="1" animBg="1"/>
      <p:bldP spid="10" grpId="0" bldLvl="0" animBg="1"/>
      <p:bldP spid="10" grpId="1" animBg="1"/>
      <p:bldP spid="11" grpId="0" bldLvl="0" animBg="1"/>
      <p:bldP spid="11" grpId="1" animBg="1"/>
      <p:bldP spid="12" grpId="0" bldLvl="0" animBg="1"/>
      <p:bldP spid="12" grpId="1" animBg="1"/>
      <p:bldP spid="13" grpId="0" bldLvl="0" animBg="1"/>
      <p:bldP spid="13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006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66800" y="1782445"/>
            <a:ext cx="6645593" cy="1875155"/>
          </a:xfrm>
          <a:prstGeom prst="rect">
            <a:avLst/>
          </a:prstGeom>
        </p:spPr>
      </p:pic>
      <p:sp>
        <p:nvSpPr>
          <p:cNvPr id="6" name="Flowchart: Decision 5"/>
          <p:cNvSpPr/>
          <p:nvPr/>
        </p:nvSpPr>
        <p:spPr>
          <a:xfrm>
            <a:off x="3640457" y="2701924"/>
            <a:ext cx="1019174" cy="699770"/>
          </a:xfrm>
          <a:prstGeom prst="flowChartDecision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/>
              <a:t>9</a:t>
            </a:r>
          </a:p>
        </p:txBody>
      </p:sp>
      <p:sp>
        <p:nvSpPr>
          <p:cNvPr id="7" name="Flowchart: Decision 6"/>
          <p:cNvSpPr/>
          <p:nvPr/>
        </p:nvSpPr>
        <p:spPr>
          <a:xfrm>
            <a:off x="4953000" y="2195194"/>
            <a:ext cx="942974" cy="699770"/>
          </a:xfrm>
          <a:prstGeom prst="flowChartDecision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/>
              <a:t>15</a:t>
            </a:r>
          </a:p>
        </p:txBody>
      </p:sp>
      <p:sp>
        <p:nvSpPr>
          <p:cNvPr id="8" name="Flowchart: Decision 7"/>
          <p:cNvSpPr/>
          <p:nvPr/>
        </p:nvSpPr>
        <p:spPr>
          <a:xfrm>
            <a:off x="6296025" y="2701924"/>
            <a:ext cx="1019175" cy="699770"/>
          </a:xfrm>
          <a:prstGeom prst="flowChartDecision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3476375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bldLvl="0" animBg="1"/>
      <p:bldP spid="7" grpId="1" animBg="1"/>
      <p:bldP spid="8" grpId="0" bldLvl="0" animBg="1"/>
      <p:bldP spid="8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698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</TotalTime>
  <Words>14</Words>
  <Application>Microsoft Office PowerPoint</Application>
  <PresentationFormat>On-screen Show (4:3)</PresentationFormat>
  <Paragraphs>14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LOP00</dc:creator>
  <cp:lastModifiedBy>Administrator</cp:lastModifiedBy>
  <cp:revision>8</cp:revision>
  <dcterms:created xsi:type="dcterms:W3CDTF">2018-12-11T03:06:13Z</dcterms:created>
  <dcterms:modified xsi:type="dcterms:W3CDTF">2023-03-20T15:31:17Z</dcterms:modified>
</cp:coreProperties>
</file>