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E5F3"/>
    <a:srgbClr val="0CCAE4"/>
    <a:srgbClr val="04080C"/>
    <a:srgbClr val="1414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2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31F99-913C-4FAB-88EB-3BF14B800E1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ED288-5B2A-4455-BDEE-C311B699D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ED288-5B2A-4455-BDEE-C311B699D9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CD47-48B7-419C-A6C4-E5607D06F6E2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8D91-11D6-4B31-A67E-9386FB60E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CD47-48B7-419C-A6C4-E5607D06F6E2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8D91-11D6-4B31-A67E-9386FB60E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CD47-48B7-419C-A6C4-E5607D06F6E2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8D91-11D6-4B31-A67E-9386FB60E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CD47-48B7-419C-A6C4-E5607D06F6E2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8D91-11D6-4B31-A67E-9386FB60E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CD47-48B7-419C-A6C4-E5607D06F6E2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8D91-11D6-4B31-A67E-9386FB60E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CD47-48B7-419C-A6C4-E5607D06F6E2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8D91-11D6-4B31-A67E-9386FB60E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CD47-48B7-419C-A6C4-E5607D06F6E2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8D91-11D6-4B31-A67E-9386FB60E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CD47-48B7-419C-A6C4-E5607D06F6E2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8D91-11D6-4B31-A67E-9386FB60E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CD47-48B7-419C-A6C4-E5607D06F6E2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8D91-11D6-4B31-A67E-9386FB60E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CD47-48B7-419C-A6C4-E5607D06F6E2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8D91-11D6-4B31-A67E-9386FB60E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CD47-48B7-419C-A6C4-E5607D06F6E2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8D91-11D6-4B31-A67E-9386FB60E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0CD47-48B7-419C-A6C4-E5607D06F6E2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48D91-11D6-4B31-A67E-9386FB60E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2.xml"/><Relationship Id="rId1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image" Target="../media/image10.jpeg"/><Relationship Id="rId1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slide" Target="slide3.xml"/><Relationship Id="rId5" Type="http://schemas.openxmlformats.org/officeDocument/2006/relationships/image" Target="../media/image4.jpeg"/><Relationship Id="rId15" Type="http://schemas.openxmlformats.org/officeDocument/2006/relationships/slide" Target="slide4.xml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/>
          <a:srcRect l="12403" t="13643" r="10567" b="1901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and Drawn Sticker Cartoon Doodle of a Summer Tree Stock Vector -  Illustration of summer, hand: 1461685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171450"/>
            <a:ext cx="6578600" cy="4933950"/>
          </a:xfrm>
          <a:prstGeom prst="rect">
            <a:avLst/>
          </a:prstGeom>
          <a:noFill/>
        </p:spPr>
      </p:pic>
      <p:sp>
        <p:nvSpPr>
          <p:cNvPr id="1026" name="AutoShape 2" descr="Mango tree sticker on white background 3742319 Vector Art at Vecteezy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6" descr="Cách vẽ quả táo đơn giản bằng bút chì nhìn đẹp như thậ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962150"/>
            <a:ext cx="236580" cy="215256"/>
          </a:xfrm>
          <a:prstGeom prst="rect">
            <a:avLst/>
          </a:prstGeom>
          <a:noFill/>
        </p:spPr>
      </p:pic>
      <p:sp>
        <p:nvSpPr>
          <p:cNvPr id="1032" name="AutoShape 8" descr="Hình ảnh con thỏ, hình tô màu con thỏ dễ thương cho bé | VFO.VN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Hình ảnh con thỏ, hình tô màu con thỏ dễ thương cho bé | VFO.VN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C:\Users\Admin\Pictures\aZfMh0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056424"/>
            <a:ext cx="973925" cy="1325076"/>
          </a:xfrm>
          <a:prstGeom prst="rect">
            <a:avLst/>
          </a:prstGeom>
          <a:noFill/>
        </p:spPr>
      </p:pic>
      <p:pic>
        <p:nvPicPr>
          <p:cNvPr id="1037" name="Picture 13" descr="C:\Users\Admin\Pictures\tranh-to-mau-con-tho-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3149714"/>
            <a:ext cx="1524000" cy="1993786"/>
          </a:xfrm>
          <a:prstGeom prst="rect">
            <a:avLst/>
          </a:prstGeom>
          <a:noFill/>
        </p:spPr>
      </p:pic>
      <p:pic>
        <p:nvPicPr>
          <p:cNvPr id="1038" name="Picture 14" descr="C:\Users\Admin\Pictures\hinh-anh-con-tho-hinh-to-mau-con-tho-de-thuong-cho-be-1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450130"/>
            <a:ext cx="1494014" cy="1693370"/>
          </a:xfrm>
          <a:prstGeom prst="rect">
            <a:avLst/>
          </a:prstGeom>
          <a:noFill/>
        </p:spPr>
      </p:pic>
      <p:pic>
        <p:nvPicPr>
          <p:cNvPr id="1045" name="Picture 21" descr="C:\Users\Admin\Pictures\cach-ve-qua-tao-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123950"/>
            <a:ext cx="415786" cy="378267"/>
          </a:xfrm>
          <a:prstGeom prst="rect">
            <a:avLst/>
          </a:prstGeom>
          <a:noFill/>
        </p:spPr>
      </p:pic>
      <p:pic>
        <p:nvPicPr>
          <p:cNvPr id="1046" name="Picture 22" descr="C:\Users\Admin\Pictures\cach-ve-qua-tao-8 - Copy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38150"/>
            <a:ext cx="704850" cy="641247"/>
          </a:xfrm>
          <a:prstGeom prst="rect">
            <a:avLst/>
          </a:prstGeom>
          <a:noFill/>
        </p:spPr>
      </p:pic>
      <p:sp>
        <p:nvSpPr>
          <p:cNvPr id="1050" name="AutoShape 26" descr="Nature Summer Background With Green Grass And Blue Sky. Vector Royalty Free  SVG, Cliparts, Vectors, And Stock Illustration. Image 95811419.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AutoShape 32" descr="Giỏ đựng hoa quả trái cây bằng tre - GK001 - Basket bamboo - Lê Vy Bamboo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" descr="C:\Users\Admin\Pictures\Giỏ-dựng-hoa-quả-trái-cây-bằng-tre-GK001-Basket-bamboo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409950"/>
            <a:ext cx="2514600" cy="1568701"/>
          </a:xfrm>
          <a:prstGeom prst="rect">
            <a:avLst/>
          </a:prstGeom>
          <a:noFill/>
        </p:spPr>
      </p:pic>
      <p:pic>
        <p:nvPicPr>
          <p:cNvPr id="1039" name="Picture 15" descr="C:\Users\Admin\Pictures\cach-ve-qua-tao-8 - Copy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733550"/>
            <a:ext cx="838820" cy="763128"/>
          </a:xfrm>
          <a:prstGeom prst="rect">
            <a:avLst/>
          </a:prstGeom>
          <a:noFill/>
        </p:spPr>
      </p:pic>
      <p:pic>
        <p:nvPicPr>
          <p:cNvPr id="1040" name="Picture 16" descr="C:\Users\Admin\Pictures\cach-ve-qua-tao-8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971550"/>
            <a:ext cx="838820" cy="763128"/>
          </a:xfrm>
          <a:prstGeom prst="rect">
            <a:avLst/>
          </a:prstGeom>
          <a:noFill/>
        </p:spPr>
      </p:pic>
      <p:pic>
        <p:nvPicPr>
          <p:cNvPr id="1041" name="Picture 17" descr="C:\Users\Admin\Pictures\cach-ve-qua-tao-8 - Copy (2)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1123950"/>
            <a:ext cx="838820" cy="763128"/>
          </a:xfrm>
          <a:prstGeom prst="rect">
            <a:avLst/>
          </a:prstGeom>
          <a:noFill/>
        </p:spPr>
      </p:pic>
      <p:pic>
        <p:nvPicPr>
          <p:cNvPr id="36" name="Picture 22" descr="C:\Users\Admin\Pictures\cach-ve-qua-tao-8 - Copy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123950"/>
            <a:ext cx="704850" cy="641247"/>
          </a:xfrm>
          <a:prstGeom prst="rect">
            <a:avLst/>
          </a:prstGeom>
          <a:noFill/>
        </p:spPr>
      </p:pic>
      <p:pic>
        <p:nvPicPr>
          <p:cNvPr id="37" name="Picture 22" descr="C:\Users\Admin\Pictures\cach-ve-qua-tao-8 - Copy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895350"/>
            <a:ext cx="704850" cy="641247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5943600" y="59055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HÁI TÁO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ction Button: Forward or Next 42">
            <a:hlinkClick r:id="rId17" action="ppaction://hlinksldjump" highlightClick="1"/>
          </p:cNvPr>
          <p:cNvSpPr/>
          <p:nvPr/>
        </p:nvSpPr>
        <p:spPr>
          <a:xfrm>
            <a:off x="8458200" y="4705350"/>
            <a:ext cx="685800" cy="4381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" descr="Gỗ Tô Màu Con Thỏ RSTAR K-201/1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799" y="3257550"/>
            <a:ext cx="2017753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2715E-6 L 0.25416 0.548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6274E-6 L 0.1375 0.504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12234E-6 L 0.20416 0.41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nhẩm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9775"/>
            <a:ext cx="1981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11 - 2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529775"/>
            <a:ext cx="1981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11 - 3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3450" y="1529775"/>
            <a:ext cx="1981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11 - 4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3250" y="1529775"/>
            <a:ext cx="1981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11 - 5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50" y="3028950"/>
            <a:ext cx="1981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11 - 6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7450" y="3028950"/>
            <a:ext cx="1981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11 - 7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2500" y="3028950"/>
            <a:ext cx="1981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11 - 8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2300" y="3028950"/>
            <a:ext cx="1981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11 - 9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1519464"/>
            <a:ext cx="76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1504950"/>
            <a:ext cx="76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8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1504950"/>
            <a:ext cx="76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7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53400" y="1504950"/>
            <a:ext cx="76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3028950"/>
            <a:ext cx="76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0" y="3014436"/>
            <a:ext cx="76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56300" y="3027136"/>
            <a:ext cx="76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66100" y="3027136"/>
            <a:ext cx="76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5100" y="1530350"/>
            <a:ext cx="198120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11 – 2 = 9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51100" y="1530350"/>
            <a:ext cx="198120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11 - 3 = 8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56150" y="1530350"/>
            <a:ext cx="198120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11 – 4 = 7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65950" y="1530350"/>
            <a:ext cx="198120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11 - 5 = 6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150" y="3029525"/>
            <a:ext cx="198120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11 - 6 = 5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70150" y="3029525"/>
            <a:ext cx="198120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11 - 7 = 4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75200" y="3029525"/>
            <a:ext cx="198120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11 - 8 = 3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85000" y="3029525"/>
            <a:ext cx="198120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11 - 9 = 2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28600" y="1581150"/>
            <a:ext cx="1497464" cy="1966913"/>
            <a:chOff x="228600" y="1885950"/>
            <a:chExt cx="1497464" cy="1966913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1885950"/>
              <a:ext cx="1497464" cy="196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838200" y="2749550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76400" y="1581150"/>
            <a:ext cx="1497464" cy="1966913"/>
            <a:chOff x="1676400" y="1885950"/>
            <a:chExt cx="1497464" cy="196691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6400" y="1885950"/>
              <a:ext cx="1497464" cy="196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2260600" y="2736850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24200" y="1581150"/>
            <a:ext cx="1497464" cy="1966913"/>
            <a:chOff x="3124200" y="1885950"/>
            <a:chExt cx="1497464" cy="19669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4200" y="1885950"/>
              <a:ext cx="1497464" cy="196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3733800" y="2749550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95800" y="1581150"/>
            <a:ext cx="1497464" cy="1966913"/>
            <a:chOff x="4495800" y="1885950"/>
            <a:chExt cx="1497464" cy="196691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5800" y="1885950"/>
              <a:ext cx="1497464" cy="196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067300" y="2762250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43600" y="1581150"/>
            <a:ext cx="1497464" cy="1966913"/>
            <a:chOff x="5943600" y="1885950"/>
            <a:chExt cx="1497464" cy="196691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885950"/>
              <a:ext cx="1497464" cy="196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6527800" y="2774950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91400" y="1581150"/>
            <a:ext cx="1497464" cy="1966913"/>
            <a:chOff x="7391400" y="1885950"/>
            <a:chExt cx="1497464" cy="196691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91400" y="1885950"/>
              <a:ext cx="1497464" cy="196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7962900" y="2765564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436" name="Picture 4" descr="Gỗ Tô Màu Con Thỏ RSTAR K-201/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09550"/>
            <a:ext cx="1304406" cy="1219200"/>
          </a:xfrm>
          <a:prstGeom prst="rect">
            <a:avLst/>
          </a:prstGeom>
          <a:noFill/>
        </p:spPr>
      </p:pic>
      <p:sp>
        <p:nvSpPr>
          <p:cNvPr id="18438" name="AutoShape 6" descr="Hình ảnh con thỏ, hình tô màu con thỏ dễ thương cho bé | VFO.VN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Hình ảnh con thỏ, hình tô màu con thỏ dễ thương cho bé | VFO.VN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AutoShape 12" descr="38+ Tranh tô màu con thỏ đẹp, dễ thương, nhí nhảnh và vô tư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6" name="AutoShape 14" descr="38+ Tranh tô màu con thỏ đẹp, dễ thương, nhí nhảnh và vô tư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8" name="Picture 16" descr="595.387 hình ảnh về con thỏ, dễ thương đáng yêu nhất - Mua bán hình ảnh  shutterstock giá rẻ chỉ từ 3.000 đ trong 2 phú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209550"/>
            <a:ext cx="1143000" cy="1305913"/>
          </a:xfrm>
          <a:prstGeom prst="rect">
            <a:avLst/>
          </a:prstGeom>
          <a:noFill/>
        </p:spPr>
      </p:pic>
      <p:pic>
        <p:nvPicPr>
          <p:cNvPr id="18450" name="Picture 18" descr="Hình ảnh con thỏ cute, ảnh thỏ hoạt hình dễ thương đẹp nhất - Thời Đại Hải  Tặ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544887"/>
            <a:ext cx="763503" cy="1084263"/>
          </a:xfrm>
          <a:prstGeom prst="rect">
            <a:avLst/>
          </a:prstGeom>
          <a:noFill/>
        </p:spPr>
      </p:pic>
      <p:pic>
        <p:nvPicPr>
          <p:cNvPr id="18452" name="Picture 20" descr="595.387 hình ảnh về con thỏ, dễ thương đáng yêu nhất - Mua bán hình ảnh  shutterstock giá rẻ chỉ từ 3.000 đ trong 2 phú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09550"/>
            <a:ext cx="695767" cy="1325563"/>
          </a:xfrm>
          <a:prstGeom prst="rect">
            <a:avLst/>
          </a:prstGeom>
          <a:noFill/>
        </p:spPr>
      </p:pic>
      <p:sp>
        <p:nvSpPr>
          <p:cNvPr id="18454" name="AutoShape 22" descr="Bộ hình ảnh con thỏ hoạt hình dễ thương, đẹp và hiế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55" name="Picture 23" descr="C:\Users\Admin\Pictures\hinh-anh-con-tho-hoat-hinh-de-thuong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714750"/>
            <a:ext cx="704479" cy="858176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2209800" y="1200150"/>
            <a:ext cx="762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11 - 8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67200" y="1123950"/>
            <a:ext cx="762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11 - 7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43800" y="971550"/>
            <a:ext cx="762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13 - 5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858000" y="3638550"/>
            <a:ext cx="2025650" cy="1207532"/>
            <a:chOff x="6019800" y="3638550"/>
            <a:chExt cx="2025650" cy="1207532"/>
          </a:xfrm>
        </p:grpSpPr>
        <p:pic>
          <p:nvPicPr>
            <p:cNvPr id="18442" name="Picture 10" descr="Bộ sưu tập 50 bức tranh tô màu con thỏ dễ thương dành cho bé | Dễ thương,  Thỏ, Phim hoạt hình hay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9800" y="3638550"/>
              <a:ext cx="2025650" cy="1139539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6629400" y="4476750"/>
              <a:ext cx="76200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11 - 4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029200" y="4552950"/>
            <a:ext cx="762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11 - 6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6400" y="4552950"/>
            <a:ext cx="762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11 - 5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8" name="Elbow Connector 67"/>
          <p:cNvCxnSpPr>
            <a:stCxn id="37" idx="1"/>
          </p:cNvCxnSpPr>
          <p:nvPr/>
        </p:nvCxnSpPr>
        <p:spPr>
          <a:xfrm rot="10800000">
            <a:off x="6781800" y="3028950"/>
            <a:ext cx="685800" cy="1632466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5" idx="1"/>
          </p:cNvCxnSpPr>
          <p:nvPr/>
        </p:nvCxnSpPr>
        <p:spPr>
          <a:xfrm rot="10800000" flipV="1">
            <a:off x="2514600" y="1308616"/>
            <a:ext cx="1752600" cy="501134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34" idx="1"/>
          </p:cNvCxnSpPr>
          <p:nvPr/>
        </p:nvCxnSpPr>
        <p:spPr>
          <a:xfrm rot="10800000" flipV="1">
            <a:off x="1066800" y="1384816"/>
            <a:ext cx="1143000" cy="42493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hape 83"/>
          <p:cNvCxnSpPr>
            <a:endCxn id="13" idx="2"/>
          </p:cNvCxnSpPr>
          <p:nvPr/>
        </p:nvCxnSpPr>
        <p:spPr>
          <a:xfrm flipV="1">
            <a:off x="2438400" y="3165336"/>
            <a:ext cx="2781300" cy="1387614"/>
          </a:xfrm>
          <a:prstGeom prst="curved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hape 85"/>
          <p:cNvCxnSpPr>
            <a:stCxn id="38" idx="1"/>
          </p:cNvCxnSpPr>
          <p:nvPr/>
        </p:nvCxnSpPr>
        <p:spPr>
          <a:xfrm rot="10800000">
            <a:off x="3962400" y="3333750"/>
            <a:ext cx="1066800" cy="1403866"/>
          </a:xfrm>
          <a:prstGeom prst="bent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36" idx="2"/>
          </p:cNvCxnSpPr>
          <p:nvPr/>
        </p:nvCxnSpPr>
        <p:spPr>
          <a:xfrm rot="16200000" flipH="1">
            <a:off x="7728466" y="1537216"/>
            <a:ext cx="545068" cy="152400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8370" y="2705040"/>
            <a:ext cx="1295400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11 - 8 = 3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55227" y="2703130"/>
            <a:ext cx="1295400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11 - 7 = 4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87110" y="2705040"/>
            <a:ext cx="1295400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11 – 6 = 5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11260" y="2705040"/>
            <a:ext cx="1295400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11 - 5 = 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96000" y="2705040"/>
            <a:ext cx="1295400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11 – 4 = 7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43800" y="2705040"/>
            <a:ext cx="1295400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11 – 3 = 8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61950"/>
            <a:ext cx="8763000" cy="4770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4" descr="C:\Users\Admin\Pictures\hinh-anh-con-tho-hinh-to-mau-con-tho-de-thuong-cho-be-1.gi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19599" y="4095750"/>
            <a:ext cx="924401" cy="104775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76200" y="3105150"/>
            <a:ext cx="1905000" cy="1752600"/>
            <a:chOff x="457200" y="2952750"/>
            <a:chExt cx="2514600" cy="1828800"/>
          </a:xfrm>
        </p:grpSpPr>
        <p:sp>
          <p:nvSpPr>
            <p:cNvPr id="8" name="Rounded Rectangle 7"/>
            <p:cNvSpPr/>
            <p:nvPr/>
          </p:nvSpPr>
          <p:spPr>
            <a:xfrm>
              <a:off x="457200" y="3638550"/>
              <a:ext cx="2514600" cy="1143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838200" y="2952750"/>
              <a:ext cx="1828800" cy="609600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33600" y="3105150"/>
            <a:ext cx="1905000" cy="1752600"/>
            <a:chOff x="457200" y="2952750"/>
            <a:chExt cx="25146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457200" y="3638550"/>
              <a:ext cx="2514600" cy="1143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838200" y="2952750"/>
              <a:ext cx="1828800" cy="609600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91000" y="3105150"/>
            <a:ext cx="1905000" cy="1752600"/>
            <a:chOff x="457200" y="2952750"/>
            <a:chExt cx="2514600" cy="1828800"/>
          </a:xfrm>
        </p:grpSpPr>
        <p:sp>
          <p:nvSpPr>
            <p:cNvPr id="15" name="Rounded Rectangle 14"/>
            <p:cNvSpPr/>
            <p:nvPr/>
          </p:nvSpPr>
          <p:spPr>
            <a:xfrm>
              <a:off x="457200" y="3638550"/>
              <a:ext cx="2514600" cy="1143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838200" y="2952750"/>
              <a:ext cx="1828800" cy="609600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48400" y="3105150"/>
            <a:ext cx="1905000" cy="1752600"/>
            <a:chOff x="457200" y="2952750"/>
            <a:chExt cx="2514600" cy="1828800"/>
          </a:xfrm>
        </p:grpSpPr>
        <p:sp>
          <p:nvSpPr>
            <p:cNvPr id="18" name="Rounded Rectangle 17"/>
            <p:cNvSpPr/>
            <p:nvPr/>
          </p:nvSpPr>
          <p:spPr>
            <a:xfrm>
              <a:off x="457200" y="3638550"/>
              <a:ext cx="2514600" cy="1143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838200" y="2952750"/>
              <a:ext cx="1828800" cy="609600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47359E-6 L 0.00417 -0.392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7359E-6 L -0.44583 -0.392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-1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483 L 0.00417 -0.3929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143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4" name="Picture 14" descr="C:\Users\Admin\Pictures\hinh-anh-con-tho-hinh-to-mau-con-tho-de-thuong-cho-be-1.gi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19599" y="4095750"/>
            <a:ext cx="924401" cy="1047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61950"/>
            <a:ext cx="8763000" cy="4770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13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381000" y="2952750"/>
            <a:ext cx="1752600" cy="1524000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1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2286000" y="2952750"/>
            <a:ext cx="1752600" cy="1524000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2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4267200" y="2952750"/>
            <a:ext cx="1752600" cy="1524000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3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6172200" y="2952750"/>
            <a:ext cx="1752600" cy="1524000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4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4267200" y="2952750"/>
            <a:ext cx="1752600" cy="1524000"/>
          </a:xfrm>
          <a:prstGeom prst="hexagon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Admin\Pictures\hinh-anh-con-tho-hinh-to-mau-con-tho-de-thuong-cho-be-1.gi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19599" y="4095750"/>
            <a:ext cx="924401" cy="1047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5143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61950"/>
            <a:ext cx="8763000" cy="4770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11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81000" y="2952750"/>
            <a:ext cx="1752600" cy="1524000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1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2286000" y="2952750"/>
            <a:ext cx="1752600" cy="1524000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2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267200" y="2952750"/>
            <a:ext cx="1752600" cy="1524000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3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6172200" y="2952750"/>
            <a:ext cx="1752600" cy="1524000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4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381000" y="2952750"/>
            <a:ext cx="1752600" cy="1524000"/>
          </a:xfrm>
          <a:prstGeom prst="hexagon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1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 l="2992" t="18650" r="45437" b="38389"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276350"/>
            <a:ext cx="6629400" cy="4060371"/>
            <a:chOff x="0" y="1276350"/>
            <a:chExt cx="6629400" cy="4060371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646" t="46517" r="44784" b="39550"/>
            <a:stretch>
              <a:fillRect/>
            </a:stretch>
          </p:blipFill>
          <p:spPr bwMode="auto">
            <a:xfrm>
              <a:off x="0" y="3638550"/>
              <a:ext cx="990600" cy="1698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Oval Callout 11"/>
            <p:cNvSpPr/>
            <p:nvPr/>
          </p:nvSpPr>
          <p:spPr>
            <a:xfrm>
              <a:off x="457200" y="1276350"/>
              <a:ext cx="6172200" cy="3124200"/>
            </a:xfrm>
            <a:prstGeom prst="wedgeEllipseCallout">
              <a:avLst>
                <a:gd name="adj1" fmla="val -42566"/>
                <a:gd name="adj2" fmla="val 4044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800" y="215922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Đếm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lùi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335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Mai 5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bi.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/>
          <a:srcRect l="2992" t="18650" r="45437" b="38389"/>
          <a:stretch>
            <a:fillRect/>
          </a:stretch>
        </p:blipFill>
        <p:spPr bwMode="auto">
          <a:xfrm>
            <a:off x="6400800" y="57150"/>
            <a:ext cx="271162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627120" y="13335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8398" y="563154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2114550"/>
            <a:ext cx="609600" cy="4572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600" y="2114550"/>
            <a:ext cx="664780" cy="4572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97620" y="2114550"/>
            <a:ext cx="609600" cy="4572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8600" y="2114550"/>
            <a:ext cx="609600" cy="4572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55930" y="2114550"/>
            <a:ext cx="609600" cy="4572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6400" y="2114550"/>
            <a:ext cx="609600" cy="4572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2209800" y="2647950"/>
            <a:ext cx="609600" cy="304800"/>
          </a:xfrm>
          <a:prstGeom prst="curvedUpArrow">
            <a:avLst/>
          </a:prstGeom>
          <a:solidFill>
            <a:srgbClr val="141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>
            <a:off x="2971800" y="2647950"/>
            <a:ext cx="609600" cy="304800"/>
          </a:xfrm>
          <a:prstGeom prst="curvedUpArrow">
            <a:avLst/>
          </a:prstGeom>
          <a:solidFill>
            <a:srgbClr val="141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3733800" y="2647950"/>
            <a:ext cx="609600" cy="304800"/>
          </a:xfrm>
          <a:prstGeom prst="curvedUpArrow">
            <a:avLst/>
          </a:prstGeom>
          <a:solidFill>
            <a:srgbClr val="141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>
            <a:off x="4419600" y="2647950"/>
            <a:ext cx="609600" cy="304800"/>
          </a:xfrm>
          <a:prstGeom prst="curvedUpArrow">
            <a:avLst/>
          </a:prstGeom>
          <a:solidFill>
            <a:srgbClr val="141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Up Arrow 24"/>
          <p:cNvSpPr/>
          <p:nvPr/>
        </p:nvSpPr>
        <p:spPr>
          <a:xfrm>
            <a:off x="5150070" y="2647950"/>
            <a:ext cx="609600" cy="304800"/>
          </a:xfrm>
          <a:prstGeom prst="curvedUpArrow">
            <a:avLst/>
          </a:prstGeom>
          <a:solidFill>
            <a:srgbClr val="141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" y="318135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2114550"/>
            <a:ext cx="1981200" cy="4572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11- 5 =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05800" y="211455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86400" y="2114550"/>
            <a:ext cx="6096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19400" y="455295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53" presetClass="entr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6362E-6 L -0.56666 0.1927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" y="9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8" presetClass="exit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25 0.19259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1"/>
      <p:bldP spid="6" grpId="0" animBg="1"/>
      <p:bldP spid="6" grpId="1" animBg="1"/>
      <p:bldP spid="6" grpId="2" animBg="1"/>
      <p:bldP spid="27" grpId="0"/>
      <p:bldP spid="27" grpId="1"/>
      <p:bldP spid="27" grpId="3"/>
      <p:bldP spid="28" grpId="0" animBg="1"/>
      <p:bldP spid="28" grpId="1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46" t="46517" r="44784" b="39550"/>
          <a:stretch>
            <a:fillRect/>
          </a:stretch>
        </p:blipFill>
        <p:spPr bwMode="auto">
          <a:xfrm>
            <a:off x="-1524000" y="3714750"/>
            <a:ext cx="990600" cy="169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 descr="C:\Users\Admin\Pictures\New 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066800" y="742950"/>
            <a:ext cx="1981200" cy="4572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11- 5 =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57800" y="219075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29200" y="2800350"/>
            <a:ext cx="32004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11 = 10 + 1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29200" y="3333750"/>
            <a:ext cx="28956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10 – 5 =  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200" y="3790950"/>
            <a:ext cx="28956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5 +1 = 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5400" y="432435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bi.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90600" y="1657350"/>
            <a:ext cx="3505200" cy="1219200"/>
            <a:chOff x="990600" y="1657350"/>
            <a:chExt cx="3505200" cy="1219200"/>
          </a:xfrm>
        </p:grpSpPr>
        <p:sp>
          <p:nvSpPr>
            <p:cNvPr id="38" name="Rectangle 37"/>
            <p:cNvSpPr/>
            <p:nvPr/>
          </p:nvSpPr>
          <p:spPr>
            <a:xfrm>
              <a:off x="990600" y="1657350"/>
              <a:ext cx="3505200" cy="1219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219200" y="1809750"/>
              <a:ext cx="304800" cy="3048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714500" y="1809750"/>
              <a:ext cx="304800" cy="3048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209800" y="1809750"/>
              <a:ext cx="304800" cy="3048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743200" y="1809750"/>
              <a:ext cx="304800" cy="3048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276600" y="1809750"/>
              <a:ext cx="304800" cy="3048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1219200" y="2343150"/>
              <a:ext cx="304800" cy="3048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714500" y="2343150"/>
              <a:ext cx="304800" cy="3048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209800" y="2343150"/>
              <a:ext cx="304800" cy="3048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743200" y="2343150"/>
              <a:ext cx="304800" cy="3048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276600" y="2343150"/>
              <a:ext cx="304800" cy="3048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Oval 55"/>
          <p:cNvSpPr/>
          <p:nvPr/>
        </p:nvSpPr>
        <p:spPr>
          <a:xfrm>
            <a:off x="3962400" y="1809750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1066800" y="1962150"/>
            <a:ext cx="2590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553200" y="333375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00800" y="379095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1162050" y="1733550"/>
            <a:ext cx="3238500" cy="1009650"/>
          </a:xfrm>
          <a:custGeom>
            <a:avLst/>
            <a:gdLst>
              <a:gd name="connsiteX0" fmla="*/ 2667000 w 3238500"/>
              <a:gd name="connsiteY0" fmla="*/ 19050 h 1009650"/>
              <a:gd name="connsiteX1" fmla="*/ 2667000 w 3238500"/>
              <a:gd name="connsiteY1" fmla="*/ 476250 h 1009650"/>
              <a:gd name="connsiteX2" fmla="*/ 0 w 3238500"/>
              <a:gd name="connsiteY2" fmla="*/ 495300 h 1009650"/>
              <a:gd name="connsiteX3" fmla="*/ 0 w 3238500"/>
              <a:gd name="connsiteY3" fmla="*/ 1009650 h 1009650"/>
              <a:gd name="connsiteX4" fmla="*/ 3238500 w 3238500"/>
              <a:gd name="connsiteY4" fmla="*/ 1009650 h 1009650"/>
              <a:gd name="connsiteX5" fmla="*/ 3238500 w 3238500"/>
              <a:gd name="connsiteY5" fmla="*/ 0 h 1009650"/>
              <a:gd name="connsiteX6" fmla="*/ 2667000 w 3238500"/>
              <a:gd name="connsiteY6" fmla="*/ 190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1009650">
                <a:moveTo>
                  <a:pt x="2667000" y="19050"/>
                </a:moveTo>
                <a:lnTo>
                  <a:pt x="2667000" y="476250"/>
                </a:lnTo>
                <a:lnTo>
                  <a:pt x="0" y="495300"/>
                </a:lnTo>
                <a:lnTo>
                  <a:pt x="0" y="1009650"/>
                </a:lnTo>
                <a:lnTo>
                  <a:pt x="3238500" y="1009650"/>
                </a:lnTo>
                <a:lnTo>
                  <a:pt x="3238500" y="0"/>
                </a:lnTo>
                <a:lnTo>
                  <a:pt x="2667000" y="19050"/>
                </a:lnTo>
                <a:close/>
              </a:path>
            </a:pathLst>
          </a:cu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066800" y="742950"/>
            <a:ext cx="1981200" cy="4572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11- 5 = 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45833 0.7259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/>
      <p:bldP spid="36" grpId="0"/>
      <p:bldP spid="37" grpId="0"/>
      <p:bldP spid="56" grpId="0" animBg="1"/>
      <p:bldP spid="60" grpId="0"/>
      <p:bldP spid="61" grpId="0"/>
      <p:bldP spid="71" grpId="0" animBg="1"/>
      <p:bldP spid="72" grpId="0" animBg="1"/>
      <p:bldP spid="7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38151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a)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11 – 6                            b)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13 - 5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162050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11 =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112395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 +1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0975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 10 – 6 =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809750"/>
            <a:ext cx="609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4193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 4 + 1 =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2343150"/>
            <a:ext cx="609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3105150"/>
            <a:ext cx="2133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 – 6 =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2343150"/>
            <a:ext cx="609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3050" y="1123950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13 =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112395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 +3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173355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 10 – 5 =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400" y="1733550"/>
            <a:ext cx="609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23431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 5 + 3 =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2305050"/>
            <a:ext cx="609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3067050"/>
            <a:ext cx="22098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13 – 5 =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0400" y="2305050"/>
            <a:ext cx="609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5185 L 0 0.1490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5185 L 0 0.1490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3" grpId="0" animBg="1"/>
      <p:bldP spid="14" grpId="0" animBg="1"/>
      <p:bldP spid="14" grpId="1" animBg="1"/>
      <p:bldP spid="15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384</Words>
  <Application>Microsoft Office PowerPoint</Application>
  <PresentationFormat>On-screen Show (16:9)</PresentationFormat>
  <Paragraphs>110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2. Tính nhẩm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45</cp:revision>
  <dcterms:created xsi:type="dcterms:W3CDTF">2022-10-10T09:56:57Z</dcterms:created>
  <dcterms:modified xsi:type="dcterms:W3CDTF">2022-10-11T23:54:57Z</dcterms:modified>
</cp:coreProperties>
</file>