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15"/>
  </p:notesMasterIdLst>
  <p:sldIdLst>
    <p:sldId id="257" r:id="rId3"/>
    <p:sldId id="341" r:id="rId4"/>
    <p:sldId id="343" r:id="rId5"/>
    <p:sldId id="344" r:id="rId6"/>
    <p:sldId id="345" r:id="rId7"/>
    <p:sldId id="346" r:id="rId8"/>
    <p:sldId id="2649" r:id="rId9"/>
    <p:sldId id="2647" r:id="rId10"/>
    <p:sldId id="2648" r:id="rId11"/>
    <p:sldId id="2652" r:id="rId12"/>
    <p:sldId id="2650" r:id="rId13"/>
    <p:sldId id="325"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74" d="100"/>
          <a:sy n="74" d="100"/>
        </p:scale>
        <p:origin x="798"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E7730A7-A41F-406F-A457-CDA53BA0CBF4}" type="datetimeFigureOut">
              <a:rPr lang="en-US" smtClean="0"/>
              <a:t>11/27/2022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1478D26-0B7A-4875-8CA2-79A67A6819AF}" type="slidenum">
              <a:rPr lang="en-US" smtClean="0"/>
              <a:t>‹#›</a:t>
            </a:fld>
            <a:endParaRPr lang="en-US"/>
          </a:p>
        </p:txBody>
      </p:sp>
    </p:spTree>
    <p:extLst>
      <p:ext uri="{BB962C8B-B14F-4D97-AF65-F5344CB8AC3E}">
        <p14:creationId xmlns:p14="http://schemas.microsoft.com/office/powerpoint/2010/main" val="17244712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290F14E2-7C29-456F-B69A-B31212F2FB4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4655416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a:t>
            </a:r>
            <a:r>
              <a:rPr lang="en-US" baseline="0" dirty="0"/>
              <a:t> </a:t>
            </a:r>
            <a:r>
              <a:rPr lang="en-US" baseline="0" dirty="0" err="1"/>
              <a:t>vào</a:t>
            </a:r>
            <a:r>
              <a:rPr lang="en-US" baseline="0" dirty="0"/>
              <a:t> </a:t>
            </a:r>
            <a:r>
              <a:rPr lang="en-US" baseline="0" dirty="0" err="1"/>
              <a:t>đồ</a:t>
            </a:r>
            <a:r>
              <a:rPr lang="en-US" baseline="0" dirty="0"/>
              <a:t> </a:t>
            </a:r>
            <a:r>
              <a:rPr lang="en-US" baseline="0" dirty="0" err="1"/>
              <a:t>trên</a:t>
            </a:r>
            <a:r>
              <a:rPr lang="en-US" baseline="0" dirty="0"/>
              <a:t> </a:t>
            </a:r>
            <a:r>
              <a:rPr lang="en-US" baseline="0" dirty="0" err="1"/>
              <a:t>kệ</a:t>
            </a:r>
            <a:r>
              <a:rPr lang="en-US" baseline="0" dirty="0"/>
              <a:t> </a:t>
            </a:r>
            <a:r>
              <a:rPr lang="en-US" baseline="0" dirty="0" err="1"/>
              <a:t>để</a:t>
            </a:r>
            <a:r>
              <a:rPr lang="en-US" baseline="0" dirty="0"/>
              <a:t> </a:t>
            </a:r>
            <a:r>
              <a:rPr lang="en-US" baseline="0" dirty="0" err="1"/>
              <a:t>tới</a:t>
            </a:r>
            <a:r>
              <a:rPr lang="en-US" baseline="0" dirty="0"/>
              <a:t> </a:t>
            </a:r>
            <a:r>
              <a:rPr lang="en-US" baseline="0" dirty="0" err="1"/>
              <a:t>câu</a:t>
            </a:r>
            <a:r>
              <a:rPr lang="en-US" baseline="0" dirty="0"/>
              <a:t> </a:t>
            </a:r>
            <a:r>
              <a:rPr lang="en-US" baseline="0" dirty="0" err="1"/>
              <a:t>hỏi</a:t>
            </a:r>
            <a:endParaRPr lang="en-US" baseline="0" dirty="0"/>
          </a:p>
          <a:p>
            <a:r>
              <a:rPr lang="en-US" baseline="0" dirty="0" err="1"/>
              <a:t>Tại</a:t>
            </a:r>
            <a:r>
              <a:rPr lang="en-US" baseline="0" dirty="0"/>
              <a:t> slide </a:t>
            </a:r>
            <a:r>
              <a:rPr lang="en-US" baseline="0" dirty="0" err="1"/>
              <a:t>câu</a:t>
            </a:r>
            <a:r>
              <a:rPr lang="en-US" baseline="0" dirty="0"/>
              <a:t> </a:t>
            </a:r>
            <a:r>
              <a:rPr lang="en-US" baseline="0" dirty="0" err="1"/>
              <a:t>hỏi</a:t>
            </a:r>
            <a:r>
              <a:rPr lang="en-US" baseline="0" dirty="0"/>
              <a:t>, click </a:t>
            </a:r>
            <a:r>
              <a:rPr lang="en-US" baseline="0" dirty="0" err="1"/>
              <a:t>vào</a:t>
            </a:r>
            <a:r>
              <a:rPr lang="en-US" baseline="0" dirty="0"/>
              <a:t> </a:t>
            </a:r>
            <a:r>
              <a:rPr lang="en-US" baseline="0" dirty="0" err="1"/>
              <a:t>cậu</a:t>
            </a:r>
            <a:r>
              <a:rPr lang="en-US" baseline="0" dirty="0"/>
              <a:t> </a:t>
            </a:r>
            <a:r>
              <a:rPr lang="en-US" baseline="0" dirty="0" err="1"/>
              <a:t>bé</a:t>
            </a:r>
            <a:r>
              <a:rPr lang="en-US" baseline="0" dirty="0"/>
              <a:t> </a:t>
            </a:r>
            <a:r>
              <a:rPr lang="en-US" baseline="0" dirty="0" err="1"/>
              <a:t>để</a:t>
            </a:r>
            <a:r>
              <a:rPr lang="en-US" baseline="0" dirty="0"/>
              <a:t> quay </a:t>
            </a:r>
            <a:r>
              <a:rPr lang="en-US" baseline="0" dirty="0" err="1"/>
              <a:t>về</a:t>
            </a:r>
            <a:r>
              <a:rPr lang="en-US" baseline="0" dirty="0"/>
              <a:t> slide </a:t>
            </a:r>
            <a:r>
              <a:rPr lang="en-US" baseline="0" dirty="0" err="1"/>
              <a:t>này</a:t>
            </a:r>
            <a:endParaRPr lang="en-US" baseline="0" dirty="0"/>
          </a:p>
          <a:p>
            <a:r>
              <a:rPr lang="en-US" baseline="0" dirty="0" err="1"/>
              <a:t>Chơi</a:t>
            </a:r>
            <a:r>
              <a:rPr lang="en-US" baseline="0" dirty="0"/>
              <a:t> </a:t>
            </a:r>
            <a:r>
              <a:rPr lang="en-US" baseline="0" dirty="0" err="1"/>
              <a:t>xong</a:t>
            </a:r>
            <a:r>
              <a:rPr lang="en-US" baseline="0" dirty="0"/>
              <a:t> </a:t>
            </a:r>
            <a:r>
              <a:rPr lang="en-US" baseline="0" dirty="0" err="1"/>
              <a:t>thì</a:t>
            </a:r>
            <a:r>
              <a:rPr lang="en-US" baseline="0" dirty="0"/>
              <a:t> click </a:t>
            </a:r>
            <a:r>
              <a:rPr lang="en-US" baseline="0" dirty="0" err="1"/>
              <a:t>vào</a:t>
            </a:r>
            <a:r>
              <a:rPr lang="en-US" baseline="0" dirty="0"/>
              <a:t> </a:t>
            </a:r>
            <a:r>
              <a:rPr lang="en-US" baseline="0" dirty="0" err="1"/>
              <a:t>mũi</a:t>
            </a:r>
            <a:r>
              <a:rPr lang="en-US" baseline="0" dirty="0"/>
              <a:t> </a:t>
            </a:r>
            <a:r>
              <a:rPr lang="en-US" baseline="0" dirty="0" err="1"/>
              <a:t>tên</a:t>
            </a:r>
            <a:r>
              <a:rPr lang="en-US" baseline="0" dirty="0"/>
              <a:t> </a:t>
            </a:r>
            <a:r>
              <a:rPr lang="en-US" baseline="0" dirty="0" err="1"/>
              <a:t>để</a:t>
            </a:r>
            <a:r>
              <a:rPr lang="en-US" baseline="0" dirty="0"/>
              <a:t> </a:t>
            </a:r>
            <a:r>
              <a:rPr lang="en-US" baseline="0" dirty="0" err="1"/>
              <a:t>đi</a:t>
            </a:r>
            <a:r>
              <a:rPr lang="en-US" baseline="0" dirty="0"/>
              <a:t> </a:t>
            </a:r>
            <a:r>
              <a:rPr lang="en-US" baseline="0" dirty="0" err="1"/>
              <a:t>tới</a:t>
            </a:r>
            <a:r>
              <a:rPr lang="en-US" baseline="0" dirty="0"/>
              <a:t> </a:t>
            </a:r>
            <a:r>
              <a:rPr lang="en-US" baseline="0" dirty="0" err="1"/>
              <a:t>bài</a:t>
            </a:r>
            <a:r>
              <a:rPr lang="en-US" baseline="0" dirty="0"/>
              <a:t> </a:t>
            </a:r>
            <a:r>
              <a:rPr lang="en-US" baseline="0" dirty="0" err="1"/>
              <a:t>học</a:t>
            </a:r>
            <a:endParaRPr lang="en-US" dirty="0"/>
          </a:p>
        </p:txBody>
      </p:sp>
    </p:spTree>
    <p:extLst>
      <p:ext uri="{BB962C8B-B14F-4D97-AF65-F5344CB8AC3E}">
        <p14:creationId xmlns:p14="http://schemas.microsoft.com/office/powerpoint/2010/main" val="26497290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290F14E2-7C29-456F-B69A-B31212F2FB4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1843902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8E795C-27D3-4404-9671-CD26A802784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7767751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8E795C-27D3-4404-9671-CD26A802784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7750271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8E795C-27D3-4404-9671-CD26A802784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3584838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8E795C-27D3-4404-9671-CD26A802784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6456451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290F14E2-7C29-456F-B69A-B31212F2FB4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864842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7"/>
            <a:ext cx="9144000" cy="1655763"/>
          </a:xfrm>
          <a:prstGeom prst="rect">
            <a:avLst/>
          </a:prstGeo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a:xfrm>
            <a:off x="838200" y="6356351"/>
            <a:ext cx="2743200" cy="365125"/>
          </a:xfrm>
          <a:prstGeom prst="rect">
            <a:avLst/>
          </a:prstGeom>
        </p:spPr>
        <p:txBody>
          <a:bodyPr/>
          <a:lstStyle/>
          <a:p>
            <a:fld id="{CB6B4309-45E7-4CB5-9E00-F905C9FC902E}" type="datetimeFigureOut">
              <a:rPr lang="zh-CN" altLang="en-US" smtClean="0"/>
              <a:t>2022/11/27</a:t>
            </a:fld>
            <a:endParaRPr lang="zh-CN" altLang="en-US"/>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fld id="{08A35BCF-9C02-4DA9-8BEF-D7AB5ED1971D}" type="slidenum">
              <a:rPr lang="zh-CN" altLang="en-US" smtClean="0"/>
              <a:t>‹#›</a:t>
            </a:fld>
            <a:endParaRPr lang="zh-CN" altLang="en-US"/>
          </a:p>
        </p:txBody>
      </p:sp>
      <p:pic>
        <p:nvPicPr>
          <p:cNvPr id="7" name="图片 6">
            <a:extLst>
              <a:ext uri="{FF2B5EF4-FFF2-40B4-BE49-F238E27FC236}">
                <a16:creationId xmlns="" xmlns:a16="http://schemas.microsoft.com/office/drawing/2014/main" id="{B74CE8B9-D3ED-4BA4-B587-B94AC7BA5B4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7920"/>
          </a:xfrm>
          <a:prstGeom prst="rect">
            <a:avLst/>
          </a:prstGeom>
        </p:spPr>
      </p:pic>
    </p:spTree>
    <p:extLst>
      <p:ext uri="{BB962C8B-B14F-4D97-AF65-F5344CB8AC3E}">
        <p14:creationId xmlns:p14="http://schemas.microsoft.com/office/powerpoint/2010/main" val="2426141879"/>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652434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053471"/>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p:nvPr/>
        </p:nvSpPr>
        <p:spPr>
          <a:xfrm rot="-10664892">
            <a:off x="-256112" y="-219003"/>
            <a:ext cx="12740318" cy="7148876"/>
          </a:xfrm>
          <a:custGeom>
            <a:avLst/>
            <a:gdLst/>
            <a:ahLst/>
            <a:cxnLst/>
            <a:rect l="l" t="t" r="r" b="b"/>
            <a:pathLst>
              <a:path w="44882" h="36450" extrusionOk="0">
                <a:moveTo>
                  <a:pt x="42957" y="712"/>
                </a:moveTo>
                <a:cubicBezTo>
                  <a:pt x="42999" y="816"/>
                  <a:pt x="43041" y="858"/>
                  <a:pt x="43062" y="942"/>
                </a:cubicBezTo>
                <a:cubicBezTo>
                  <a:pt x="43271" y="2323"/>
                  <a:pt x="43522" y="3704"/>
                  <a:pt x="43689" y="5106"/>
                </a:cubicBezTo>
                <a:cubicBezTo>
                  <a:pt x="43794" y="6047"/>
                  <a:pt x="43752" y="6989"/>
                  <a:pt x="43794" y="7951"/>
                </a:cubicBezTo>
                <a:cubicBezTo>
                  <a:pt x="43815" y="8265"/>
                  <a:pt x="43815" y="8600"/>
                  <a:pt x="43919" y="8914"/>
                </a:cubicBezTo>
                <a:cubicBezTo>
                  <a:pt x="44170" y="9646"/>
                  <a:pt x="44233" y="10378"/>
                  <a:pt x="44212" y="11132"/>
                </a:cubicBezTo>
                <a:cubicBezTo>
                  <a:pt x="44170" y="12052"/>
                  <a:pt x="44233" y="12973"/>
                  <a:pt x="44526" y="13852"/>
                </a:cubicBezTo>
                <a:cubicBezTo>
                  <a:pt x="44589" y="14124"/>
                  <a:pt x="44631" y="14438"/>
                  <a:pt x="44631" y="14730"/>
                </a:cubicBezTo>
                <a:lnTo>
                  <a:pt x="44777" y="24837"/>
                </a:lnTo>
                <a:cubicBezTo>
                  <a:pt x="44798" y="27285"/>
                  <a:pt x="44861" y="29691"/>
                  <a:pt x="44882" y="32118"/>
                </a:cubicBezTo>
                <a:cubicBezTo>
                  <a:pt x="44882" y="32432"/>
                  <a:pt x="44840" y="32767"/>
                  <a:pt x="44798" y="33080"/>
                </a:cubicBezTo>
                <a:cubicBezTo>
                  <a:pt x="44756" y="33624"/>
                  <a:pt x="44694" y="34189"/>
                  <a:pt x="44652" y="34859"/>
                </a:cubicBezTo>
                <a:cubicBezTo>
                  <a:pt x="44694" y="34775"/>
                  <a:pt x="44652" y="34838"/>
                  <a:pt x="44631" y="34880"/>
                </a:cubicBezTo>
                <a:cubicBezTo>
                  <a:pt x="44380" y="35382"/>
                  <a:pt x="43940" y="35508"/>
                  <a:pt x="43501" y="35340"/>
                </a:cubicBezTo>
                <a:cubicBezTo>
                  <a:pt x="43020" y="35152"/>
                  <a:pt x="42559" y="35131"/>
                  <a:pt x="42078" y="35173"/>
                </a:cubicBezTo>
                <a:cubicBezTo>
                  <a:pt x="40760" y="35257"/>
                  <a:pt x="39463" y="35047"/>
                  <a:pt x="38207" y="34733"/>
                </a:cubicBezTo>
                <a:cubicBezTo>
                  <a:pt x="37161" y="34817"/>
                  <a:pt x="36157" y="34461"/>
                  <a:pt x="35111" y="34461"/>
                </a:cubicBezTo>
                <a:cubicBezTo>
                  <a:pt x="34190" y="34461"/>
                  <a:pt x="33248" y="34524"/>
                  <a:pt x="32328" y="34420"/>
                </a:cubicBezTo>
                <a:cubicBezTo>
                  <a:pt x="31700" y="34336"/>
                  <a:pt x="31072" y="34294"/>
                  <a:pt x="30424" y="34294"/>
                </a:cubicBezTo>
                <a:cubicBezTo>
                  <a:pt x="29398" y="34315"/>
                  <a:pt x="28373" y="34357"/>
                  <a:pt x="27369" y="34608"/>
                </a:cubicBezTo>
                <a:cubicBezTo>
                  <a:pt x="26888" y="34713"/>
                  <a:pt x="26385" y="34671"/>
                  <a:pt x="25925" y="34713"/>
                </a:cubicBezTo>
                <a:cubicBezTo>
                  <a:pt x="25109" y="34733"/>
                  <a:pt x="24335" y="34733"/>
                  <a:pt x="23519" y="34754"/>
                </a:cubicBezTo>
                <a:cubicBezTo>
                  <a:pt x="23289" y="34754"/>
                  <a:pt x="23079" y="34754"/>
                  <a:pt x="22828" y="34775"/>
                </a:cubicBezTo>
                <a:cubicBezTo>
                  <a:pt x="21615" y="34964"/>
                  <a:pt x="20359" y="35152"/>
                  <a:pt x="19125" y="35340"/>
                </a:cubicBezTo>
                <a:cubicBezTo>
                  <a:pt x="18790" y="35382"/>
                  <a:pt x="18414" y="35445"/>
                  <a:pt x="18079" y="35466"/>
                </a:cubicBezTo>
                <a:cubicBezTo>
                  <a:pt x="17765" y="35508"/>
                  <a:pt x="17430" y="35508"/>
                  <a:pt x="17137" y="35591"/>
                </a:cubicBezTo>
                <a:cubicBezTo>
                  <a:pt x="16237" y="35863"/>
                  <a:pt x="15359" y="35821"/>
                  <a:pt x="14459" y="35863"/>
                </a:cubicBezTo>
                <a:cubicBezTo>
                  <a:pt x="13141" y="35884"/>
                  <a:pt x="11781" y="35905"/>
                  <a:pt x="10442" y="35968"/>
                </a:cubicBezTo>
                <a:cubicBezTo>
                  <a:pt x="10253" y="35968"/>
                  <a:pt x="10044" y="35968"/>
                  <a:pt x="9856" y="36031"/>
                </a:cubicBezTo>
                <a:cubicBezTo>
                  <a:pt x="9270" y="36324"/>
                  <a:pt x="8600" y="36303"/>
                  <a:pt x="7973" y="36324"/>
                </a:cubicBezTo>
                <a:cubicBezTo>
                  <a:pt x="6278" y="36345"/>
                  <a:pt x="4583" y="36407"/>
                  <a:pt x="2888" y="36449"/>
                </a:cubicBezTo>
                <a:lnTo>
                  <a:pt x="2784" y="36449"/>
                </a:lnTo>
                <a:cubicBezTo>
                  <a:pt x="2072" y="36449"/>
                  <a:pt x="1884" y="36324"/>
                  <a:pt x="1863" y="35654"/>
                </a:cubicBezTo>
                <a:cubicBezTo>
                  <a:pt x="1800" y="34713"/>
                  <a:pt x="1800" y="33729"/>
                  <a:pt x="1800" y="32788"/>
                </a:cubicBezTo>
                <a:cubicBezTo>
                  <a:pt x="1800" y="31930"/>
                  <a:pt x="1800" y="31093"/>
                  <a:pt x="1570" y="30256"/>
                </a:cubicBezTo>
                <a:cubicBezTo>
                  <a:pt x="1486" y="29942"/>
                  <a:pt x="1486" y="29607"/>
                  <a:pt x="1486" y="29293"/>
                </a:cubicBezTo>
                <a:cubicBezTo>
                  <a:pt x="1465" y="28645"/>
                  <a:pt x="1465" y="27975"/>
                  <a:pt x="1256" y="27347"/>
                </a:cubicBezTo>
                <a:cubicBezTo>
                  <a:pt x="1152" y="27034"/>
                  <a:pt x="1152" y="26657"/>
                  <a:pt x="1152" y="26280"/>
                </a:cubicBezTo>
                <a:cubicBezTo>
                  <a:pt x="1131" y="23937"/>
                  <a:pt x="1131" y="21572"/>
                  <a:pt x="1110" y="19229"/>
                </a:cubicBezTo>
                <a:cubicBezTo>
                  <a:pt x="1110" y="18915"/>
                  <a:pt x="1089" y="18559"/>
                  <a:pt x="1005" y="18246"/>
                </a:cubicBezTo>
                <a:cubicBezTo>
                  <a:pt x="838" y="17702"/>
                  <a:pt x="817" y="17158"/>
                  <a:pt x="817" y="16614"/>
                </a:cubicBezTo>
                <a:cubicBezTo>
                  <a:pt x="817" y="15484"/>
                  <a:pt x="796" y="14375"/>
                  <a:pt x="775" y="13266"/>
                </a:cubicBezTo>
                <a:cubicBezTo>
                  <a:pt x="775" y="13015"/>
                  <a:pt x="733" y="12805"/>
                  <a:pt x="691" y="12575"/>
                </a:cubicBezTo>
                <a:cubicBezTo>
                  <a:pt x="524" y="11822"/>
                  <a:pt x="398" y="11027"/>
                  <a:pt x="461" y="10253"/>
                </a:cubicBezTo>
                <a:cubicBezTo>
                  <a:pt x="482" y="10064"/>
                  <a:pt x="461" y="9855"/>
                  <a:pt x="398" y="9667"/>
                </a:cubicBezTo>
                <a:cubicBezTo>
                  <a:pt x="1" y="8265"/>
                  <a:pt x="147" y="6821"/>
                  <a:pt x="105" y="5378"/>
                </a:cubicBezTo>
                <a:cubicBezTo>
                  <a:pt x="84" y="4373"/>
                  <a:pt x="84" y="3348"/>
                  <a:pt x="84" y="2344"/>
                </a:cubicBezTo>
                <a:cubicBezTo>
                  <a:pt x="84" y="1549"/>
                  <a:pt x="356" y="1193"/>
                  <a:pt x="1152" y="1151"/>
                </a:cubicBezTo>
                <a:cubicBezTo>
                  <a:pt x="1947" y="1088"/>
                  <a:pt x="2721" y="963"/>
                  <a:pt x="3537" y="1256"/>
                </a:cubicBezTo>
                <a:cubicBezTo>
                  <a:pt x="3934" y="1381"/>
                  <a:pt x="4437" y="1277"/>
                  <a:pt x="4876" y="1277"/>
                </a:cubicBezTo>
                <a:cubicBezTo>
                  <a:pt x="7052" y="1235"/>
                  <a:pt x="9249" y="1151"/>
                  <a:pt x="11404" y="1088"/>
                </a:cubicBezTo>
                <a:cubicBezTo>
                  <a:pt x="13580" y="1025"/>
                  <a:pt x="15777" y="963"/>
                  <a:pt x="17953" y="879"/>
                </a:cubicBezTo>
                <a:cubicBezTo>
                  <a:pt x="18204" y="879"/>
                  <a:pt x="18455" y="816"/>
                  <a:pt x="18706" y="774"/>
                </a:cubicBezTo>
                <a:cubicBezTo>
                  <a:pt x="19209" y="712"/>
                  <a:pt x="19732" y="628"/>
                  <a:pt x="20234" y="544"/>
                </a:cubicBezTo>
                <a:cubicBezTo>
                  <a:pt x="20380" y="523"/>
                  <a:pt x="20548" y="544"/>
                  <a:pt x="20694" y="502"/>
                </a:cubicBezTo>
                <a:cubicBezTo>
                  <a:pt x="22138" y="84"/>
                  <a:pt x="23623" y="189"/>
                  <a:pt x="25088" y="126"/>
                </a:cubicBezTo>
                <a:cubicBezTo>
                  <a:pt x="26406" y="84"/>
                  <a:pt x="27704" y="42"/>
                  <a:pt x="29043" y="21"/>
                </a:cubicBezTo>
                <a:cubicBezTo>
                  <a:pt x="29231" y="21"/>
                  <a:pt x="29440" y="0"/>
                  <a:pt x="29608" y="21"/>
                </a:cubicBezTo>
                <a:cubicBezTo>
                  <a:pt x="31554" y="419"/>
                  <a:pt x="33520" y="105"/>
                  <a:pt x="35445" y="126"/>
                </a:cubicBezTo>
                <a:cubicBezTo>
                  <a:pt x="35927" y="126"/>
                  <a:pt x="36408" y="105"/>
                  <a:pt x="36889" y="105"/>
                </a:cubicBezTo>
                <a:cubicBezTo>
                  <a:pt x="37015" y="105"/>
                  <a:pt x="37182" y="84"/>
                  <a:pt x="37245" y="126"/>
                </a:cubicBezTo>
                <a:cubicBezTo>
                  <a:pt x="37726" y="440"/>
                  <a:pt x="38249" y="314"/>
                  <a:pt x="38751" y="314"/>
                </a:cubicBezTo>
                <a:cubicBezTo>
                  <a:pt x="39191" y="335"/>
                  <a:pt x="39651" y="251"/>
                  <a:pt x="40049" y="523"/>
                </a:cubicBezTo>
                <a:cubicBezTo>
                  <a:pt x="40885" y="523"/>
                  <a:pt x="41701" y="565"/>
                  <a:pt x="42518" y="816"/>
                </a:cubicBezTo>
                <a:cubicBezTo>
                  <a:pt x="42664" y="837"/>
                  <a:pt x="42831" y="753"/>
                  <a:pt x="42957" y="712"/>
                </a:cubicBezTo>
                <a:close/>
                <a:moveTo>
                  <a:pt x="42476" y="1821"/>
                </a:moveTo>
                <a:cubicBezTo>
                  <a:pt x="41618" y="2009"/>
                  <a:pt x="40844" y="1402"/>
                  <a:pt x="39965" y="1590"/>
                </a:cubicBezTo>
                <a:cubicBezTo>
                  <a:pt x="39881" y="1611"/>
                  <a:pt x="39756" y="1590"/>
                  <a:pt x="39672" y="1549"/>
                </a:cubicBezTo>
                <a:cubicBezTo>
                  <a:pt x="39128" y="1256"/>
                  <a:pt x="38563" y="1360"/>
                  <a:pt x="37977" y="1339"/>
                </a:cubicBezTo>
                <a:cubicBezTo>
                  <a:pt x="37726" y="1339"/>
                  <a:pt x="37454" y="1360"/>
                  <a:pt x="37224" y="1256"/>
                </a:cubicBezTo>
                <a:cubicBezTo>
                  <a:pt x="36889" y="1088"/>
                  <a:pt x="36533" y="1088"/>
                  <a:pt x="36199" y="1088"/>
                </a:cubicBezTo>
                <a:cubicBezTo>
                  <a:pt x="35341" y="1130"/>
                  <a:pt x="34483" y="1130"/>
                  <a:pt x="33625" y="1151"/>
                </a:cubicBezTo>
                <a:cubicBezTo>
                  <a:pt x="32286" y="1193"/>
                  <a:pt x="30926" y="1297"/>
                  <a:pt x="29587" y="1005"/>
                </a:cubicBezTo>
                <a:cubicBezTo>
                  <a:pt x="29377" y="963"/>
                  <a:pt x="29147" y="984"/>
                  <a:pt x="28917" y="984"/>
                </a:cubicBezTo>
                <a:cubicBezTo>
                  <a:pt x="27473" y="1005"/>
                  <a:pt x="26030" y="1005"/>
                  <a:pt x="24586" y="1088"/>
                </a:cubicBezTo>
                <a:cubicBezTo>
                  <a:pt x="23310" y="1151"/>
                  <a:pt x="22033" y="1046"/>
                  <a:pt x="20778" y="1444"/>
                </a:cubicBezTo>
                <a:cubicBezTo>
                  <a:pt x="20569" y="1507"/>
                  <a:pt x="20338" y="1465"/>
                  <a:pt x="20087" y="1486"/>
                </a:cubicBezTo>
                <a:cubicBezTo>
                  <a:pt x="19794" y="1507"/>
                  <a:pt x="19522" y="1507"/>
                  <a:pt x="19230" y="1611"/>
                </a:cubicBezTo>
                <a:cubicBezTo>
                  <a:pt x="18434" y="1883"/>
                  <a:pt x="17660" y="1862"/>
                  <a:pt x="16844" y="1883"/>
                </a:cubicBezTo>
                <a:cubicBezTo>
                  <a:pt x="16007" y="1904"/>
                  <a:pt x="15170" y="1904"/>
                  <a:pt x="14354" y="1925"/>
                </a:cubicBezTo>
                <a:cubicBezTo>
                  <a:pt x="10881" y="2009"/>
                  <a:pt x="7387" y="2114"/>
                  <a:pt x="3893" y="2176"/>
                </a:cubicBezTo>
                <a:cubicBezTo>
                  <a:pt x="3579" y="2176"/>
                  <a:pt x="3265" y="2114"/>
                  <a:pt x="2951" y="2009"/>
                </a:cubicBezTo>
                <a:cubicBezTo>
                  <a:pt x="2302" y="1800"/>
                  <a:pt x="1654" y="1862"/>
                  <a:pt x="1005" y="1988"/>
                </a:cubicBezTo>
                <a:cubicBezTo>
                  <a:pt x="963" y="2176"/>
                  <a:pt x="942" y="2302"/>
                  <a:pt x="942" y="2427"/>
                </a:cubicBezTo>
                <a:cubicBezTo>
                  <a:pt x="963" y="4290"/>
                  <a:pt x="1026" y="6173"/>
                  <a:pt x="1047" y="8035"/>
                </a:cubicBezTo>
                <a:cubicBezTo>
                  <a:pt x="1340" y="9207"/>
                  <a:pt x="1319" y="10420"/>
                  <a:pt x="1465" y="11613"/>
                </a:cubicBezTo>
                <a:cubicBezTo>
                  <a:pt x="1570" y="12450"/>
                  <a:pt x="1737" y="13287"/>
                  <a:pt x="1696" y="14145"/>
                </a:cubicBezTo>
                <a:cubicBezTo>
                  <a:pt x="1696" y="14563"/>
                  <a:pt x="1696" y="15002"/>
                  <a:pt x="1737" y="15421"/>
                </a:cubicBezTo>
                <a:cubicBezTo>
                  <a:pt x="1779" y="16363"/>
                  <a:pt x="1675" y="17346"/>
                  <a:pt x="1988" y="18246"/>
                </a:cubicBezTo>
                <a:cubicBezTo>
                  <a:pt x="2072" y="18497"/>
                  <a:pt x="2072" y="18769"/>
                  <a:pt x="2072" y="19041"/>
                </a:cubicBezTo>
                <a:cubicBezTo>
                  <a:pt x="2093" y="21070"/>
                  <a:pt x="2114" y="23079"/>
                  <a:pt x="2177" y="25129"/>
                </a:cubicBezTo>
                <a:cubicBezTo>
                  <a:pt x="2177" y="25820"/>
                  <a:pt x="2156" y="26510"/>
                  <a:pt x="2302" y="27159"/>
                </a:cubicBezTo>
                <a:cubicBezTo>
                  <a:pt x="2470" y="27912"/>
                  <a:pt x="2532" y="28666"/>
                  <a:pt x="2532" y="29398"/>
                </a:cubicBezTo>
                <a:cubicBezTo>
                  <a:pt x="2532" y="29691"/>
                  <a:pt x="2574" y="30005"/>
                  <a:pt x="2679" y="30256"/>
                </a:cubicBezTo>
                <a:cubicBezTo>
                  <a:pt x="2825" y="30737"/>
                  <a:pt x="2888" y="31218"/>
                  <a:pt x="2888" y="31700"/>
                </a:cubicBezTo>
                <a:cubicBezTo>
                  <a:pt x="2888" y="32516"/>
                  <a:pt x="2888" y="33352"/>
                  <a:pt x="2909" y="34148"/>
                </a:cubicBezTo>
                <a:cubicBezTo>
                  <a:pt x="2909" y="34545"/>
                  <a:pt x="2888" y="34943"/>
                  <a:pt x="3035" y="35319"/>
                </a:cubicBezTo>
                <a:cubicBezTo>
                  <a:pt x="3160" y="35319"/>
                  <a:pt x="3307" y="35361"/>
                  <a:pt x="3432" y="35361"/>
                </a:cubicBezTo>
                <a:cubicBezTo>
                  <a:pt x="5001" y="35319"/>
                  <a:pt x="6571" y="35298"/>
                  <a:pt x="8140" y="35236"/>
                </a:cubicBezTo>
                <a:cubicBezTo>
                  <a:pt x="8579" y="35194"/>
                  <a:pt x="9019" y="35089"/>
                  <a:pt x="9479" y="35005"/>
                </a:cubicBezTo>
                <a:cubicBezTo>
                  <a:pt x="9730" y="34964"/>
                  <a:pt x="9960" y="34880"/>
                  <a:pt x="10232" y="34880"/>
                </a:cubicBezTo>
                <a:cubicBezTo>
                  <a:pt x="12053" y="34838"/>
                  <a:pt x="13894" y="34796"/>
                  <a:pt x="15693" y="34754"/>
                </a:cubicBezTo>
                <a:cubicBezTo>
                  <a:pt x="15924" y="34754"/>
                  <a:pt x="16175" y="34754"/>
                  <a:pt x="16342" y="34671"/>
                </a:cubicBezTo>
                <a:cubicBezTo>
                  <a:pt x="17012" y="34441"/>
                  <a:pt x="17681" y="34461"/>
                  <a:pt x="18330" y="34357"/>
                </a:cubicBezTo>
                <a:cubicBezTo>
                  <a:pt x="19355" y="34210"/>
                  <a:pt x="20380" y="34106"/>
                  <a:pt x="21364" y="33938"/>
                </a:cubicBezTo>
                <a:cubicBezTo>
                  <a:pt x="22138" y="33813"/>
                  <a:pt x="22891" y="33645"/>
                  <a:pt x="23644" y="33687"/>
                </a:cubicBezTo>
                <a:cubicBezTo>
                  <a:pt x="24084" y="33687"/>
                  <a:pt x="24544" y="33687"/>
                  <a:pt x="24984" y="33645"/>
                </a:cubicBezTo>
                <a:cubicBezTo>
                  <a:pt x="26113" y="33604"/>
                  <a:pt x="27243" y="33708"/>
                  <a:pt x="28331" y="33311"/>
                </a:cubicBezTo>
                <a:cubicBezTo>
                  <a:pt x="28499" y="33269"/>
                  <a:pt x="28645" y="33269"/>
                  <a:pt x="28813" y="33269"/>
                </a:cubicBezTo>
                <a:cubicBezTo>
                  <a:pt x="29712" y="33227"/>
                  <a:pt x="30654" y="33185"/>
                  <a:pt x="31595" y="33185"/>
                </a:cubicBezTo>
                <a:cubicBezTo>
                  <a:pt x="31909" y="33185"/>
                  <a:pt x="32223" y="33227"/>
                  <a:pt x="32537" y="33332"/>
                </a:cubicBezTo>
                <a:cubicBezTo>
                  <a:pt x="32997" y="33499"/>
                  <a:pt x="33416" y="33499"/>
                  <a:pt x="33876" y="33478"/>
                </a:cubicBezTo>
                <a:cubicBezTo>
                  <a:pt x="34587" y="33415"/>
                  <a:pt x="35299" y="33394"/>
                  <a:pt x="35989" y="33373"/>
                </a:cubicBezTo>
                <a:cubicBezTo>
                  <a:pt x="36157" y="33373"/>
                  <a:pt x="36345" y="33373"/>
                  <a:pt x="36471" y="33436"/>
                </a:cubicBezTo>
                <a:cubicBezTo>
                  <a:pt x="36889" y="33666"/>
                  <a:pt x="37328" y="33624"/>
                  <a:pt x="37768" y="33624"/>
                </a:cubicBezTo>
                <a:cubicBezTo>
                  <a:pt x="38019" y="33624"/>
                  <a:pt x="38249" y="33583"/>
                  <a:pt x="38437" y="33666"/>
                </a:cubicBezTo>
                <a:cubicBezTo>
                  <a:pt x="39086" y="33938"/>
                  <a:pt x="39818" y="33834"/>
                  <a:pt x="40488" y="34043"/>
                </a:cubicBezTo>
                <a:cubicBezTo>
                  <a:pt x="40739" y="34127"/>
                  <a:pt x="40990" y="34127"/>
                  <a:pt x="41262" y="34127"/>
                </a:cubicBezTo>
                <a:cubicBezTo>
                  <a:pt x="42099" y="34127"/>
                  <a:pt x="42957" y="34106"/>
                  <a:pt x="43794" y="34085"/>
                </a:cubicBezTo>
                <a:cubicBezTo>
                  <a:pt x="43731" y="33729"/>
                  <a:pt x="43689" y="33415"/>
                  <a:pt x="43689" y="33101"/>
                </a:cubicBezTo>
                <a:cubicBezTo>
                  <a:pt x="43668" y="32306"/>
                  <a:pt x="43689" y="31469"/>
                  <a:pt x="43689" y="30653"/>
                </a:cubicBezTo>
                <a:lnTo>
                  <a:pt x="43606" y="22891"/>
                </a:lnTo>
                <a:cubicBezTo>
                  <a:pt x="43585" y="20317"/>
                  <a:pt x="43564" y="17785"/>
                  <a:pt x="43564" y="15212"/>
                </a:cubicBezTo>
                <a:cubicBezTo>
                  <a:pt x="43564" y="14626"/>
                  <a:pt x="43501" y="14040"/>
                  <a:pt x="43375" y="13475"/>
                </a:cubicBezTo>
                <a:cubicBezTo>
                  <a:pt x="43292" y="13119"/>
                  <a:pt x="43208" y="12764"/>
                  <a:pt x="43208" y="12429"/>
                </a:cubicBezTo>
                <a:cubicBezTo>
                  <a:pt x="43187" y="11801"/>
                  <a:pt x="43250" y="11173"/>
                  <a:pt x="43208" y="10567"/>
                </a:cubicBezTo>
                <a:cubicBezTo>
                  <a:pt x="43208" y="10253"/>
                  <a:pt x="43208" y="9876"/>
                  <a:pt x="43103" y="9604"/>
                </a:cubicBezTo>
                <a:cubicBezTo>
                  <a:pt x="42894" y="8976"/>
                  <a:pt x="42831" y="8349"/>
                  <a:pt x="42873" y="7658"/>
                </a:cubicBezTo>
                <a:cubicBezTo>
                  <a:pt x="42894" y="7240"/>
                  <a:pt x="42894" y="6800"/>
                  <a:pt x="42894" y="6382"/>
                </a:cubicBezTo>
                <a:cubicBezTo>
                  <a:pt x="42894" y="5733"/>
                  <a:pt x="42894" y="5064"/>
                  <a:pt x="42852" y="4415"/>
                </a:cubicBezTo>
                <a:cubicBezTo>
                  <a:pt x="42748" y="3599"/>
                  <a:pt x="42622" y="2825"/>
                  <a:pt x="42476" y="1821"/>
                </a:cubicBezTo>
                <a:close/>
              </a:path>
            </a:pathLst>
          </a:custGeom>
          <a:solidFill>
            <a:schemeClr val="accent5"/>
          </a:solidFill>
          <a:ln>
            <a:noFill/>
          </a:ln>
        </p:spPr>
        <p:txBody>
          <a:bodyPr spcFirstLastPara="1" wrap="square" lIns="121705" tIns="121705" rIns="121705" bIns="121705" anchor="ctr" anchorCtr="0">
            <a:noAutofit/>
          </a:bodyPr>
          <a:lstStyle/>
          <a:p>
            <a:pPr marL="0" lvl="0" indent="0" algn="l" rtl="0">
              <a:spcBef>
                <a:spcPts val="0"/>
              </a:spcBef>
              <a:spcAft>
                <a:spcPts val="0"/>
              </a:spcAft>
              <a:buNone/>
            </a:pPr>
            <a:endParaRPr sz="1800"/>
          </a:p>
        </p:txBody>
      </p:sp>
      <p:sp>
        <p:nvSpPr>
          <p:cNvPr id="11" name="Google Shape;11;p2"/>
          <p:cNvSpPr txBox="1">
            <a:spLocks noGrp="1"/>
          </p:cNvSpPr>
          <p:nvPr>
            <p:ph type="ctrTitle"/>
          </p:nvPr>
        </p:nvSpPr>
        <p:spPr>
          <a:xfrm>
            <a:off x="1650999" y="1344717"/>
            <a:ext cx="8890000" cy="2736800"/>
          </a:xfrm>
          <a:prstGeom prst="rect">
            <a:avLst/>
          </a:prstGeom>
        </p:spPr>
        <p:txBody>
          <a:bodyPr spcFirstLastPara="1" wrap="square" lIns="121705" tIns="121705" rIns="121705" bIns="121705" anchor="b" anchorCtr="0">
            <a:noAutofit/>
          </a:bodyPr>
          <a:lstStyle>
            <a:lvl1pPr lvl="0" algn="ctr">
              <a:lnSpc>
                <a:spcPct val="80000"/>
              </a:lnSpc>
              <a:spcBef>
                <a:spcPts val="0"/>
              </a:spcBef>
              <a:spcAft>
                <a:spcPts val="0"/>
              </a:spcAft>
              <a:buSzPts val="5200"/>
              <a:buNone/>
              <a:defRPr sz="10000"/>
            </a:lvl1pPr>
            <a:lvl2pPr lvl="1" algn="ctr">
              <a:spcBef>
                <a:spcPts val="0"/>
              </a:spcBef>
              <a:spcAft>
                <a:spcPts val="0"/>
              </a:spcAft>
              <a:buSzPts val="5200"/>
              <a:buNone/>
              <a:defRPr sz="6900"/>
            </a:lvl2pPr>
            <a:lvl3pPr lvl="2" algn="ctr">
              <a:spcBef>
                <a:spcPts val="0"/>
              </a:spcBef>
              <a:spcAft>
                <a:spcPts val="0"/>
              </a:spcAft>
              <a:buSzPts val="5200"/>
              <a:buNone/>
              <a:defRPr sz="6900"/>
            </a:lvl3pPr>
            <a:lvl4pPr lvl="3" algn="ctr">
              <a:spcBef>
                <a:spcPts val="0"/>
              </a:spcBef>
              <a:spcAft>
                <a:spcPts val="0"/>
              </a:spcAft>
              <a:buSzPts val="5200"/>
              <a:buNone/>
              <a:defRPr sz="6900"/>
            </a:lvl4pPr>
            <a:lvl5pPr lvl="4" algn="ctr">
              <a:spcBef>
                <a:spcPts val="0"/>
              </a:spcBef>
              <a:spcAft>
                <a:spcPts val="0"/>
              </a:spcAft>
              <a:buSzPts val="5200"/>
              <a:buNone/>
              <a:defRPr sz="6900"/>
            </a:lvl5pPr>
            <a:lvl6pPr lvl="5" algn="ctr">
              <a:spcBef>
                <a:spcPts val="0"/>
              </a:spcBef>
              <a:spcAft>
                <a:spcPts val="0"/>
              </a:spcAft>
              <a:buSzPts val="5200"/>
              <a:buNone/>
              <a:defRPr sz="6900"/>
            </a:lvl6pPr>
            <a:lvl7pPr lvl="6" algn="ctr">
              <a:spcBef>
                <a:spcPts val="0"/>
              </a:spcBef>
              <a:spcAft>
                <a:spcPts val="0"/>
              </a:spcAft>
              <a:buSzPts val="5200"/>
              <a:buNone/>
              <a:defRPr sz="6900"/>
            </a:lvl7pPr>
            <a:lvl8pPr lvl="7" algn="ctr">
              <a:spcBef>
                <a:spcPts val="0"/>
              </a:spcBef>
              <a:spcAft>
                <a:spcPts val="0"/>
              </a:spcAft>
              <a:buSzPts val="5200"/>
              <a:buNone/>
              <a:defRPr sz="6900"/>
            </a:lvl8pPr>
            <a:lvl9pPr lvl="8" algn="ctr">
              <a:spcBef>
                <a:spcPts val="0"/>
              </a:spcBef>
              <a:spcAft>
                <a:spcPts val="0"/>
              </a:spcAft>
              <a:buSzPts val="5200"/>
              <a:buNone/>
              <a:defRPr sz="6900"/>
            </a:lvl9pPr>
          </a:lstStyle>
          <a:p>
            <a:endParaRPr/>
          </a:p>
        </p:txBody>
      </p:sp>
      <p:sp>
        <p:nvSpPr>
          <p:cNvPr id="12" name="Google Shape;12;p2"/>
          <p:cNvSpPr txBox="1">
            <a:spLocks noGrp="1"/>
          </p:cNvSpPr>
          <p:nvPr>
            <p:ph type="subTitle" idx="1"/>
          </p:nvPr>
        </p:nvSpPr>
        <p:spPr>
          <a:xfrm>
            <a:off x="4267201" y="4319667"/>
            <a:ext cx="3657600" cy="1193600"/>
          </a:xfrm>
          <a:prstGeom prst="rect">
            <a:avLst/>
          </a:prstGeom>
        </p:spPr>
        <p:txBody>
          <a:bodyPr spcFirstLastPara="1" wrap="square" lIns="121705" tIns="121705" rIns="121705" bIns="121705" anchor="t" anchorCtr="0">
            <a:noAutofit/>
          </a:bodyPr>
          <a:lstStyle>
            <a:lvl1pPr lvl="0" algn="ctr">
              <a:lnSpc>
                <a:spcPct val="100000"/>
              </a:lnSpc>
              <a:spcBef>
                <a:spcPts val="0"/>
              </a:spcBef>
              <a:spcAft>
                <a:spcPts val="0"/>
              </a:spcAft>
              <a:buSzPts val="2800"/>
              <a:buNone/>
              <a:defRPr sz="2900"/>
            </a:lvl1pPr>
            <a:lvl2pPr lvl="1" algn="ctr">
              <a:lnSpc>
                <a:spcPct val="100000"/>
              </a:lnSpc>
              <a:spcBef>
                <a:spcPts val="0"/>
              </a:spcBef>
              <a:spcAft>
                <a:spcPts val="0"/>
              </a:spcAft>
              <a:buSzPts val="2800"/>
              <a:buNone/>
              <a:defRPr sz="3700"/>
            </a:lvl2pPr>
            <a:lvl3pPr lvl="2" algn="ctr">
              <a:lnSpc>
                <a:spcPct val="100000"/>
              </a:lnSpc>
              <a:spcBef>
                <a:spcPts val="0"/>
              </a:spcBef>
              <a:spcAft>
                <a:spcPts val="0"/>
              </a:spcAft>
              <a:buSzPts val="2800"/>
              <a:buNone/>
              <a:defRPr sz="3700"/>
            </a:lvl3pPr>
            <a:lvl4pPr lvl="3" algn="ctr">
              <a:lnSpc>
                <a:spcPct val="100000"/>
              </a:lnSpc>
              <a:spcBef>
                <a:spcPts val="0"/>
              </a:spcBef>
              <a:spcAft>
                <a:spcPts val="0"/>
              </a:spcAft>
              <a:buSzPts val="2800"/>
              <a:buNone/>
              <a:defRPr sz="3700"/>
            </a:lvl4pPr>
            <a:lvl5pPr lvl="4" algn="ctr">
              <a:lnSpc>
                <a:spcPct val="100000"/>
              </a:lnSpc>
              <a:spcBef>
                <a:spcPts val="0"/>
              </a:spcBef>
              <a:spcAft>
                <a:spcPts val="0"/>
              </a:spcAft>
              <a:buSzPts val="2800"/>
              <a:buNone/>
              <a:defRPr sz="3700"/>
            </a:lvl5pPr>
            <a:lvl6pPr lvl="5" algn="ctr">
              <a:lnSpc>
                <a:spcPct val="100000"/>
              </a:lnSpc>
              <a:spcBef>
                <a:spcPts val="0"/>
              </a:spcBef>
              <a:spcAft>
                <a:spcPts val="0"/>
              </a:spcAft>
              <a:buSzPts val="2800"/>
              <a:buNone/>
              <a:defRPr sz="3700"/>
            </a:lvl6pPr>
            <a:lvl7pPr lvl="6" algn="ctr">
              <a:lnSpc>
                <a:spcPct val="100000"/>
              </a:lnSpc>
              <a:spcBef>
                <a:spcPts val="0"/>
              </a:spcBef>
              <a:spcAft>
                <a:spcPts val="0"/>
              </a:spcAft>
              <a:buSzPts val="2800"/>
              <a:buNone/>
              <a:defRPr sz="3700"/>
            </a:lvl7pPr>
            <a:lvl8pPr lvl="7" algn="ctr">
              <a:lnSpc>
                <a:spcPct val="100000"/>
              </a:lnSpc>
              <a:spcBef>
                <a:spcPts val="0"/>
              </a:spcBef>
              <a:spcAft>
                <a:spcPts val="0"/>
              </a:spcAft>
              <a:buSzPts val="2800"/>
              <a:buNone/>
              <a:defRPr sz="3700"/>
            </a:lvl8pPr>
            <a:lvl9pPr lvl="8" algn="ctr">
              <a:lnSpc>
                <a:spcPct val="100000"/>
              </a:lnSpc>
              <a:spcBef>
                <a:spcPts val="0"/>
              </a:spcBef>
              <a:spcAft>
                <a:spcPts val="0"/>
              </a:spcAft>
              <a:buSzPts val="2800"/>
              <a:buNone/>
              <a:defRPr sz="3700"/>
            </a:lvl9pPr>
          </a:lstStyle>
          <a:p>
            <a:endParaRPr/>
          </a:p>
        </p:txBody>
      </p:sp>
    </p:spTree>
    <p:extLst>
      <p:ext uri="{BB962C8B-B14F-4D97-AF65-F5344CB8AC3E}">
        <p14:creationId xmlns:p14="http://schemas.microsoft.com/office/powerpoint/2010/main" val="8404642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2135201" y="3247533"/>
            <a:ext cx="7921600" cy="1122400"/>
          </a:xfrm>
          <a:prstGeom prst="rect">
            <a:avLst/>
          </a:prstGeom>
        </p:spPr>
        <p:txBody>
          <a:bodyPr spcFirstLastPara="1" wrap="square" lIns="121705" tIns="121705" rIns="121705" bIns="121705" anchor="ctr" anchorCtr="0">
            <a:noAutofit/>
          </a:bodyPr>
          <a:lstStyle>
            <a:lvl1pPr lvl="0" algn="ctr">
              <a:spcBef>
                <a:spcPts val="0"/>
              </a:spcBef>
              <a:spcAft>
                <a:spcPts val="0"/>
              </a:spcAft>
              <a:buClr>
                <a:schemeClr val="accent3"/>
              </a:buClr>
              <a:buSzPts val="3600"/>
              <a:buNone/>
              <a:defRPr sz="6000">
                <a:solidFill>
                  <a:schemeClr val="accent3"/>
                </a:solidFill>
              </a:defRPr>
            </a:lvl1pPr>
            <a:lvl2pPr lvl="1" algn="ctr">
              <a:spcBef>
                <a:spcPts val="0"/>
              </a:spcBef>
              <a:spcAft>
                <a:spcPts val="0"/>
              </a:spcAft>
              <a:buClr>
                <a:schemeClr val="accent3"/>
              </a:buClr>
              <a:buSzPts val="3600"/>
              <a:buNone/>
              <a:defRPr sz="4800">
                <a:solidFill>
                  <a:schemeClr val="accent3"/>
                </a:solidFill>
              </a:defRPr>
            </a:lvl2pPr>
            <a:lvl3pPr lvl="2" algn="ctr">
              <a:spcBef>
                <a:spcPts val="0"/>
              </a:spcBef>
              <a:spcAft>
                <a:spcPts val="0"/>
              </a:spcAft>
              <a:buClr>
                <a:schemeClr val="accent3"/>
              </a:buClr>
              <a:buSzPts val="3600"/>
              <a:buNone/>
              <a:defRPr sz="4800">
                <a:solidFill>
                  <a:schemeClr val="accent3"/>
                </a:solidFill>
              </a:defRPr>
            </a:lvl3pPr>
            <a:lvl4pPr lvl="3" algn="ctr">
              <a:spcBef>
                <a:spcPts val="0"/>
              </a:spcBef>
              <a:spcAft>
                <a:spcPts val="0"/>
              </a:spcAft>
              <a:buClr>
                <a:schemeClr val="accent3"/>
              </a:buClr>
              <a:buSzPts val="3600"/>
              <a:buNone/>
              <a:defRPr sz="4800">
                <a:solidFill>
                  <a:schemeClr val="accent3"/>
                </a:solidFill>
              </a:defRPr>
            </a:lvl4pPr>
            <a:lvl5pPr lvl="4" algn="ctr">
              <a:spcBef>
                <a:spcPts val="0"/>
              </a:spcBef>
              <a:spcAft>
                <a:spcPts val="0"/>
              </a:spcAft>
              <a:buClr>
                <a:schemeClr val="accent3"/>
              </a:buClr>
              <a:buSzPts val="3600"/>
              <a:buNone/>
              <a:defRPr sz="4800">
                <a:solidFill>
                  <a:schemeClr val="accent3"/>
                </a:solidFill>
              </a:defRPr>
            </a:lvl5pPr>
            <a:lvl6pPr lvl="5" algn="ctr">
              <a:spcBef>
                <a:spcPts val="0"/>
              </a:spcBef>
              <a:spcAft>
                <a:spcPts val="0"/>
              </a:spcAft>
              <a:buClr>
                <a:schemeClr val="accent3"/>
              </a:buClr>
              <a:buSzPts val="3600"/>
              <a:buNone/>
              <a:defRPr sz="4800">
                <a:solidFill>
                  <a:schemeClr val="accent3"/>
                </a:solidFill>
              </a:defRPr>
            </a:lvl6pPr>
            <a:lvl7pPr lvl="6" algn="ctr">
              <a:spcBef>
                <a:spcPts val="0"/>
              </a:spcBef>
              <a:spcAft>
                <a:spcPts val="0"/>
              </a:spcAft>
              <a:buClr>
                <a:schemeClr val="accent3"/>
              </a:buClr>
              <a:buSzPts val="3600"/>
              <a:buNone/>
              <a:defRPr sz="4800">
                <a:solidFill>
                  <a:schemeClr val="accent3"/>
                </a:solidFill>
              </a:defRPr>
            </a:lvl7pPr>
            <a:lvl8pPr lvl="7" algn="ctr">
              <a:spcBef>
                <a:spcPts val="0"/>
              </a:spcBef>
              <a:spcAft>
                <a:spcPts val="0"/>
              </a:spcAft>
              <a:buClr>
                <a:schemeClr val="accent3"/>
              </a:buClr>
              <a:buSzPts val="3600"/>
              <a:buNone/>
              <a:defRPr sz="4800">
                <a:solidFill>
                  <a:schemeClr val="accent3"/>
                </a:solidFill>
              </a:defRPr>
            </a:lvl8pPr>
            <a:lvl9pPr lvl="8" algn="ctr">
              <a:spcBef>
                <a:spcPts val="0"/>
              </a:spcBef>
              <a:spcAft>
                <a:spcPts val="0"/>
              </a:spcAft>
              <a:buClr>
                <a:schemeClr val="accent3"/>
              </a:buClr>
              <a:buSzPts val="3600"/>
              <a:buNone/>
              <a:defRPr sz="4800">
                <a:solidFill>
                  <a:schemeClr val="accent3"/>
                </a:solidFill>
              </a:defRPr>
            </a:lvl9pPr>
          </a:lstStyle>
          <a:p>
            <a:endParaRPr/>
          </a:p>
        </p:txBody>
      </p:sp>
      <p:sp>
        <p:nvSpPr>
          <p:cNvPr id="15" name="Google Shape;15;p3"/>
          <p:cNvSpPr txBox="1">
            <a:spLocks noGrp="1"/>
          </p:cNvSpPr>
          <p:nvPr>
            <p:ph type="subTitle" idx="1"/>
          </p:nvPr>
        </p:nvSpPr>
        <p:spPr>
          <a:xfrm>
            <a:off x="3175200" y="4211333"/>
            <a:ext cx="5841600" cy="579200"/>
          </a:xfrm>
          <a:prstGeom prst="rect">
            <a:avLst/>
          </a:prstGeom>
        </p:spPr>
        <p:txBody>
          <a:bodyPr spcFirstLastPara="1" wrap="square" lIns="121705" tIns="121705" rIns="121705" bIns="121705" anchor="t" anchorCtr="0">
            <a:noAutofit/>
          </a:bodyPr>
          <a:lstStyle>
            <a:lvl1pPr lvl="0" algn="ctr" rtl="0">
              <a:lnSpc>
                <a:spcPct val="100000"/>
              </a:lnSpc>
              <a:spcBef>
                <a:spcPts val="0"/>
              </a:spcBef>
              <a:spcAft>
                <a:spcPts val="0"/>
              </a:spcAft>
              <a:buSzPts val="1400"/>
              <a:buNone/>
              <a:defRPr sz="2100"/>
            </a:lvl1pPr>
            <a:lvl2pPr lvl="1" algn="ctr" rtl="0">
              <a:spcBef>
                <a:spcPts val="2130"/>
              </a:spcBef>
              <a:spcAft>
                <a:spcPts val="0"/>
              </a:spcAft>
              <a:buSzPts val="1400"/>
              <a:buNone/>
              <a:defRPr/>
            </a:lvl2pPr>
            <a:lvl3pPr lvl="2" algn="ctr" rtl="0">
              <a:spcBef>
                <a:spcPts val="2130"/>
              </a:spcBef>
              <a:spcAft>
                <a:spcPts val="0"/>
              </a:spcAft>
              <a:buSzPts val="1400"/>
              <a:buNone/>
              <a:defRPr/>
            </a:lvl3pPr>
            <a:lvl4pPr lvl="3" algn="ctr" rtl="0">
              <a:spcBef>
                <a:spcPts val="2130"/>
              </a:spcBef>
              <a:spcAft>
                <a:spcPts val="0"/>
              </a:spcAft>
              <a:buSzPts val="1400"/>
              <a:buNone/>
              <a:defRPr/>
            </a:lvl4pPr>
            <a:lvl5pPr lvl="4" algn="ctr" rtl="0">
              <a:spcBef>
                <a:spcPts val="2130"/>
              </a:spcBef>
              <a:spcAft>
                <a:spcPts val="0"/>
              </a:spcAft>
              <a:buSzPts val="1400"/>
              <a:buNone/>
              <a:defRPr/>
            </a:lvl5pPr>
            <a:lvl6pPr lvl="5" algn="ctr" rtl="0">
              <a:spcBef>
                <a:spcPts val="2130"/>
              </a:spcBef>
              <a:spcAft>
                <a:spcPts val="0"/>
              </a:spcAft>
              <a:buSzPts val="1400"/>
              <a:buNone/>
              <a:defRPr/>
            </a:lvl6pPr>
            <a:lvl7pPr lvl="6" algn="ctr" rtl="0">
              <a:spcBef>
                <a:spcPts val="2130"/>
              </a:spcBef>
              <a:spcAft>
                <a:spcPts val="0"/>
              </a:spcAft>
              <a:buSzPts val="1400"/>
              <a:buNone/>
              <a:defRPr/>
            </a:lvl7pPr>
            <a:lvl8pPr lvl="7" algn="ctr" rtl="0">
              <a:spcBef>
                <a:spcPts val="2130"/>
              </a:spcBef>
              <a:spcAft>
                <a:spcPts val="0"/>
              </a:spcAft>
              <a:buSzPts val="1400"/>
              <a:buNone/>
              <a:defRPr/>
            </a:lvl8pPr>
            <a:lvl9pPr lvl="8" algn="ctr" rtl="0">
              <a:spcBef>
                <a:spcPts val="2130"/>
              </a:spcBef>
              <a:spcAft>
                <a:spcPts val="2130"/>
              </a:spcAft>
              <a:buSzPts val="1400"/>
              <a:buNone/>
              <a:defRPr/>
            </a:lvl9pPr>
          </a:lstStyle>
          <a:p>
            <a:endParaRPr/>
          </a:p>
        </p:txBody>
      </p:sp>
      <p:sp>
        <p:nvSpPr>
          <p:cNvPr id="16" name="Google Shape;16;p3"/>
          <p:cNvSpPr txBox="1">
            <a:spLocks noGrp="1"/>
          </p:cNvSpPr>
          <p:nvPr>
            <p:ph type="title" idx="2" hasCustomPrompt="1"/>
          </p:nvPr>
        </p:nvSpPr>
        <p:spPr>
          <a:xfrm>
            <a:off x="5243600" y="2061033"/>
            <a:ext cx="1704800" cy="1024000"/>
          </a:xfrm>
          <a:prstGeom prst="rect">
            <a:avLst/>
          </a:prstGeom>
        </p:spPr>
        <p:txBody>
          <a:bodyPr spcFirstLastPara="1" wrap="square" lIns="121705" tIns="121705" rIns="121705" bIns="121705" anchor="ctr" anchorCtr="0">
            <a:noAutofit/>
          </a:bodyPr>
          <a:lstStyle>
            <a:lvl1pPr lvl="0" algn="ctr" rtl="0">
              <a:spcBef>
                <a:spcPts val="0"/>
              </a:spcBef>
              <a:spcAft>
                <a:spcPts val="0"/>
              </a:spcAft>
              <a:buClr>
                <a:schemeClr val="accent4"/>
              </a:buClr>
              <a:buSzPts val="5000"/>
              <a:buNone/>
              <a:defRPr sz="9300">
                <a:solidFill>
                  <a:schemeClr val="accent3"/>
                </a:solidFill>
              </a:defRPr>
            </a:lvl1pPr>
            <a:lvl2pPr lvl="1" algn="ctr" rtl="0">
              <a:spcBef>
                <a:spcPts val="0"/>
              </a:spcBef>
              <a:spcAft>
                <a:spcPts val="0"/>
              </a:spcAft>
              <a:buClr>
                <a:schemeClr val="accent4"/>
              </a:buClr>
              <a:buSzPts val="5000"/>
              <a:buNone/>
              <a:defRPr sz="6700">
                <a:solidFill>
                  <a:schemeClr val="accent4"/>
                </a:solidFill>
              </a:defRPr>
            </a:lvl2pPr>
            <a:lvl3pPr lvl="2" algn="ctr" rtl="0">
              <a:spcBef>
                <a:spcPts val="0"/>
              </a:spcBef>
              <a:spcAft>
                <a:spcPts val="0"/>
              </a:spcAft>
              <a:buClr>
                <a:schemeClr val="accent4"/>
              </a:buClr>
              <a:buSzPts val="5000"/>
              <a:buNone/>
              <a:defRPr sz="6700">
                <a:solidFill>
                  <a:schemeClr val="accent4"/>
                </a:solidFill>
              </a:defRPr>
            </a:lvl3pPr>
            <a:lvl4pPr lvl="3" algn="ctr" rtl="0">
              <a:spcBef>
                <a:spcPts val="0"/>
              </a:spcBef>
              <a:spcAft>
                <a:spcPts val="0"/>
              </a:spcAft>
              <a:buClr>
                <a:schemeClr val="accent4"/>
              </a:buClr>
              <a:buSzPts val="5000"/>
              <a:buNone/>
              <a:defRPr sz="6700">
                <a:solidFill>
                  <a:schemeClr val="accent4"/>
                </a:solidFill>
              </a:defRPr>
            </a:lvl4pPr>
            <a:lvl5pPr lvl="4" algn="ctr" rtl="0">
              <a:spcBef>
                <a:spcPts val="0"/>
              </a:spcBef>
              <a:spcAft>
                <a:spcPts val="0"/>
              </a:spcAft>
              <a:buClr>
                <a:schemeClr val="accent4"/>
              </a:buClr>
              <a:buSzPts val="5000"/>
              <a:buNone/>
              <a:defRPr sz="6700">
                <a:solidFill>
                  <a:schemeClr val="accent4"/>
                </a:solidFill>
              </a:defRPr>
            </a:lvl5pPr>
            <a:lvl6pPr lvl="5" algn="ctr" rtl="0">
              <a:spcBef>
                <a:spcPts val="0"/>
              </a:spcBef>
              <a:spcAft>
                <a:spcPts val="0"/>
              </a:spcAft>
              <a:buClr>
                <a:schemeClr val="accent4"/>
              </a:buClr>
              <a:buSzPts val="5000"/>
              <a:buNone/>
              <a:defRPr sz="6700">
                <a:solidFill>
                  <a:schemeClr val="accent4"/>
                </a:solidFill>
              </a:defRPr>
            </a:lvl6pPr>
            <a:lvl7pPr lvl="6" algn="ctr" rtl="0">
              <a:spcBef>
                <a:spcPts val="0"/>
              </a:spcBef>
              <a:spcAft>
                <a:spcPts val="0"/>
              </a:spcAft>
              <a:buClr>
                <a:schemeClr val="accent4"/>
              </a:buClr>
              <a:buSzPts val="5000"/>
              <a:buNone/>
              <a:defRPr sz="6700">
                <a:solidFill>
                  <a:schemeClr val="accent4"/>
                </a:solidFill>
              </a:defRPr>
            </a:lvl7pPr>
            <a:lvl8pPr lvl="7" algn="ctr" rtl="0">
              <a:spcBef>
                <a:spcPts val="0"/>
              </a:spcBef>
              <a:spcAft>
                <a:spcPts val="0"/>
              </a:spcAft>
              <a:buClr>
                <a:schemeClr val="accent4"/>
              </a:buClr>
              <a:buSzPts val="5000"/>
              <a:buNone/>
              <a:defRPr sz="6700">
                <a:solidFill>
                  <a:schemeClr val="accent4"/>
                </a:solidFill>
              </a:defRPr>
            </a:lvl8pPr>
            <a:lvl9pPr lvl="8" algn="ctr" rtl="0">
              <a:spcBef>
                <a:spcPts val="0"/>
              </a:spcBef>
              <a:spcAft>
                <a:spcPts val="0"/>
              </a:spcAft>
              <a:buClr>
                <a:schemeClr val="accent4"/>
              </a:buClr>
              <a:buSzPts val="5000"/>
              <a:buNone/>
              <a:defRPr sz="6700">
                <a:solidFill>
                  <a:schemeClr val="accent4"/>
                </a:solidFill>
              </a:defRPr>
            </a:lvl9pPr>
          </a:lstStyle>
          <a:p>
            <a:r>
              <a:t>xx%</a:t>
            </a:r>
          </a:p>
        </p:txBody>
      </p:sp>
    </p:spTree>
    <p:extLst>
      <p:ext uri="{BB962C8B-B14F-4D97-AF65-F5344CB8AC3E}">
        <p14:creationId xmlns:p14="http://schemas.microsoft.com/office/powerpoint/2010/main" val="21144873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41"/>
        <p:cNvGrpSpPr/>
        <p:nvPr/>
      </p:nvGrpSpPr>
      <p:grpSpPr>
        <a:xfrm>
          <a:off x="0" y="0"/>
          <a:ext cx="0" cy="0"/>
          <a:chOff x="0" y="0"/>
          <a:chExt cx="0" cy="0"/>
        </a:xfrm>
      </p:grpSpPr>
    </p:spTree>
    <p:extLst>
      <p:ext uri="{BB962C8B-B14F-4D97-AF65-F5344CB8AC3E}">
        <p14:creationId xmlns:p14="http://schemas.microsoft.com/office/powerpoint/2010/main" val="30299611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140"/>
        <p:cNvGrpSpPr/>
        <p:nvPr/>
      </p:nvGrpSpPr>
      <p:grpSpPr>
        <a:xfrm>
          <a:off x="0" y="0"/>
          <a:ext cx="0" cy="0"/>
          <a:chOff x="0" y="0"/>
          <a:chExt cx="0" cy="0"/>
        </a:xfrm>
      </p:grpSpPr>
    </p:spTree>
    <p:extLst>
      <p:ext uri="{BB962C8B-B14F-4D97-AF65-F5344CB8AC3E}">
        <p14:creationId xmlns:p14="http://schemas.microsoft.com/office/powerpoint/2010/main" val="4800585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193"/>
        <p:cNvGrpSpPr/>
        <p:nvPr/>
      </p:nvGrpSpPr>
      <p:grpSpPr>
        <a:xfrm>
          <a:off x="0" y="0"/>
          <a:ext cx="0" cy="0"/>
          <a:chOff x="0" y="0"/>
          <a:chExt cx="0" cy="0"/>
        </a:xfrm>
      </p:grpSpPr>
      <p:sp>
        <p:nvSpPr>
          <p:cNvPr id="194" name="Google Shape;194;p10"/>
          <p:cNvSpPr txBox="1">
            <a:spLocks noGrp="1"/>
          </p:cNvSpPr>
          <p:nvPr>
            <p:ph type="body" idx="1"/>
          </p:nvPr>
        </p:nvSpPr>
        <p:spPr>
          <a:xfrm>
            <a:off x="797067" y="500067"/>
            <a:ext cx="3838400" cy="1065200"/>
          </a:xfrm>
          <a:prstGeom prst="rect">
            <a:avLst/>
          </a:prstGeom>
        </p:spPr>
        <p:txBody>
          <a:bodyPr spcFirstLastPara="1" wrap="square" lIns="121705" tIns="121705" rIns="121705" bIns="121705" anchor="t" anchorCtr="0">
            <a:noAutofit/>
          </a:bodyPr>
          <a:lstStyle>
            <a:lvl1pPr marL="608625" lvl="0" indent="-304312">
              <a:lnSpc>
                <a:spcPct val="80000"/>
              </a:lnSpc>
              <a:spcBef>
                <a:spcPts val="0"/>
              </a:spcBef>
              <a:spcAft>
                <a:spcPts val="0"/>
              </a:spcAft>
              <a:buSzPts val="1400"/>
              <a:buNone/>
              <a:defRPr sz="3600">
                <a:solidFill>
                  <a:srgbClr val="FFFFFF"/>
                </a:solidFill>
                <a:latin typeface="Gochi Hand"/>
                <a:ea typeface="Gochi Hand"/>
                <a:cs typeface="Gochi Hand"/>
                <a:sym typeface="Gochi Hand"/>
              </a:defRPr>
            </a:lvl1pPr>
          </a:lstStyle>
          <a:p>
            <a:endParaRPr/>
          </a:p>
        </p:txBody>
      </p:sp>
      <p:grpSp>
        <p:nvGrpSpPr>
          <p:cNvPr id="195" name="Google Shape;195;p10"/>
          <p:cNvGrpSpPr/>
          <p:nvPr/>
        </p:nvGrpSpPr>
        <p:grpSpPr>
          <a:xfrm>
            <a:off x="-192316" y="-61401"/>
            <a:ext cx="12384302" cy="7147397"/>
            <a:chOff x="-114512" y="-46051"/>
            <a:chExt cx="9288226" cy="5360548"/>
          </a:xfrm>
        </p:grpSpPr>
        <p:sp>
          <p:nvSpPr>
            <p:cNvPr id="196" name="Google Shape;196;p10"/>
            <p:cNvSpPr/>
            <p:nvPr/>
          </p:nvSpPr>
          <p:spPr>
            <a:xfrm>
              <a:off x="8920250" y="2591674"/>
              <a:ext cx="253464" cy="247982"/>
            </a:xfrm>
            <a:custGeom>
              <a:avLst/>
              <a:gdLst/>
              <a:ahLst/>
              <a:cxnLst/>
              <a:rect l="l" t="t" r="r" b="b"/>
              <a:pathLst>
                <a:path w="9849" h="9636" extrusionOk="0">
                  <a:moveTo>
                    <a:pt x="7447" y="1"/>
                  </a:moveTo>
                  <a:lnTo>
                    <a:pt x="4529" y="1855"/>
                  </a:lnTo>
                  <a:lnTo>
                    <a:pt x="1368" y="548"/>
                  </a:lnTo>
                  <a:lnTo>
                    <a:pt x="1368" y="548"/>
                  </a:lnTo>
                  <a:lnTo>
                    <a:pt x="2250" y="3861"/>
                  </a:lnTo>
                  <a:lnTo>
                    <a:pt x="0" y="6475"/>
                  </a:lnTo>
                  <a:lnTo>
                    <a:pt x="3435" y="6688"/>
                  </a:lnTo>
                  <a:lnTo>
                    <a:pt x="5229" y="9636"/>
                  </a:lnTo>
                  <a:lnTo>
                    <a:pt x="6475" y="6414"/>
                  </a:lnTo>
                  <a:lnTo>
                    <a:pt x="9849" y="5624"/>
                  </a:lnTo>
                  <a:lnTo>
                    <a:pt x="7174" y="3435"/>
                  </a:lnTo>
                  <a:lnTo>
                    <a:pt x="744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97" name="Google Shape;197;p10"/>
            <p:cNvSpPr/>
            <p:nvPr/>
          </p:nvSpPr>
          <p:spPr>
            <a:xfrm>
              <a:off x="-114512" y="387470"/>
              <a:ext cx="431017" cy="411997"/>
            </a:xfrm>
            <a:custGeom>
              <a:avLst/>
              <a:gdLst/>
              <a:ahLst/>
              <a:cxnLst/>
              <a:rect l="l" t="t" r="r" b="b"/>
              <a:pathLst>
                <a:path w="15138" h="14470" extrusionOk="0">
                  <a:moveTo>
                    <a:pt x="7508" y="1"/>
                  </a:moveTo>
                  <a:lnTo>
                    <a:pt x="5228" y="4773"/>
                  </a:lnTo>
                  <a:lnTo>
                    <a:pt x="0" y="5594"/>
                  </a:lnTo>
                  <a:lnTo>
                    <a:pt x="3830" y="9241"/>
                  </a:lnTo>
                  <a:lnTo>
                    <a:pt x="3010" y="14469"/>
                  </a:lnTo>
                  <a:lnTo>
                    <a:pt x="3010" y="14469"/>
                  </a:lnTo>
                  <a:lnTo>
                    <a:pt x="7660" y="11946"/>
                  </a:lnTo>
                  <a:lnTo>
                    <a:pt x="12371" y="14347"/>
                  </a:lnTo>
                  <a:lnTo>
                    <a:pt x="11399" y="9150"/>
                  </a:lnTo>
                  <a:lnTo>
                    <a:pt x="15137" y="5411"/>
                  </a:lnTo>
                  <a:lnTo>
                    <a:pt x="9909" y="4712"/>
                  </a:lnTo>
                  <a:lnTo>
                    <a:pt x="750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98" name="Google Shape;198;p10"/>
            <p:cNvSpPr/>
            <p:nvPr/>
          </p:nvSpPr>
          <p:spPr>
            <a:xfrm>
              <a:off x="2846076" y="4899408"/>
              <a:ext cx="158289" cy="155310"/>
            </a:xfrm>
            <a:custGeom>
              <a:avLst/>
              <a:gdLst/>
              <a:ahLst/>
              <a:cxnLst/>
              <a:rect l="l" t="t" r="r" b="b"/>
              <a:pathLst>
                <a:path w="4834" h="4743" extrusionOk="0">
                  <a:moveTo>
                    <a:pt x="3648" y="1"/>
                  </a:moveTo>
                  <a:lnTo>
                    <a:pt x="2219" y="913"/>
                  </a:lnTo>
                  <a:lnTo>
                    <a:pt x="669" y="274"/>
                  </a:lnTo>
                  <a:lnTo>
                    <a:pt x="1095" y="1916"/>
                  </a:lnTo>
                  <a:lnTo>
                    <a:pt x="1" y="3192"/>
                  </a:lnTo>
                  <a:lnTo>
                    <a:pt x="1703" y="3283"/>
                  </a:lnTo>
                  <a:lnTo>
                    <a:pt x="2584" y="4742"/>
                  </a:lnTo>
                  <a:lnTo>
                    <a:pt x="3192" y="3162"/>
                  </a:lnTo>
                  <a:lnTo>
                    <a:pt x="4834" y="2767"/>
                  </a:lnTo>
                  <a:lnTo>
                    <a:pt x="3526" y="1703"/>
                  </a:lnTo>
                  <a:lnTo>
                    <a:pt x="364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99" name="Google Shape;199;p10"/>
            <p:cNvSpPr/>
            <p:nvPr/>
          </p:nvSpPr>
          <p:spPr>
            <a:xfrm>
              <a:off x="377226" y="2684341"/>
              <a:ext cx="159272" cy="155310"/>
            </a:xfrm>
            <a:custGeom>
              <a:avLst/>
              <a:gdLst/>
              <a:ahLst/>
              <a:cxnLst/>
              <a:rect l="l" t="t" r="r" b="b"/>
              <a:pathLst>
                <a:path w="4864" h="4743" extrusionOk="0">
                  <a:moveTo>
                    <a:pt x="3679" y="0"/>
                  </a:moveTo>
                  <a:lnTo>
                    <a:pt x="2250" y="912"/>
                  </a:lnTo>
                  <a:lnTo>
                    <a:pt x="700" y="274"/>
                  </a:lnTo>
                  <a:lnTo>
                    <a:pt x="1125" y="1915"/>
                  </a:lnTo>
                  <a:lnTo>
                    <a:pt x="1" y="3192"/>
                  </a:lnTo>
                  <a:lnTo>
                    <a:pt x="1703" y="3283"/>
                  </a:lnTo>
                  <a:lnTo>
                    <a:pt x="2584" y="4742"/>
                  </a:lnTo>
                  <a:lnTo>
                    <a:pt x="3192" y="3162"/>
                  </a:lnTo>
                  <a:lnTo>
                    <a:pt x="4864" y="2766"/>
                  </a:lnTo>
                  <a:lnTo>
                    <a:pt x="3527" y="1703"/>
                  </a:lnTo>
                  <a:lnTo>
                    <a:pt x="367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0" name="Google Shape;200;p10"/>
            <p:cNvSpPr/>
            <p:nvPr/>
          </p:nvSpPr>
          <p:spPr>
            <a:xfrm>
              <a:off x="1142978" y="4724524"/>
              <a:ext cx="242870" cy="237892"/>
            </a:xfrm>
            <a:custGeom>
              <a:avLst/>
              <a:gdLst/>
              <a:ahLst/>
              <a:cxnLst/>
              <a:rect l="l" t="t" r="r" b="b"/>
              <a:pathLst>
                <a:path w="7417" h="7265" extrusionOk="0">
                  <a:moveTo>
                    <a:pt x="5593" y="0"/>
                  </a:moveTo>
                  <a:lnTo>
                    <a:pt x="3405" y="1429"/>
                  </a:lnTo>
                  <a:lnTo>
                    <a:pt x="1003" y="426"/>
                  </a:lnTo>
                  <a:lnTo>
                    <a:pt x="1672" y="2948"/>
                  </a:lnTo>
                  <a:lnTo>
                    <a:pt x="0" y="4924"/>
                  </a:lnTo>
                  <a:lnTo>
                    <a:pt x="2584" y="5046"/>
                  </a:lnTo>
                  <a:lnTo>
                    <a:pt x="3952" y="7265"/>
                  </a:lnTo>
                  <a:lnTo>
                    <a:pt x="4864" y="4863"/>
                  </a:lnTo>
                  <a:lnTo>
                    <a:pt x="7417" y="4255"/>
                  </a:lnTo>
                  <a:lnTo>
                    <a:pt x="5380" y="2614"/>
                  </a:lnTo>
                  <a:lnTo>
                    <a:pt x="559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1" name="Google Shape;201;p10"/>
            <p:cNvSpPr/>
            <p:nvPr/>
          </p:nvSpPr>
          <p:spPr>
            <a:xfrm rot="1358489">
              <a:off x="148771" y="3901453"/>
              <a:ext cx="431020" cy="422801"/>
            </a:xfrm>
            <a:custGeom>
              <a:avLst/>
              <a:gdLst/>
              <a:ahLst/>
              <a:cxnLst/>
              <a:rect l="l" t="t" r="r" b="b"/>
              <a:pathLst>
                <a:path w="4834" h="4742" extrusionOk="0">
                  <a:moveTo>
                    <a:pt x="3648" y="0"/>
                  </a:moveTo>
                  <a:lnTo>
                    <a:pt x="2219" y="912"/>
                  </a:lnTo>
                  <a:lnTo>
                    <a:pt x="669" y="274"/>
                  </a:lnTo>
                  <a:lnTo>
                    <a:pt x="669" y="274"/>
                  </a:lnTo>
                  <a:lnTo>
                    <a:pt x="1094" y="1915"/>
                  </a:lnTo>
                  <a:lnTo>
                    <a:pt x="0" y="3192"/>
                  </a:lnTo>
                  <a:lnTo>
                    <a:pt x="1672" y="3283"/>
                  </a:lnTo>
                  <a:lnTo>
                    <a:pt x="2553" y="4742"/>
                  </a:lnTo>
                  <a:lnTo>
                    <a:pt x="3192" y="3161"/>
                  </a:lnTo>
                  <a:lnTo>
                    <a:pt x="4833" y="2766"/>
                  </a:lnTo>
                  <a:lnTo>
                    <a:pt x="3526" y="1702"/>
                  </a:lnTo>
                  <a:lnTo>
                    <a:pt x="364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2" name="Google Shape;202;p10"/>
            <p:cNvSpPr/>
            <p:nvPr/>
          </p:nvSpPr>
          <p:spPr>
            <a:xfrm>
              <a:off x="6291206" y="46733"/>
              <a:ext cx="158289" cy="154294"/>
            </a:xfrm>
            <a:custGeom>
              <a:avLst/>
              <a:gdLst/>
              <a:ahLst/>
              <a:cxnLst/>
              <a:rect l="l" t="t" r="r" b="b"/>
              <a:pathLst>
                <a:path w="4834" h="4712" extrusionOk="0">
                  <a:moveTo>
                    <a:pt x="3648" y="1"/>
                  </a:moveTo>
                  <a:lnTo>
                    <a:pt x="2219" y="912"/>
                  </a:lnTo>
                  <a:lnTo>
                    <a:pt x="669" y="244"/>
                  </a:lnTo>
                  <a:lnTo>
                    <a:pt x="669" y="244"/>
                  </a:lnTo>
                  <a:lnTo>
                    <a:pt x="1094" y="1885"/>
                  </a:lnTo>
                  <a:lnTo>
                    <a:pt x="0" y="3192"/>
                  </a:lnTo>
                  <a:lnTo>
                    <a:pt x="1672" y="3283"/>
                  </a:lnTo>
                  <a:lnTo>
                    <a:pt x="2553" y="4712"/>
                  </a:lnTo>
                  <a:lnTo>
                    <a:pt x="3161" y="3131"/>
                  </a:lnTo>
                  <a:lnTo>
                    <a:pt x="4833" y="2736"/>
                  </a:lnTo>
                  <a:lnTo>
                    <a:pt x="3496" y="1672"/>
                  </a:lnTo>
                  <a:lnTo>
                    <a:pt x="364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3" name="Google Shape;203;p10"/>
            <p:cNvSpPr/>
            <p:nvPr/>
          </p:nvSpPr>
          <p:spPr>
            <a:xfrm>
              <a:off x="7733077" y="4639623"/>
              <a:ext cx="689773" cy="674874"/>
            </a:xfrm>
            <a:custGeom>
              <a:avLst/>
              <a:gdLst/>
              <a:ahLst/>
              <a:cxnLst/>
              <a:rect l="l" t="t" r="r" b="b"/>
              <a:pathLst>
                <a:path w="21065" h="20610" extrusionOk="0">
                  <a:moveTo>
                    <a:pt x="15928" y="1"/>
                  </a:moveTo>
                  <a:lnTo>
                    <a:pt x="9727" y="4013"/>
                  </a:lnTo>
                  <a:lnTo>
                    <a:pt x="2918" y="1156"/>
                  </a:lnTo>
                  <a:lnTo>
                    <a:pt x="2918" y="1156"/>
                  </a:lnTo>
                  <a:lnTo>
                    <a:pt x="4803" y="8299"/>
                  </a:lnTo>
                  <a:lnTo>
                    <a:pt x="0" y="13892"/>
                  </a:lnTo>
                  <a:lnTo>
                    <a:pt x="7387" y="14287"/>
                  </a:lnTo>
                  <a:lnTo>
                    <a:pt x="11216" y="20609"/>
                  </a:lnTo>
                  <a:lnTo>
                    <a:pt x="13891" y="13709"/>
                  </a:lnTo>
                  <a:lnTo>
                    <a:pt x="21065" y="12007"/>
                  </a:lnTo>
                  <a:lnTo>
                    <a:pt x="15350" y="7357"/>
                  </a:lnTo>
                  <a:lnTo>
                    <a:pt x="1592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4" name="Google Shape;204;p10"/>
            <p:cNvSpPr/>
            <p:nvPr/>
          </p:nvSpPr>
          <p:spPr>
            <a:xfrm>
              <a:off x="8275209" y="435707"/>
              <a:ext cx="322506" cy="315531"/>
            </a:xfrm>
            <a:custGeom>
              <a:avLst/>
              <a:gdLst/>
              <a:ahLst/>
              <a:cxnLst/>
              <a:rect l="l" t="t" r="r" b="b"/>
              <a:pathLst>
                <a:path w="9849" h="9636" extrusionOk="0">
                  <a:moveTo>
                    <a:pt x="7447" y="0"/>
                  </a:moveTo>
                  <a:lnTo>
                    <a:pt x="4560" y="1854"/>
                  </a:lnTo>
                  <a:lnTo>
                    <a:pt x="1368" y="547"/>
                  </a:lnTo>
                  <a:lnTo>
                    <a:pt x="2250" y="3860"/>
                  </a:lnTo>
                  <a:lnTo>
                    <a:pt x="0" y="6505"/>
                  </a:lnTo>
                  <a:lnTo>
                    <a:pt x="3435" y="6687"/>
                  </a:lnTo>
                  <a:lnTo>
                    <a:pt x="5259" y="9636"/>
                  </a:lnTo>
                  <a:lnTo>
                    <a:pt x="6505" y="6414"/>
                  </a:lnTo>
                  <a:lnTo>
                    <a:pt x="9849" y="5623"/>
                  </a:lnTo>
                  <a:lnTo>
                    <a:pt x="7174" y="3435"/>
                  </a:lnTo>
                  <a:lnTo>
                    <a:pt x="744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5" name="Google Shape;205;p10"/>
            <p:cNvSpPr/>
            <p:nvPr/>
          </p:nvSpPr>
          <p:spPr>
            <a:xfrm>
              <a:off x="2540478" y="-46051"/>
              <a:ext cx="253471" cy="247074"/>
            </a:xfrm>
            <a:custGeom>
              <a:avLst/>
              <a:gdLst/>
              <a:ahLst/>
              <a:cxnLst/>
              <a:rect l="l" t="t" r="r" b="b"/>
              <a:pathLst>
                <a:path w="4834" h="4712" extrusionOk="0">
                  <a:moveTo>
                    <a:pt x="3648" y="1"/>
                  </a:moveTo>
                  <a:lnTo>
                    <a:pt x="2219" y="912"/>
                  </a:lnTo>
                  <a:lnTo>
                    <a:pt x="669" y="244"/>
                  </a:lnTo>
                  <a:lnTo>
                    <a:pt x="669" y="244"/>
                  </a:lnTo>
                  <a:lnTo>
                    <a:pt x="1094" y="1885"/>
                  </a:lnTo>
                  <a:lnTo>
                    <a:pt x="0" y="3192"/>
                  </a:lnTo>
                  <a:lnTo>
                    <a:pt x="1672" y="3283"/>
                  </a:lnTo>
                  <a:lnTo>
                    <a:pt x="2553" y="4712"/>
                  </a:lnTo>
                  <a:lnTo>
                    <a:pt x="3161" y="3131"/>
                  </a:lnTo>
                  <a:lnTo>
                    <a:pt x="4833" y="2736"/>
                  </a:lnTo>
                  <a:lnTo>
                    <a:pt x="3496" y="1672"/>
                  </a:lnTo>
                  <a:lnTo>
                    <a:pt x="364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206" name="Google Shape;206;p10"/>
          <p:cNvGrpSpPr/>
          <p:nvPr/>
        </p:nvGrpSpPr>
        <p:grpSpPr>
          <a:xfrm>
            <a:off x="-343465" y="4924992"/>
            <a:ext cx="8819439" cy="6271649"/>
            <a:chOff x="-253724" y="3704068"/>
            <a:chExt cx="6614579" cy="4703737"/>
          </a:xfrm>
        </p:grpSpPr>
        <p:sp>
          <p:nvSpPr>
            <p:cNvPr id="207" name="Google Shape;207;p10"/>
            <p:cNvSpPr/>
            <p:nvPr/>
          </p:nvSpPr>
          <p:spPr>
            <a:xfrm rot="10696051" flipH="1">
              <a:off x="-48939" y="4472719"/>
              <a:ext cx="6354965" cy="3723161"/>
            </a:xfrm>
            <a:custGeom>
              <a:avLst/>
              <a:gdLst/>
              <a:ahLst/>
              <a:cxnLst/>
              <a:rect l="l" t="t" r="r" b="b"/>
              <a:pathLst>
                <a:path w="45367" h="26579" extrusionOk="0">
                  <a:moveTo>
                    <a:pt x="45315" y="0"/>
                  </a:moveTo>
                  <a:cubicBezTo>
                    <a:pt x="32084" y="0"/>
                    <a:pt x="13418" y="25719"/>
                    <a:pt x="227" y="25719"/>
                  </a:cubicBezTo>
                  <a:cubicBezTo>
                    <a:pt x="218" y="25719"/>
                    <a:pt x="210" y="25719"/>
                    <a:pt x="201" y="25719"/>
                  </a:cubicBezTo>
                  <a:cubicBezTo>
                    <a:pt x="134" y="25986"/>
                    <a:pt x="68" y="26252"/>
                    <a:pt x="1" y="26553"/>
                  </a:cubicBezTo>
                  <a:cubicBezTo>
                    <a:pt x="241" y="26570"/>
                    <a:pt x="483" y="26578"/>
                    <a:pt x="727" y="26578"/>
                  </a:cubicBezTo>
                  <a:cubicBezTo>
                    <a:pt x="13512" y="26578"/>
                    <a:pt x="31155" y="3444"/>
                    <a:pt x="43908" y="3444"/>
                  </a:cubicBezTo>
                  <a:cubicBezTo>
                    <a:pt x="44151" y="3444"/>
                    <a:pt x="44393" y="3452"/>
                    <a:pt x="44633" y="3469"/>
                  </a:cubicBezTo>
                  <a:lnTo>
                    <a:pt x="45367" y="0"/>
                  </a:lnTo>
                  <a:cubicBezTo>
                    <a:pt x="45350" y="0"/>
                    <a:pt x="45332" y="0"/>
                    <a:pt x="4531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8" name="Google Shape;208;p10"/>
            <p:cNvSpPr/>
            <p:nvPr/>
          </p:nvSpPr>
          <p:spPr>
            <a:xfrm rot="10696051" flipH="1">
              <a:off x="-85966" y="4350702"/>
              <a:ext cx="6275401" cy="3367500"/>
            </a:xfrm>
            <a:custGeom>
              <a:avLst/>
              <a:gdLst/>
              <a:ahLst/>
              <a:cxnLst/>
              <a:rect l="l" t="t" r="r" b="b"/>
              <a:pathLst>
                <a:path w="44799" h="24040" extrusionOk="0">
                  <a:moveTo>
                    <a:pt x="44074" y="1"/>
                  </a:moveTo>
                  <a:cubicBezTo>
                    <a:pt x="31320" y="1"/>
                    <a:pt x="13647" y="23135"/>
                    <a:pt x="923" y="23135"/>
                  </a:cubicBezTo>
                  <a:cubicBezTo>
                    <a:pt x="680" y="23135"/>
                    <a:pt x="439" y="23127"/>
                    <a:pt x="200" y="23110"/>
                  </a:cubicBezTo>
                  <a:cubicBezTo>
                    <a:pt x="134" y="23376"/>
                    <a:pt x="67" y="23643"/>
                    <a:pt x="0" y="23944"/>
                  </a:cubicBezTo>
                  <a:cubicBezTo>
                    <a:pt x="466" y="24009"/>
                    <a:pt x="938" y="24040"/>
                    <a:pt x="1417" y="24040"/>
                  </a:cubicBezTo>
                  <a:cubicBezTo>
                    <a:pt x="13716" y="24040"/>
                    <a:pt x="30381" y="3399"/>
                    <a:pt x="42651" y="3399"/>
                  </a:cubicBezTo>
                  <a:cubicBezTo>
                    <a:pt x="43129" y="3399"/>
                    <a:pt x="43601" y="3430"/>
                    <a:pt x="44065" y="3496"/>
                  </a:cubicBezTo>
                  <a:lnTo>
                    <a:pt x="44799" y="26"/>
                  </a:lnTo>
                  <a:cubicBezTo>
                    <a:pt x="44559" y="9"/>
                    <a:pt x="44317" y="1"/>
                    <a:pt x="440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9" name="Google Shape;209;p10"/>
            <p:cNvSpPr/>
            <p:nvPr/>
          </p:nvSpPr>
          <p:spPr>
            <a:xfrm rot="10696051" flipH="1">
              <a:off x="-115990" y="4219988"/>
              <a:ext cx="6195976" cy="3021225"/>
            </a:xfrm>
            <a:custGeom>
              <a:avLst/>
              <a:gdLst/>
              <a:ahLst/>
              <a:cxnLst/>
              <a:rect l="l" t="t" r="r" b="b"/>
              <a:pathLst>
                <a:path w="44232" h="21568" extrusionOk="0">
                  <a:moveTo>
                    <a:pt x="42795" y="0"/>
                  </a:moveTo>
                  <a:cubicBezTo>
                    <a:pt x="30535" y="0"/>
                    <a:pt x="13896" y="20614"/>
                    <a:pt x="1608" y="20614"/>
                  </a:cubicBezTo>
                  <a:cubicBezTo>
                    <a:pt x="1121" y="20614"/>
                    <a:pt x="640" y="20582"/>
                    <a:pt x="167" y="20515"/>
                  </a:cubicBezTo>
                  <a:cubicBezTo>
                    <a:pt x="134" y="20781"/>
                    <a:pt x="67" y="21082"/>
                    <a:pt x="0" y="21348"/>
                  </a:cubicBezTo>
                  <a:cubicBezTo>
                    <a:pt x="701" y="21498"/>
                    <a:pt x="1417" y="21568"/>
                    <a:pt x="2149" y="21568"/>
                  </a:cubicBezTo>
                  <a:cubicBezTo>
                    <a:pt x="13941" y="21568"/>
                    <a:pt x="29589" y="3321"/>
                    <a:pt x="41375" y="3321"/>
                  </a:cubicBezTo>
                  <a:cubicBezTo>
                    <a:pt x="42098" y="3321"/>
                    <a:pt x="42806" y="3390"/>
                    <a:pt x="43498" y="3536"/>
                  </a:cubicBezTo>
                  <a:lnTo>
                    <a:pt x="44232" y="100"/>
                  </a:lnTo>
                  <a:cubicBezTo>
                    <a:pt x="43760" y="33"/>
                    <a:pt x="43281" y="0"/>
                    <a:pt x="4279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10" name="Google Shape;210;p10"/>
            <p:cNvSpPr/>
            <p:nvPr/>
          </p:nvSpPr>
          <p:spPr>
            <a:xfrm rot="10696051" flipH="1">
              <a:off x="-158362" y="4086845"/>
              <a:ext cx="6116551" cy="2692599"/>
            </a:xfrm>
            <a:custGeom>
              <a:avLst/>
              <a:gdLst/>
              <a:ahLst/>
              <a:cxnLst/>
              <a:rect l="l" t="t" r="r" b="b"/>
              <a:pathLst>
                <a:path w="43665" h="19222" extrusionOk="0">
                  <a:moveTo>
                    <a:pt x="41521" y="1"/>
                  </a:moveTo>
                  <a:cubicBezTo>
                    <a:pt x="29761" y="1"/>
                    <a:pt x="14102" y="18219"/>
                    <a:pt x="2316" y="18219"/>
                  </a:cubicBezTo>
                  <a:cubicBezTo>
                    <a:pt x="1584" y="18219"/>
                    <a:pt x="867" y="18149"/>
                    <a:pt x="167" y="17999"/>
                  </a:cubicBezTo>
                  <a:cubicBezTo>
                    <a:pt x="134" y="18266"/>
                    <a:pt x="67" y="18567"/>
                    <a:pt x="0" y="18833"/>
                  </a:cubicBezTo>
                  <a:cubicBezTo>
                    <a:pt x="932" y="19099"/>
                    <a:pt x="1894" y="19222"/>
                    <a:pt x="2882" y="19222"/>
                  </a:cubicBezTo>
                  <a:cubicBezTo>
                    <a:pt x="14169" y="19222"/>
                    <a:pt x="28826" y="3268"/>
                    <a:pt x="40089" y="3268"/>
                  </a:cubicBezTo>
                  <a:cubicBezTo>
                    <a:pt x="41075" y="3268"/>
                    <a:pt x="42035" y="3390"/>
                    <a:pt x="42964" y="3656"/>
                  </a:cubicBezTo>
                  <a:lnTo>
                    <a:pt x="43665" y="220"/>
                  </a:lnTo>
                  <a:cubicBezTo>
                    <a:pt x="42966" y="71"/>
                    <a:pt x="42251" y="1"/>
                    <a:pt x="4152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11" name="Google Shape;211;p10"/>
            <p:cNvSpPr/>
            <p:nvPr/>
          </p:nvSpPr>
          <p:spPr>
            <a:xfrm rot="10696051" flipH="1">
              <a:off x="-190964" y="3945201"/>
              <a:ext cx="6041889" cy="2378962"/>
            </a:xfrm>
            <a:custGeom>
              <a:avLst/>
              <a:gdLst/>
              <a:ahLst/>
              <a:cxnLst/>
              <a:rect l="l" t="t" r="r" b="b"/>
              <a:pathLst>
                <a:path w="43132" h="16983" extrusionOk="0">
                  <a:moveTo>
                    <a:pt x="40250" y="0"/>
                  </a:moveTo>
                  <a:cubicBezTo>
                    <a:pt x="28975" y="0"/>
                    <a:pt x="14356" y="15927"/>
                    <a:pt x="3101" y="15927"/>
                  </a:cubicBezTo>
                  <a:cubicBezTo>
                    <a:pt x="2106" y="15927"/>
                    <a:pt x="1138" y="15803"/>
                    <a:pt x="201" y="15532"/>
                  </a:cubicBezTo>
                  <a:lnTo>
                    <a:pt x="0" y="16366"/>
                  </a:lnTo>
                  <a:cubicBezTo>
                    <a:pt x="1174" y="16792"/>
                    <a:pt x="2396" y="16983"/>
                    <a:pt x="3660" y="16983"/>
                  </a:cubicBezTo>
                  <a:cubicBezTo>
                    <a:pt x="14385" y="16983"/>
                    <a:pt x="28010" y="3241"/>
                    <a:pt x="38713" y="3241"/>
                  </a:cubicBezTo>
                  <a:cubicBezTo>
                    <a:pt x="39974" y="3241"/>
                    <a:pt x="41194" y="3431"/>
                    <a:pt x="42364" y="3857"/>
                  </a:cubicBezTo>
                  <a:cubicBezTo>
                    <a:pt x="42631" y="2690"/>
                    <a:pt x="42864" y="1522"/>
                    <a:pt x="43131" y="388"/>
                  </a:cubicBezTo>
                  <a:cubicBezTo>
                    <a:pt x="42199" y="122"/>
                    <a:pt x="41237" y="0"/>
                    <a:pt x="4025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12" name="Google Shape;212;p10"/>
            <p:cNvSpPr/>
            <p:nvPr/>
          </p:nvSpPr>
          <p:spPr>
            <a:xfrm rot="10696055" flipH="1">
              <a:off x="-223602" y="3793647"/>
              <a:ext cx="5957695" cy="2082833"/>
            </a:xfrm>
            <a:custGeom>
              <a:avLst/>
              <a:gdLst/>
              <a:ahLst/>
              <a:cxnLst/>
              <a:rect l="l" t="t" r="r" b="b"/>
              <a:pathLst>
                <a:path w="42531" h="14869" extrusionOk="0">
                  <a:moveTo>
                    <a:pt x="38901" y="1"/>
                  </a:moveTo>
                  <a:cubicBezTo>
                    <a:pt x="28187" y="1"/>
                    <a:pt x="14542" y="13760"/>
                    <a:pt x="3806" y="13760"/>
                  </a:cubicBezTo>
                  <a:cubicBezTo>
                    <a:pt x="2550" y="13760"/>
                    <a:pt x="1334" y="13572"/>
                    <a:pt x="167" y="13152"/>
                  </a:cubicBezTo>
                  <a:cubicBezTo>
                    <a:pt x="134" y="13419"/>
                    <a:pt x="67" y="13685"/>
                    <a:pt x="1" y="13986"/>
                  </a:cubicBezTo>
                  <a:cubicBezTo>
                    <a:pt x="1406" y="14601"/>
                    <a:pt x="2885" y="14869"/>
                    <a:pt x="4422" y="14869"/>
                  </a:cubicBezTo>
                  <a:cubicBezTo>
                    <a:pt x="14578" y="14869"/>
                    <a:pt x="27220" y="3185"/>
                    <a:pt x="37361" y="3185"/>
                  </a:cubicBezTo>
                  <a:cubicBezTo>
                    <a:pt x="38903" y="3185"/>
                    <a:pt x="40388" y="3456"/>
                    <a:pt x="41797" y="4079"/>
                  </a:cubicBezTo>
                  <a:lnTo>
                    <a:pt x="42531" y="609"/>
                  </a:lnTo>
                  <a:cubicBezTo>
                    <a:pt x="41367" y="189"/>
                    <a:pt x="40154" y="1"/>
                    <a:pt x="3890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13" name="Google Shape;213;p10"/>
            <p:cNvSpPr/>
            <p:nvPr/>
          </p:nvSpPr>
          <p:spPr>
            <a:xfrm rot="10800000" flipH="1">
              <a:off x="-74089" y="4684619"/>
              <a:ext cx="6355009" cy="3723186"/>
            </a:xfrm>
            <a:custGeom>
              <a:avLst/>
              <a:gdLst/>
              <a:ahLst/>
              <a:cxnLst/>
              <a:rect l="l" t="t" r="r" b="b"/>
              <a:pathLst>
                <a:path w="45367" h="26579" extrusionOk="0">
                  <a:moveTo>
                    <a:pt x="45315" y="0"/>
                  </a:moveTo>
                  <a:cubicBezTo>
                    <a:pt x="32084" y="0"/>
                    <a:pt x="13418" y="25719"/>
                    <a:pt x="227" y="25719"/>
                  </a:cubicBezTo>
                  <a:cubicBezTo>
                    <a:pt x="218" y="25719"/>
                    <a:pt x="210" y="25719"/>
                    <a:pt x="201" y="25719"/>
                  </a:cubicBezTo>
                  <a:cubicBezTo>
                    <a:pt x="134" y="25986"/>
                    <a:pt x="68" y="26252"/>
                    <a:pt x="1" y="26553"/>
                  </a:cubicBezTo>
                  <a:cubicBezTo>
                    <a:pt x="241" y="26570"/>
                    <a:pt x="483" y="26578"/>
                    <a:pt x="727" y="26578"/>
                  </a:cubicBezTo>
                  <a:cubicBezTo>
                    <a:pt x="13512" y="26578"/>
                    <a:pt x="31155" y="3444"/>
                    <a:pt x="43908" y="3444"/>
                  </a:cubicBezTo>
                  <a:cubicBezTo>
                    <a:pt x="44151" y="3444"/>
                    <a:pt x="44393" y="3452"/>
                    <a:pt x="44633" y="3469"/>
                  </a:cubicBezTo>
                  <a:lnTo>
                    <a:pt x="45367" y="0"/>
                  </a:lnTo>
                  <a:cubicBezTo>
                    <a:pt x="45350" y="0"/>
                    <a:pt x="45332" y="0"/>
                    <a:pt x="4531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Tree>
    <p:extLst>
      <p:ext uri="{BB962C8B-B14F-4D97-AF65-F5344CB8AC3E}">
        <p14:creationId xmlns:p14="http://schemas.microsoft.com/office/powerpoint/2010/main" val="19188037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304"/>
        <p:cNvGrpSpPr/>
        <p:nvPr/>
      </p:nvGrpSpPr>
      <p:grpSpPr>
        <a:xfrm>
          <a:off x="0" y="0"/>
          <a:ext cx="0" cy="0"/>
          <a:chOff x="0" y="0"/>
          <a:chExt cx="0" cy="0"/>
        </a:xfrm>
      </p:grpSpPr>
      <p:sp>
        <p:nvSpPr>
          <p:cNvPr id="305" name="Google Shape;305;p15"/>
          <p:cNvSpPr txBox="1">
            <a:spLocks noGrp="1"/>
          </p:cNvSpPr>
          <p:nvPr>
            <p:ph type="title"/>
          </p:nvPr>
        </p:nvSpPr>
        <p:spPr>
          <a:xfrm>
            <a:off x="1297200" y="382900"/>
            <a:ext cx="9597600" cy="985200"/>
          </a:xfrm>
          <a:prstGeom prst="rect">
            <a:avLst/>
          </a:prstGeom>
        </p:spPr>
        <p:txBody>
          <a:bodyPr spcFirstLastPara="1" wrap="square" lIns="121705" tIns="121705" rIns="121705" bIns="121705" anchor="ctr" anchorCtr="0">
            <a:noAutofit/>
          </a:bodyPr>
          <a:lstStyle>
            <a:lvl1pPr lvl="0" rtl="0">
              <a:spcBef>
                <a:spcPts val="0"/>
              </a:spcBef>
              <a:spcAft>
                <a:spcPts val="0"/>
              </a:spcAft>
              <a:buSzPts val="3600"/>
              <a:buNone/>
              <a:defRPr b="0">
                <a:solidFill>
                  <a:schemeClr val="dk1"/>
                </a:solidFill>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a:p>
        </p:txBody>
      </p:sp>
      <p:grpSp>
        <p:nvGrpSpPr>
          <p:cNvPr id="306" name="Google Shape;306;p15"/>
          <p:cNvGrpSpPr/>
          <p:nvPr/>
        </p:nvGrpSpPr>
        <p:grpSpPr>
          <a:xfrm rot="5677241">
            <a:off x="4267054" y="684664"/>
            <a:ext cx="2976099" cy="12629098"/>
            <a:chOff x="-854468" y="-99568"/>
            <a:chExt cx="1827367" cy="5342630"/>
          </a:xfrm>
        </p:grpSpPr>
        <p:sp>
          <p:nvSpPr>
            <p:cNvPr id="307" name="Google Shape;307;p15"/>
            <p:cNvSpPr/>
            <p:nvPr/>
          </p:nvSpPr>
          <p:spPr>
            <a:xfrm rot="-5189231" flipH="1">
              <a:off x="-2968376" y="2191678"/>
              <a:ext cx="5260103" cy="711328"/>
            </a:xfrm>
            <a:custGeom>
              <a:avLst/>
              <a:gdLst/>
              <a:ahLst/>
              <a:cxnLst/>
              <a:rect l="l" t="t" r="r" b="b"/>
              <a:pathLst>
                <a:path w="48502" h="12299" extrusionOk="0">
                  <a:moveTo>
                    <a:pt x="10245" y="0"/>
                  </a:moveTo>
                  <a:cubicBezTo>
                    <a:pt x="6831" y="0"/>
                    <a:pt x="3417" y="1277"/>
                    <a:pt x="0" y="4763"/>
                  </a:cubicBezTo>
                  <a:lnTo>
                    <a:pt x="0" y="7532"/>
                  </a:lnTo>
                  <a:cubicBezTo>
                    <a:pt x="3419" y="4042"/>
                    <a:pt x="6837" y="2765"/>
                    <a:pt x="10253" y="2765"/>
                  </a:cubicBezTo>
                  <a:cubicBezTo>
                    <a:pt x="19587" y="2765"/>
                    <a:pt x="28915" y="12298"/>
                    <a:pt x="38249" y="12298"/>
                  </a:cubicBezTo>
                  <a:cubicBezTo>
                    <a:pt x="41666" y="12298"/>
                    <a:pt x="45083" y="11021"/>
                    <a:pt x="48502" y="7532"/>
                  </a:cubicBezTo>
                  <a:lnTo>
                    <a:pt x="48502" y="4763"/>
                  </a:lnTo>
                  <a:cubicBezTo>
                    <a:pt x="45080" y="8262"/>
                    <a:pt x="41660" y="9543"/>
                    <a:pt x="38241" y="9543"/>
                  </a:cubicBezTo>
                  <a:cubicBezTo>
                    <a:pt x="28907" y="9543"/>
                    <a:pt x="19579" y="0"/>
                    <a:pt x="1024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08" name="Google Shape;308;p15"/>
            <p:cNvSpPr/>
            <p:nvPr/>
          </p:nvSpPr>
          <p:spPr>
            <a:xfrm rot="-5189231" flipH="1">
              <a:off x="-2808760" y="2201477"/>
              <a:ext cx="5260103" cy="711328"/>
            </a:xfrm>
            <a:custGeom>
              <a:avLst/>
              <a:gdLst/>
              <a:ahLst/>
              <a:cxnLst/>
              <a:rect l="l" t="t" r="r" b="b"/>
              <a:pathLst>
                <a:path w="48502" h="12299" extrusionOk="0">
                  <a:moveTo>
                    <a:pt x="10253" y="0"/>
                  </a:moveTo>
                  <a:cubicBezTo>
                    <a:pt x="6837" y="0"/>
                    <a:pt x="3419" y="1277"/>
                    <a:pt x="0" y="4767"/>
                  </a:cubicBezTo>
                  <a:lnTo>
                    <a:pt x="0" y="7535"/>
                  </a:lnTo>
                  <a:cubicBezTo>
                    <a:pt x="3422" y="4036"/>
                    <a:pt x="6842" y="2756"/>
                    <a:pt x="10261" y="2756"/>
                  </a:cubicBezTo>
                  <a:cubicBezTo>
                    <a:pt x="19595" y="2756"/>
                    <a:pt x="28923" y="12299"/>
                    <a:pt x="38257" y="12299"/>
                  </a:cubicBezTo>
                  <a:cubicBezTo>
                    <a:pt x="41671" y="12299"/>
                    <a:pt x="45086" y="11022"/>
                    <a:pt x="48502" y="7535"/>
                  </a:cubicBezTo>
                  <a:lnTo>
                    <a:pt x="48502" y="4767"/>
                  </a:lnTo>
                  <a:cubicBezTo>
                    <a:pt x="45083" y="8256"/>
                    <a:pt x="41666" y="9533"/>
                    <a:pt x="38249" y="9533"/>
                  </a:cubicBezTo>
                  <a:cubicBezTo>
                    <a:pt x="28915" y="9533"/>
                    <a:pt x="19587" y="0"/>
                    <a:pt x="1025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09" name="Google Shape;309;p15"/>
            <p:cNvSpPr/>
            <p:nvPr/>
          </p:nvSpPr>
          <p:spPr>
            <a:xfrm rot="-5189231" flipH="1">
              <a:off x="-2650269" y="2210831"/>
              <a:ext cx="5260103" cy="712080"/>
            </a:xfrm>
            <a:custGeom>
              <a:avLst/>
              <a:gdLst/>
              <a:ahLst/>
              <a:cxnLst/>
              <a:rect l="l" t="t" r="r" b="b"/>
              <a:pathLst>
                <a:path w="48502" h="12312" extrusionOk="0">
                  <a:moveTo>
                    <a:pt x="10245" y="0"/>
                  </a:moveTo>
                  <a:cubicBezTo>
                    <a:pt x="6831" y="0"/>
                    <a:pt x="3417" y="1277"/>
                    <a:pt x="0" y="4763"/>
                  </a:cubicBezTo>
                  <a:lnTo>
                    <a:pt x="0" y="7532"/>
                  </a:lnTo>
                  <a:cubicBezTo>
                    <a:pt x="3417" y="4045"/>
                    <a:pt x="6831" y="2769"/>
                    <a:pt x="10245" y="2769"/>
                  </a:cubicBezTo>
                  <a:cubicBezTo>
                    <a:pt x="19579" y="2769"/>
                    <a:pt x="28907" y="12311"/>
                    <a:pt x="38241" y="12311"/>
                  </a:cubicBezTo>
                  <a:cubicBezTo>
                    <a:pt x="41660" y="12311"/>
                    <a:pt x="45080" y="11031"/>
                    <a:pt x="48502" y="7532"/>
                  </a:cubicBezTo>
                  <a:lnTo>
                    <a:pt x="48502" y="4763"/>
                  </a:lnTo>
                  <a:cubicBezTo>
                    <a:pt x="45080" y="8262"/>
                    <a:pt x="41660" y="9543"/>
                    <a:pt x="38241" y="9543"/>
                  </a:cubicBezTo>
                  <a:cubicBezTo>
                    <a:pt x="28907" y="9543"/>
                    <a:pt x="19579" y="0"/>
                    <a:pt x="1024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10" name="Google Shape;310;p15"/>
            <p:cNvSpPr/>
            <p:nvPr/>
          </p:nvSpPr>
          <p:spPr>
            <a:xfrm rot="-5189231" flipH="1">
              <a:off x="-2490941" y="2221074"/>
              <a:ext cx="5260103" cy="711154"/>
            </a:xfrm>
            <a:custGeom>
              <a:avLst/>
              <a:gdLst/>
              <a:ahLst/>
              <a:cxnLst/>
              <a:rect l="l" t="t" r="r" b="b"/>
              <a:pathLst>
                <a:path w="48502" h="12296" extrusionOk="0">
                  <a:moveTo>
                    <a:pt x="10245" y="1"/>
                  </a:moveTo>
                  <a:cubicBezTo>
                    <a:pt x="6831" y="1"/>
                    <a:pt x="3417" y="1277"/>
                    <a:pt x="0" y="4764"/>
                  </a:cubicBezTo>
                  <a:lnTo>
                    <a:pt x="0" y="7532"/>
                  </a:lnTo>
                  <a:cubicBezTo>
                    <a:pt x="3422" y="4033"/>
                    <a:pt x="6842" y="2753"/>
                    <a:pt x="10261" y="2753"/>
                  </a:cubicBezTo>
                  <a:cubicBezTo>
                    <a:pt x="19595" y="2753"/>
                    <a:pt x="28923" y="12295"/>
                    <a:pt x="38257" y="12295"/>
                  </a:cubicBezTo>
                  <a:cubicBezTo>
                    <a:pt x="41671" y="12295"/>
                    <a:pt x="45086" y="11019"/>
                    <a:pt x="48502" y="7532"/>
                  </a:cubicBezTo>
                  <a:lnTo>
                    <a:pt x="48502" y="4764"/>
                  </a:lnTo>
                  <a:cubicBezTo>
                    <a:pt x="45080" y="8263"/>
                    <a:pt x="41660" y="9543"/>
                    <a:pt x="38241" y="9543"/>
                  </a:cubicBezTo>
                  <a:cubicBezTo>
                    <a:pt x="28907" y="9543"/>
                    <a:pt x="19579" y="1"/>
                    <a:pt x="1024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11" name="Google Shape;311;p15"/>
            <p:cNvSpPr/>
            <p:nvPr/>
          </p:nvSpPr>
          <p:spPr>
            <a:xfrm rot="-5189231" flipH="1">
              <a:off x="-2332075" y="2230827"/>
              <a:ext cx="5260103" cy="711154"/>
            </a:xfrm>
            <a:custGeom>
              <a:avLst/>
              <a:gdLst/>
              <a:ahLst/>
              <a:cxnLst/>
              <a:rect l="l" t="t" r="r" b="b"/>
              <a:pathLst>
                <a:path w="48502" h="12296" extrusionOk="0">
                  <a:moveTo>
                    <a:pt x="10261" y="1"/>
                  </a:moveTo>
                  <a:cubicBezTo>
                    <a:pt x="6842" y="1"/>
                    <a:pt x="3422" y="1281"/>
                    <a:pt x="0" y="4780"/>
                  </a:cubicBezTo>
                  <a:lnTo>
                    <a:pt x="0" y="7516"/>
                  </a:lnTo>
                  <a:cubicBezTo>
                    <a:pt x="3417" y="4029"/>
                    <a:pt x="6831" y="2753"/>
                    <a:pt x="10245" y="2753"/>
                  </a:cubicBezTo>
                  <a:cubicBezTo>
                    <a:pt x="19579" y="2753"/>
                    <a:pt x="28907" y="12295"/>
                    <a:pt x="38241" y="12295"/>
                  </a:cubicBezTo>
                  <a:cubicBezTo>
                    <a:pt x="41660" y="12295"/>
                    <a:pt x="45080" y="11015"/>
                    <a:pt x="48502" y="7516"/>
                  </a:cubicBezTo>
                  <a:lnTo>
                    <a:pt x="48502" y="4780"/>
                  </a:lnTo>
                  <a:cubicBezTo>
                    <a:pt x="45086" y="8267"/>
                    <a:pt x="41671" y="9543"/>
                    <a:pt x="38257" y="9543"/>
                  </a:cubicBezTo>
                  <a:cubicBezTo>
                    <a:pt x="28923" y="9543"/>
                    <a:pt x="19595" y="1"/>
                    <a:pt x="1026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12" name="Google Shape;312;p15"/>
            <p:cNvSpPr/>
            <p:nvPr/>
          </p:nvSpPr>
          <p:spPr>
            <a:xfrm rot="-5189231" flipH="1">
              <a:off x="-2173209" y="2240580"/>
              <a:ext cx="5260103" cy="711154"/>
            </a:xfrm>
            <a:custGeom>
              <a:avLst/>
              <a:gdLst/>
              <a:ahLst/>
              <a:cxnLst/>
              <a:rect l="l" t="t" r="r" b="b"/>
              <a:pathLst>
                <a:path w="48502" h="12296" extrusionOk="0">
                  <a:moveTo>
                    <a:pt x="10245" y="1"/>
                  </a:moveTo>
                  <a:cubicBezTo>
                    <a:pt x="6831" y="1"/>
                    <a:pt x="3417" y="1277"/>
                    <a:pt x="0" y="4764"/>
                  </a:cubicBezTo>
                  <a:lnTo>
                    <a:pt x="0" y="7532"/>
                  </a:lnTo>
                  <a:cubicBezTo>
                    <a:pt x="3422" y="4033"/>
                    <a:pt x="6842" y="2753"/>
                    <a:pt x="10261" y="2753"/>
                  </a:cubicBezTo>
                  <a:cubicBezTo>
                    <a:pt x="19595" y="2753"/>
                    <a:pt x="28923" y="12295"/>
                    <a:pt x="38257" y="12295"/>
                  </a:cubicBezTo>
                  <a:cubicBezTo>
                    <a:pt x="41671" y="12295"/>
                    <a:pt x="45086" y="11019"/>
                    <a:pt x="48502" y="7532"/>
                  </a:cubicBezTo>
                  <a:lnTo>
                    <a:pt x="48502" y="4764"/>
                  </a:lnTo>
                  <a:cubicBezTo>
                    <a:pt x="45080" y="8263"/>
                    <a:pt x="41660" y="9543"/>
                    <a:pt x="38241" y="9543"/>
                  </a:cubicBezTo>
                  <a:cubicBezTo>
                    <a:pt x="28907" y="9543"/>
                    <a:pt x="19579" y="1"/>
                    <a:pt x="1024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313" name="Google Shape;313;p15"/>
          <p:cNvSpPr/>
          <p:nvPr/>
        </p:nvSpPr>
        <p:spPr>
          <a:xfrm rot="-5400000">
            <a:off x="10776623" y="365408"/>
            <a:ext cx="489715" cy="511220"/>
          </a:xfrm>
          <a:custGeom>
            <a:avLst/>
            <a:gdLst/>
            <a:ahLst/>
            <a:cxnLst/>
            <a:rect l="l" t="t" r="r" b="b"/>
            <a:pathLst>
              <a:path w="13162" h="13740" extrusionOk="0">
                <a:moveTo>
                  <a:pt x="4894" y="1"/>
                </a:moveTo>
                <a:lnTo>
                  <a:pt x="4286" y="4742"/>
                </a:lnTo>
                <a:lnTo>
                  <a:pt x="1" y="6931"/>
                </a:lnTo>
                <a:lnTo>
                  <a:pt x="4347" y="8998"/>
                </a:lnTo>
                <a:lnTo>
                  <a:pt x="5107" y="13739"/>
                </a:lnTo>
                <a:lnTo>
                  <a:pt x="8390" y="10244"/>
                </a:lnTo>
                <a:lnTo>
                  <a:pt x="13162" y="10973"/>
                </a:lnTo>
                <a:lnTo>
                  <a:pt x="13162" y="10973"/>
                </a:lnTo>
                <a:lnTo>
                  <a:pt x="10852" y="6779"/>
                </a:lnTo>
                <a:lnTo>
                  <a:pt x="13010" y="2493"/>
                </a:lnTo>
                <a:lnTo>
                  <a:pt x="8299" y="3375"/>
                </a:lnTo>
                <a:lnTo>
                  <a:pt x="4894" y="1"/>
                </a:lnTo>
                <a:close/>
              </a:path>
            </a:pathLst>
          </a:custGeom>
          <a:solidFill>
            <a:srgbClr val="FFFFFF"/>
          </a:solidFill>
          <a:ln>
            <a:noFill/>
          </a:ln>
        </p:spPr>
        <p:txBody>
          <a:bodyPr spcFirstLastPara="1" wrap="square" lIns="121705" tIns="121705" rIns="121705" bIns="121705" anchor="ctr" anchorCtr="0">
            <a:noAutofit/>
          </a:bodyPr>
          <a:lstStyle/>
          <a:p>
            <a:pPr marL="0" lvl="0" indent="0" algn="l" rtl="0">
              <a:spcBef>
                <a:spcPts val="0"/>
              </a:spcBef>
              <a:spcAft>
                <a:spcPts val="0"/>
              </a:spcAft>
              <a:buNone/>
            </a:pPr>
            <a:endParaRPr sz="1800"/>
          </a:p>
        </p:txBody>
      </p:sp>
      <p:sp>
        <p:nvSpPr>
          <p:cNvPr id="314" name="Google Shape;314;p15"/>
          <p:cNvSpPr/>
          <p:nvPr/>
        </p:nvSpPr>
        <p:spPr>
          <a:xfrm rot="-5400000">
            <a:off x="11812087" y="2946228"/>
            <a:ext cx="323827" cy="317190"/>
          </a:xfrm>
          <a:custGeom>
            <a:avLst/>
            <a:gdLst/>
            <a:ahLst/>
            <a:cxnLst/>
            <a:rect l="l" t="t" r="r" b="b"/>
            <a:pathLst>
              <a:path w="7417" h="7265" extrusionOk="0">
                <a:moveTo>
                  <a:pt x="5593" y="0"/>
                </a:moveTo>
                <a:lnTo>
                  <a:pt x="3405" y="1429"/>
                </a:lnTo>
                <a:lnTo>
                  <a:pt x="1003" y="426"/>
                </a:lnTo>
                <a:lnTo>
                  <a:pt x="1672" y="2948"/>
                </a:lnTo>
                <a:lnTo>
                  <a:pt x="0" y="4924"/>
                </a:lnTo>
                <a:lnTo>
                  <a:pt x="2584" y="5046"/>
                </a:lnTo>
                <a:lnTo>
                  <a:pt x="3952" y="7265"/>
                </a:lnTo>
                <a:lnTo>
                  <a:pt x="4864" y="4863"/>
                </a:lnTo>
                <a:lnTo>
                  <a:pt x="7417" y="4255"/>
                </a:lnTo>
                <a:lnTo>
                  <a:pt x="5380" y="2614"/>
                </a:lnTo>
                <a:lnTo>
                  <a:pt x="5593" y="0"/>
                </a:lnTo>
                <a:close/>
              </a:path>
            </a:pathLst>
          </a:custGeom>
          <a:solidFill>
            <a:srgbClr val="FFFFFF"/>
          </a:solidFill>
          <a:ln>
            <a:noFill/>
          </a:ln>
        </p:spPr>
        <p:txBody>
          <a:bodyPr spcFirstLastPara="1" wrap="square" lIns="121705" tIns="121705" rIns="121705" bIns="121705" anchor="ctr" anchorCtr="0">
            <a:noAutofit/>
          </a:bodyPr>
          <a:lstStyle/>
          <a:p>
            <a:pPr marL="0" lvl="0" indent="0" algn="l" rtl="0">
              <a:spcBef>
                <a:spcPts val="0"/>
              </a:spcBef>
              <a:spcAft>
                <a:spcPts val="0"/>
              </a:spcAft>
              <a:buNone/>
            </a:pPr>
            <a:endParaRPr sz="1800"/>
          </a:p>
        </p:txBody>
      </p:sp>
      <p:sp>
        <p:nvSpPr>
          <p:cNvPr id="315" name="Google Shape;315;p15"/>
          <p:cNvSpPr/>
          <p:nvPr/>
        </p:nvSpPr>
        <p:spPr>
          <a:xfrm rot="-5033737">
            <a:off x="121775" y="5973988"/>
            <a:ext cx="489727" cy="512387"/>
          </a:xfrm>
          <a:custGeom>
            <a:avLst/>
            <a:gdLst/>
            <a:ahLst/>
            <a:cxnLst/>
            <a:rect l="l" t="t" r="r" b="b"/>
            <a:pathLst>
              <a:path w="13162" h="13771" extrusionOk="0">
                <a:moveTo>
                  <a:pt x="4894" y="1"/>
                </a:moveTo>
                <a:lnTo>
                  <a:pt x="4286" y="4773"/>
                </a:lnTo>
                <a:lnTo>
                  <a:pt x="0" y="6962"/>
                </a:lnTo>
                <a:lnTo>
                  <a:pt x="4347" y="9028"/>
                </a:lnTo>
                <a:lnTo>
                  <a:pt x="5107" y="13770"/>
                </a:lnTo>
                <a:lnTo>
                  <a:pt x="8420" y="10275"/>
                </a:lnTo>
                <a:lnTo>
                  <a:pt x="13162" y="11004"/>
                </a:lnTo>
                <a:lnTo>
                  <a:pt x="10852" y="6779"/>
                </a:lnTo>
                <a:lnTo>
                  <a:pt x="13010" y="2493"/>
                </a:lnTo>
                <a:lnTo>
                  <a:pt x="8298" y="3405"/>
                </a:lnTo>
                <a:lnTo>
                  <a:pt x="4894" y="1"/>
                </a:lnTo>
                <a:close/>
              </a:path>
            </a:pathLst>
          </a:custGeom>
          <a:solidFill>
            <a:srgbClr val="FFFFFF"/>
          </a:solidFill>
          <a:ln>
            <a:noFill/>
          </a:ln>
        </p:spPr>
        <p:txBody>
          <a:bodyPr spcFirstLastPara="1" wrap="square" lIns="121705" tIns="121705" rIns="121705" bIns="121705" anchor="ctr" anchorCtr="0">
            <a:noAutofit/>
          </a:bodyPr>
          <a:lstStyle/>
          <a:p>
            <a:pPr marL="0" lvl="0" indent="0" algn="l" rtl="0">
              <a:spcBef>
                <a:spcPts val="0"/>
              </a:spcBef>
              <a:spcAft>
                <a:spcPts val="0"/>
              </a:spcAft>
              <a:buNone/>
            </a:pPr>
            <a:endParaRPr sz="1800"/>
          </a:p>
        </p:txBody>
      </p:sp>
      <p:sp>
        <p:nvSpPr>
          <p:cNvPr id="316" name="Google Shape;316;p15"/>
          <p:cNvSpPr/>
          <p:nvPr/>
        </p:nvSpPr>
        <p:spPr>
          <a:xfrm rot="-5400000">
            <a:off x="441716" y="282356"/>
            <a:ext cx="430008" cy="420708"/>
          </a:xfrm>
          <a:custGeom>
            <a:avLst/>
            <a:gdLst/>
            <a:ahLst/>
            <a:cxnLst/>
            <a:rect l="l" t="t" r="r" b="b"/>
            <a:pathLst>
              <a:path w="9849" h="9636" extrusionOk="0">
                <a:moveTo>
                  <a:pt x="7447" y="0"/>
                </a:moveTo>
                <a:lnTo>
                  <a:pt x="4560" y="1854"/>
                </a:lnTo>
                <a:lnTo>
                  <a:pt x="1368" y="547"/>
                </a:lnTo>
                <a:lnTo>
                  <a:pt x="2250" y="3860"/>
                </a:lnTo>
                <a:lnTo>
                  <a:pt x="0" y="6505"/>
                </a:lnTo>
                <a:lnTo>
                  <a:pt x="3435" y="6687"/>
                </a:lnTo>
                <a:lnTo>
                  <a:pt x="5259" y="9636"/>
                </a:lnTo>
                <a:lnTo>
                  <a:pt x="6505" y="6414"/>
                </a:lnTo>
                <a:lnTo>
                  <a:pt x="9849" y="5623"/>
                </a:lnTo>
                <a:lnTo>
                  <a:pt x="7174" y="3435"/>
                </a:lnTo>
                <a:lnTo>
                  <a:pt x="7447" y="0"/>
                </a:lnTo>
                <a:close/>
              </a:path>
            </a:pathLst>
          </a:custGeom>
          <a:solidFill>
            <a:srgbClr val="FFFFFF"/>
          </a:solidFill>
          <a:ln>
            <a:noFill/>
          </a:ln>
        </p:spPr>
        <p:txBody>
          <a:bodyPr spcFirstLastPara="1" wrap="square" lIns="121705" tIns="121705" rIns="121705" bIns="121705" anchor="ctr" anchorCtr="0">
            <a:noAutofit/>
          </a:bodyPr>
          <a:lstStyle/>
          <a:p>
            <a:pPr marL="0" lvl="0" indent="0" algn="l" rtl="0">
              <a:spcBef>
                <a:spcPts val="0"/>
              </a:spcBef>
              <a:spcAft>
                <a:spcPts val="0"/>
              </a:spcAft>
              <a:buNone/>
            </a:pPr>
            <a:endParaRPr sz="1800"/>
          </a:p>
        </p:txBody>
      </p:sp>
      <p:sp>
        <p:nvSpPr>
          <p:cNvPr id="317" name="Google Shape;317;p15"/>
          <p:cNvSpPr/>
          <p:nvPr/>
        </p:nvSpPr>
        <p:spPr>
          <a:xfrm rot="-5033965">
            <a:off x="7333631" y="6325774"/>
            <a:ext cx="430013" cy="419404"/>
          </a:xfrm>
          <a:custGeom>
            <a:avLst/>
            <a:gdLst/>
            <a:ahLst/>
            <a:cxnLst/>
            <a:rect l="l" t="t" r="r" b="b"/>
            <a:pathLst>
              <a:path w="9849" h="9606" extrusionOk="0">
                <a:moveTo>
                  <a:pt x="7448" y="1"/>
                </a:moveTo>
                <a:lnTo>
                  <a:pt x="4560" y="1855"/>
                </a:lnTo>
                <a:lnTo>
                  <a:pt x="1369" y="548"/>
                </a:lnTo>
                <a:lnTo>
                  <a:pt x="2250" y="3861"/>
                </a:lnTo>
                <a:lnTo>
                  <a:pt x="1" y="6475"/>
                </a:lnTo>
                <a:lnTo>
                  <a:pt x="3435" y="6688"/>
                </a:lnTo>
                <a:lnTo>
                  <a:pt x="5229" y="9606"/>
                </a:lnTo>
                <a:lnTo>
                  <a:pt x="6475" y="6414"/>
                </a:lnTo>
                <a:lnTo>
                  <a:pt x="9849" y="5593"/>
                </a:lnTo>
                <a:lnTo>
                  <a:pt x="7174" y="3435"/>
                </a:lnTo>
                <a:lnTo>
                  <a:pt x="7448" y="1"/>
                </a:lnTo>
                <a:close/>
              </a:path>
            </a:pathLst>
          </a:custGeom>
          <a:solidFill>
            <a:srgbClr val="FFFFFF"/>
          </a:solidFill>
          <a:ln>
            <a:noFill/>
          </a:ln>
        </p:spPr>
        <p:txBody>
          <a:bodyPr spcFirstLastPara="1" wrap="square" lIns="121705" tIns="121705" rIns="121705" bIns="121705" anchor="ctr" anchorCtr="0">
            <a:noAutofit/>
          </a:bodyPr>
          <a:lstStyle/>
          <a:p>
            <a:pPr marL="0" lvl="0" indent="0" algn="l" rtl="0">
              <a:spcBef>
                <a:spcPts val="0"/>
              </a:spcBef>
              <a:spcAft>
                <a:spcPts val="0"/>
              </a:spcAft>
              <a:buNone/>
            </a:pPr>
            <a:endParaRPr sz="1800"/>
          </a:p>
        </p:txBody>
      </p:sp>
      <p:sp>
        <p:nvSpPr>
          <p:cNvPr id="318" name="Google Shape;318;p15"/>
          <p:cNvSpPr/>
          <p:nvPr/>
        </p:nvSpPr>
        <p:spPr>
          <a:xfrm rot="-5033965">
            <a:off x="10988111" y="7471886"/>
            <a:ext cx="212365" cy="207082"/>
          </a:xfrm>
          <a:custGeom>
            <a:avLst/>
            <a:gdLst/>
            <a:ahLst/>
            <a:cxnLst/>
            <a:rect l="l" t="t" r="r" b="b"/>
            <a:pathLst>
              <a:path w="4864" h="4743" extrusionOk="0">
                <a:moveTo>
                  <a:pt x="3679" y="0"/>
                </a:moveTo>
                <a:lnTo>
                  <a:pt x="2250" y="912"/>
                </a:lnTo>
                <a:lnTo>
                  <a:pt x="700" y="274"/>
                </a:lnTo>
                <a:lnTo>
                  <a:pt x="1125" y="1915"/>
                </a:lnTo>
                <a:lnTo>
                  <a:pt x="1" y="3192"/>
                </a:lnTo>
                <a:lnTo>
                  <a:pt x="1703" y="3283"/>
                </a:lnTo>
                <a:lnTo>
                  <a:pt x="2584" y="4742"/>
                </a:lnTo>
                <a:lnTo>
                  <a:pt x="3192" y="3162"/>
                </a:lnTo>
                <a:lnTo>
                  <a:pt x="4864" y="2766"/>
                </a:lnTo>
                <a:lnTo>
                  <a:pt x="3527" y="1703"/>
                </a:lnTo>
                <a:lnTo>
                  <a:pt x="3679" y="0"/>
                </a:lnTo>
                <a:close/>
              </a:path>
            </a:pathLst>
          </a:custGeom>
          <a:solidFill>
            <a:srgbClr val="FFFFFF"/>
          </a:solidFill>
          <a:ln>
            <a:noFill/>
          </a:ln>
        </p:spPr>
        <p:txBody>
          <a:bodyPr spcFirstLastPara="1" wrap="square" lIns="121705" tIns="121705" rIns="121705" bIns="121705" anchor="ctr" anchorCtr="0">
            <a:noAutofit/>
          </a:bodyPr>
          <a:lstStyle/>
          <a:p>
            <a:pPr marL="0" lvl="0" indent="0" algn="l" rtl="0">
              <a:spcBef>
                <a:spcPts val="0"/>
              </a:spcBef>
              <a:spcAft>
                <a:spcPts val="0"/>
              </a:spcAft>
              <a:buNone/>
            </a:pPr>
            <a:endParaRPr sz="1800"/>
          </a:p>
        </p:txBody>
      </p:sp>
      <p:sp>
        <p:nvSpPr>
          <p:cNvPr id="319" name="Google Shape;319;p15"/>
          <p:cNvSpPr/>
          <p:nvPr/>
        </p:nvSpPr>
        <p:spPr>
          <a:xfrm rot="-5033965">
            <a:off x="3430365" y="6776920"/>
            <a:ext cx="212365" cy="207082"/>
          </a:xfrm>
          <a:custGeom>
            <a:avLst/>
            <a:gdLst/>
            <a:ahLst/>
            <a:cxnLst/>
            <a:rect l="l" t="t" r="r" b="b"/>
            <a:pathLst>
              <a:path w="4864" h="4743" extrusionOk="0">
                <a:moveTo>
                  <a:pt x="3679" y="0"/>
                </a:moveTo>
                <a:lnTo>
                  <a:pt x="2250" y="912"/>
                </a:lnTo>
                <a:lnTo>
                  <a:pt x="700" y="274"/>
                </a:lnTo>
                <a:lnTo>
                  <a:pt x="1125" y="1915"/>
                </a:lnTo>
                <a:lnTo>
                  <a:pt x="1" y="3192"/>
                </a:lnTo>
                <a:lnTo>
                  <a:pt x="1703" y="3283"/>
                </a:lnTo>
                <a:lnTo>
                  <a:pt x="2584" y="4742"/>
                </a:lnTo>
                <a:lnTo>
                  <a:pt x="3192" y="3162"/>
                </a:lnTo>
                <a:lnTo>
                  <a:pt x="4864" y="2766"/>
                </a:lnTo>
                <a:lnTo>
                  <a:pt x="3527" y="1703"/>
                </a:lnTo>
                <a:lnTo>
                  <a:pt x="3679" y="0"/>
                </a:lnTo>
                <a:close/>
              </a:path>
            </a:pathLst>
          </a:custGeom>
          <a:solidFill>
            <a:srgbClr val="FFFFFF"/>
          </a:solidFill>
          <a:ln>
            <a:noFill/>
          </a:ln>
        </p:spPr>
        <p:txBody>
          <a:bodyPr spcFirstLastPara="1" wrap="square" lIns="121705" tIns="121705" rIns="121705" bIns="121705" anchor="ctr" anchorCtr="0">
            <a:noAutofit/>
          </a:bodyPr>
          <a:lstStyle/>
          <a:p>
            <a:pPr marL="0" lvl="0" indent="0" algn="l" rtl="0">
              <a:spcBef>
                <a:spcPts val="0"/>
              </a:spcBef>
              <a:spcAft>
                <a:spcPts val="0"/>
              </a:spcAft>
              <a:buNone/>
            </a:pPr>
            <a:endParaRPr sz="1800"/>
          </a:p>
        </p:txBody>
      </p:sp>
      <p:sp>
        <p:nvSpPr>
          <p:cNvPr id="320" name="Google Shape;320;p15"/>
          <p:cNvSpPr/>
          <p:nvPr/>
        </p:nvSpPr>
        <p:spPr>
          <a:xfrm rot="-5400000">
            <a:off x="82553" y="3270395"/>
            <a:ext cx="323827" cy="317190"/>
          </a:xfrm>
          <a:custGeom>
            <a:avLst/>
            <a:gdLst/>
            <a:ahLst/>
            <a:cxnLst/>
            <a:rect l="l" t="t" r="r" b="b"/>
            <a:pathLst>
              <a:path w="7417" h="7265" extrusionOk="0">
                <a:moveTo>
                  <a:pt x="5593" y="0"/>
                </a:moveTo>
                <a:lnTo>
                  <a:pt x="3405" y="1429"/>
                </a:lnTo>
                <a:lnTo>
                  <a:pt x="1003" y="426"/>
                </a:lnTo>
                <a:lnTo>
                  <a:pt x="1672" y="2948"/>
                </a:lnTo>
                <a:lnTo>
                  <a:pt x="0" y="4924"/>
                </a:lnTo>
                <a:lnTo>
                  <a:pt x="2584" y="5046"/>
                </a:lnTo>
                <a:lnTo>
                  <a:pt x="3952" y="7265"/>
                </a:lnTo>
                <a:lnTo>
                  <a:pt x="4864" y="4863"/>
                </a:lnTo>
                <a:lnTo>
                  <a:pt x="7417" y="4255"/>
                </a:lnTo>
                <a:lnTo>
                  <a:pt x="5380" y="2614"/>
                </a:lnTo>
                <a:lnTo>
                  <a:pt x="5593" y="0"/>
                </a:lnTo>
                <a:close/>
              </a:path>
            </a:pathLst>
          </a:custGeom>
          <a:solidFill>
            <a:srgbClr val="FFFFFF"/>
          </a:solidFill>
          <a:ln>
            <a:noFill/>
          </a:ln>
        </p:spPr>
        <p:txBody>
          <a:bodyPr spcFirstLastPara="1" wrap="square" lIns="121705" tIns="121705" rIns="121705" bIns="121705" anchor="ctr" anchorCtr="0">
            <a:noAutofit/>
          </a:bodyPr>
          <a:lstStyle/>
          <a:p>
            <a:pPr marL="0" lvl="0" indent="0" algn="l" rtl="0">
              <a:spcBef>
                <a:spcPts val="0"/>
              </a:spcBef>
              <a:spcAft>
                <a:spcPts val="0"/>
              </a:spcAft>
              <a:buNone/>
            </a:pPr>
            <a:endParaRPr sz="1800"/>
          </a:p>
        </p:txBody>
      </p:sp>
      <p:sp>
        <p:nvSpPr>
          <p:cNvPr id="321" name="Google Shape;321;p15"/>
          <p:cNvSpPr/>
          <p:nvPr/>
        </p:nvSpPr>
        <p:spPr>
          <a:xfrm rot="-5033965">
            <a:off x="11285165" y="5882820"/>
            <a:ext cx="212365" cy="207082"/>
          </a:xfrm>
          <a:custGeom>
            <a:avLst/>
            <a:gdLst/>
            <a:ahLst/>
            <a:cxnLst/>
            <a:rect l="l" t="t" r="r" b="b"/>
            <a:pathLst>
              <a:path w="4864" h="4743" extrusionOk="0">
                <a:moveTo>
                  <a:pt x="3679" y="0"/>
                </a:moveTo>
                <a:lnTo>
                  <a:pt x="2250" y="912"/>
                </a:lnTo>
                <a:lnTo>
                  <a:pt x="700" y="274"/>
                </a:lnTo>
                <a:lnTo>
                  <a:pt x="1125" y="1915"/>
                </a:lnTo>
                <a:lnTo>
                  <a:pt x="1" y="3192"/>
                </a:lnTo>
                <a:lnTo>
                  <a:pt x="1703" y="3283"/>
                </a:lnTo>
                <a:lnTo>
                  <a:pt x="2584" y="4742"/>
                </a:lnTo>
                <a:lnTo>
                  <a:pt x="3192" y="3162"/>
                </a:lnTo>
                <a:lnTo>
                  <a:pt x="4864" y="2766"/>
                </a:lnTo>
                <a:lnTo>
                  <a:pt x="3527" y="1703"/>
                </a:lnTo>
                <a:lnTo>
                  <a:pt x="3679" y="0"/>
                </a:lnTo>
                <a:close/>
              </a:path>
            </a:pathLst>
          </a:custGeom>
          <a:solidFill>
            <a:srgbClr val="FFFFFF"/>
          </a:solidFill>
          <a:ln>
            <a:noFill/>
          </a:ln>
        </p:spPr>
        <p:txBody>
          <a:bodyPr spcFirstLastPara="1" wrap="square" lIns="121705" tIns="121705" rIns="121705" bIns="12170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38871227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609600" y="6356352"/>
            <a:ext cx="2844800" cy="365125"/>
          </a:xfrm>
          <a:prstGeom prst="rect">
            <a:avLst/>
          </a:prstGeom>
        </p:spPr>
        <p:txBody>
          <a:bodyPr/>
          <a:lstStyle/>
          <a:p>
            <a:fld id="{623C3EED-3624-4FC9-8F19-5B8570DD8B3B}" type="datetimeFigureOut">
              <a:rPr lang="en-US" smtClean="0"/>
              <a:t>11/27/2022</a:t>
            </a:fld>
            <a:endParaRPr lang="en-US"/>
          </a:p>
        </p:txBody>
      </p:sp>
      <p:sp>
        <p:nvSpPr>
          <p:cNvPr id="4" name="Footer Placeholder 3"/>
          <p:cNvSpPr>
            <a:spLocks noGrp="1"/>
          </p:cNvSpPr>
          <p:nvPr>
            <p:ph type="ftr" sz="quarter" idx="11"/>
          </p:nvPr>
        </p:nvSpPr>
        <p:spPr>
          <a:xfrm>
            <a:off x="4165601" y="6356352"/>
            <a:ext cx="3860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737600" y="6356352"/>
            <a:ext cx="2844800" cy="365125"/>
          </a:xfrm>
          <a:prstGeom prst="rect">
            <a:avLst/>
          </a:prstGeom>
        </p:spPr>
        <p:txBody>
          <a:bodyPr/>
          <a:lstStyle/>
          <a:p>
            <a:fld id="{520C1DEC-A061-4A04-A135-6473A8358208}" type="slidenum">
              <a:rPr lang="en-US" smtClean="0"/>
              <a:t>‹#›</a:t>
            </a:fld>
            <a:endParaRPr lang="en-US"/>
          </a:p>
        </p:txBody>
      </p:sp>
    </p:spTree>
    <p:extLst>
      <p:ext uri="{BB962C8B-B14F-4D97-AF65-F5344CB8AC3E}">
        <p14:creationId xmlns:p14="http://schemas.microsoft.com/office/powerpoint/2010/main" val="19020373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838200" y="1825625"/>
            <a:ext cx="10515600" cy="4351339"/>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838200" y="6356351"/>
            <a:ext cx="2743200" cy="365125"/>
          </a:xfrm>
          <a:prstGeom prst="rect">
            <a:avLst/>
          </a:prstGeom>
        </p:spPr>
        <p:txBody>
          <a:bodyPr/>
          <a:lstStyle/>
          <a:p>
            <a:fld id="{CB6B4309-45E7-4CB5-9E00-F905C9FC902E}" type="datetimeFigureOut">
              <a:rPr lang="zh-CN" altLang="en-US" smtClean="0"/>
              <a:t>2022/11/27</a:t>
            </a:fld>
            <a:endParaRPr lang="zh-CN" altLang="en-US"/>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fld id="{08A35BCF-9C02-4DA9-8BEF-D7AB5ED1971D}" type="slidenum">
              <a:rPr lang="zh-CN" altLang="en-US" smtClean="0"/>
              <a:t>‹#›</a:t>
            </a:fld>
            <a:endParaRPr lang="zh-CN" altLang="en-US"/>
          </a:p>
        </p:txBody>
      </p:sp>
      <p:pic>
        <p:nvPicPr>
          <p:cNvPr id="8" name="图片 7">
            <a:extLst>
              <a:ext uri="{FF2B5EF4-FFF2-40B4-BE49-F238E27FC236}">
                <a16:creationId xmlns="" xmlns:a16="http://schemas.microsoft.com/office/drawing/2014/main" id="{B59CBA46-FDC6-46EE-8736-EE408389939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7920"/>
          </a:xfrm>
          <a:prstGeom prst="rect">
            <a:avLst/>
          </a:prstGeom>
        </p:spPr>
      </p:pic>
    </p:spTree>
    <p:extLst>
      <p:ext uri="{BB962C8B-B14F-4D97-AF65-F5344CB8AC3E}">
        <p14:creationId xmlns:p14="http://schemas.microsoft.com/office/powerpoint/2010/main" val="2947916473"/>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a:prstGeom prst="rect">
            <a:avLst/>
          </a:prstGeo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1" y="4589464"/>
            <a:ext cx="10515600" cy="1500187"/>
          </a:xfrm>
          <a:prstGeom prst="rect">
            <a:avLst/>
          </a:prstGeo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a:xfrm>
            <a:off x="838200" y="6356351"/>
            <a:ext cx="2743200" cy="365125"/>
          </a:xfrm>
          <a:prstGeom prst="rect">
            <a:avLst/>
          </a:prstGeom>
        </p:spPr>
        <p:txBody>
          <a:bodyPr/>
          <a:lstStyle/>
          <a:p>
            <a:fld id="{CB6B4309-45E7-4CB5-9E00-F905C9FC902E}" type="datetimeFigureOut">
              <a:rPr lang="zh-CN" altLang="en-US" smtClean="0"/>
              <a:t>2022/11/27</a:t>
            </a:fld>
            <a:endParaRPr lang="zh-CN" altLang="en-US"/>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fld id="{08A35BCF-9C02-4DA9-8BEF-D7AB5ED1971D}" type="slidenum">
              <a:rPr lang="zh-CN" altLang="en-US" smtClean="0"/>
              <a:t>‹#›</a:t>
            </a:fld>
            <a:endParaRPr lang="zh-CN" altLang="en-US"/>
          </a:p>
        </p:txBody>
      </p:sp>
      <p:pic>
        <p:nvPicPr>
          <p:cNvPr id="8" name="图片 7">
            <a:extLst>
              <a:ext uri="{FF2B5EF4-FFF2-40B4-BE49-F238E27FC236}">
                <a16:creationId xmlns="" xmlns:a16="http://schemas.microsoft.com/office/drawing/2014/main" id="{673DD989-B404-47B3-8E76-A410E4DD5A3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7920"/>
          </a:xfrm>
          <a:prstGeom prst="rect">
            <a:avLst/>
          </a:prstGeom>
        </p:spPr>
      </p:pic>
    </p:spTree>
    <p:extLst>
      <p:ext uri="{BB962C8B-B14F-4D97-AF65-F5344CB8AC3E}">
        <p14:creationId xmlns:p14="http://schemas.microsoft.com/office/powerpoint/2010/main" val="1622379194"/>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1976262"/>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pic>
        <p:nvPicPr>
          <p:cNvPr id="26" name="图片 25">
            <a:extLst>
              <a:ext uri="{FF2B5EF4-FFF2-40B4-BE49-F238E27FC236}">
                <a16:creationId xmlns="" xmlns:a16="http://schemas.microsoft.com/office/drawing/2014/main" id="{14963335-6A56-4EC5-B285-CB07E485FB2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7920"/>
          </a:xfrm>
          <a:prstGeom prst="rect">
            <a:avLst/>
          </a:prstGeom>
        </p:spPr>
      </p:pic>
    </p:spTree>
    <p:extLst>
      <p:ext uri="{BB962C8B-B14F-4D97-AF65-F5344CB8AC3E}">
        <p14:creationId xmlns:p14="http://schemas.microsoft.com/office/powerpoint/2010/main" val="3188417111"/>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14" name="图片 13">
            <a:extLst>
              <a:ext uri="{FF2B5EF4-FFF2-40B4-BE49-F238E27FC236}">
                <a16:creationId xmlns="" xmlns:a16="http://schemas.microsoft.com/office/drawing/2014/main" id="{8F2F06AD-CD97-481F-8E3C-FEE77B0786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7920"/>
          </a:xfrm>
          <a:prstGeom prst="rect">
            <a:avLst/>
          </a:prstGeom>
        </p:spPr>
      </p:pic>
    </p:spTree>
    <p:extLst>
      <p:ext uri="{BB962C8B-B14F-4D97-AF65-F5344CB8AC3E}">
        <p14:creationId xmlns:p14="http://schemas.microsoft.com/office/powerpoint/2010/main" val="20801669"/>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892539942"/>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70061170"/>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7957979"/>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2" descr="Shape&#10;&#10;Description automatically generated with medium confidence">
            <a:extLst>
              <a:ext uri="{FF2B5EF4-FFF2-40B4-BE49-F238E27FC236}">
                <a16:creationId xmlns="" xmlns:a16="http://schemas.microsoft.com/office/drawing/2014/main" id="{CABA5605-6027-4691-984F-2FAAE5539075}"/>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600201" y="205408"/>
            <a:ext cx="1211448" cy="1211448"/>
          </a:xfrm>
          <a:prstGeom prst="rect">
            <a:avLst/>
          </a:prstGeom>
        </p:spPr>
      </p:pic>
    </p:spTree>
    <p:extLst>
      <p:ext uri="{BB962C8B-B14F-4D97-AF65-F5344CB8AC3E}">
        <p14:creationId xmlns:p14="http://schemas.microsoft.com/office/powerpoint/2010/main" val="14149415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960000" y="593367"/>
            <a:ext cx="10272000" cy="763600"/>
          </a:xfrm>
          <a:prstGeom prst="rect">
            <a:avLst/>
          </a:prstGeom>
          <a:noFill/>
          <a:ln>
            <a:noFill/>
          </a:ln>
        </p:spPr>
        <p:txBody>
          <a:bodyPr spcFirstLastPara="1" wrap="square" lIns="121705" tIns="121705" rIns="121705" bIns="121705" anchor="ctr" anchorCtr="0">
            <a:noAutofit/>
          </a:bodyPr>
          <a:lstStyle>
            <a:lvl1pPr lvl="0">
              <a:lnSpc>
                <a:spcPct val="100000"/>
              </a:lnSpc>
              <a:spcBef>
                <a:spcPts val="0"/>
              </a:spcBef>
              <a:spcAft>
                <a:spcPts val="0"/>
              </a:spcAft>
              <a:buClr>
                <a:schemeClr val="dk1"/>
              </a:buClr>
              <a:buSzPts val="3500"/>
              <a:buFont typeface="Patrick Hand SC"/>
              <a:buNone/>
              <a:defRPr sz="3500" b="1">
                <a:solidFill>
                  <a:schemeClr val="dk1"/>
                </a:solidFill>
                <a:latin typeface="Patrick Hand SC"/>
                <a:ea typeface="Patrick Hand SC"/>
                <a:cs typeface="Patrick Hand SC"/>
                <a:sym typeface="Patrick Hand SC"/>
              </a:defRPr>
            </a:lvl1pPr>
            <a:lvl2pPr lvl="1">
              <a:lnSpc>
                <a:spcPct val="100000"/>
              </a:lnSpc>
              <a:spcBef>
                <a:spcPts val="0"/>
              </a:spcBef>
              <a:spcAft>
                <a:spcPts val="0"/>
              </a:spcAft>
              <a:buClr>
                <a:schemeClr val="dk1"/>
              </a:buClr>
              <a:buSzPts val="3500"/>
              <a:buFont typeface="Patrick Hand SC"/>
              <a:buNone/>
              <a:defRPr sz="3500" b="1">
                <a:solidFill>
                  <a:schemeClr val="dk1"/>
                </a:solidFill>
                <a:latin typeface="Patrick Hand SC"/>
                <a:ea typeface="Patrick Hand SC"/>
                <a:cs typeface="Patrick Hand SC"/>
                <a:sym typeface="Patrick Hand SC"/>
              </a:defRPr>
            </a:lvl2pPr>
            <a:lvl3pPr lvl="2">
              <a:lnSpc>
                <a:spcPct val="100000"/>
              </a:lnSpc>
              <a:spcBef>
                <a:spcPts val="0"/>
              </a:spcBef>
              <a:spcAft>
                <a:spcPts val="0"/>
              </a:spcAft>
              <a:buClr>
                <a:schemeClr val="dk1"/>
              </a:buClr>
              <a:buSzPts val="3500"/>
              <a:buFont typeface="Patrick Hand SC"/>
              <a:buNone/>
              <a:defRPr sz="3500" b="1">
                <a:solidFill>
                  <a:schemeClr val="dk1"/>
                </a:solidFill>
                <a:latin typeface="Patrick Hand SC"/>
                <a:ea typeface="Patrick Hand SC"/>
                <a:cs typeface="Patrick Hand SC"/>
                <a:sym typeface="Patrick Hand SC"/>
              </a:defRPr>
            </a:lvl3pPr>
            <a:lvl4pPr lvl="3">
              <a:lnSpc>
                <a:spcPct val="100000"/>
              </a:lnSpc>
              <a:spcBef>
                <a:spcPts val="0"/>
              </a:spcBef>
              <a:spcAft>
                <a:spcPts val="0"/>
              </a:spcAft>
              <a:buClr>
                <a:schemeClr val="dk1"/>
              </a:buClr>
              <a:buSzPts val="3500"/>
              <a:buFont typeface="Patrick Hand SC"/>
              <a:buNone/>
              <a:defRPr sz="3500" b="1">
                <a:solidFill>
                  <a:schemeClr val="dk1"/>
                </a:solidFill>
                <a:latin typeface="Patrick Hand SC"/>
                <a:ea typeface="Patrick Hand SC"/>
                <a:cs typeface="Patrick Hand SC"/>
                <a:sym typeface="Patrick Hand SC"/>
              </a:defRPr>
            </a:lvl4pPr>
            <a:lvl5pPr lvl="4">
              <a:lnSpc>
                <a:spcPct val="100000"/>
              </a:lnSpc>
              <a:spcBef>
                <a:spcPts val="0"/>
              </a:spcBef>
              <a:spcAft>
                <a:spcPts val="0"/>
              </a:spcAft>
              <a:buClr>
                <a:schemeClr val="dk1"/>
              </a:buClr>
              <a:buSzPts val="3500"/>
              <a:buFont typeface="Patrick Hand SC"/>
              <a:buNone/>
              <a:defRPr sz="3500" b="1">
                <a:solidFill>
                  <a:schemeClr val="dk1"/>
                </a:solidFill>
                <a:latin typeface="Patrick Hand SC"/>
                <a:ea typeface="Patrick Hand SC"/>
                <a:cs typeface="Patrick Hand SC"/>
                <a:sym typeface="Patrick Hand SC"/>
              </a:defRPr>
            </a:lvl5pPr>
            <a:lvl6pPr lvl="5">
              <a:lnSpc>
                <a:spcPct val="100000"/>
              </a:lnSpc>
              <a:spcBef>
                <a:spcPts val="0"/>
              </a:spcBef>
              <a:spcAft>
                <a:spcPts val="0"/>
              </a:spcAft>
              <a:buClr>
                <a:schemeClr val="dk1"/>
              </a:buClr>
              <a:buSzPts val="3500"/>
              <a:buFont typeface="Patrick Hand SC"/>
              <a:buNone/>
              <a:defRPr sz="3500" b="1">
                <a:solidFill>
                  <a:schemeClr val="dk1"/>
                </a:solidFill>
                <a:latin typeface="Patrick Hand SC"/>
                <a:ea typeface="Patrick Hand SC"/>
                <a:cs typeface="Patrick Hand SC"/>
                <a:sym typeface="Patrick Hand SC"/>
              </a:defRPr>
            </a:lvl6pPr>
            <a:lvl7pPr lvl="6">
              <a:lnSpc>
                <a:spcPct val="100000"/>
              </a:lnSpc>
              <a:spcBef>
                <a:spcPts val="0"/>
              </a:spcBef>
              <a:spcAft>
                <a:spcPts val="0"/>
              </a:spcAft>
              <a:buClr>
                <a:schemeClr val="dk1"/>
              </a:buClr>
              <a:buSzPts val="3500"/>
              <a:buFont typeface="Patrick Hand SC"/>
              <a:buNone/>
              <a:defRPr sz="3500" b="1">
                <a:solidFill>
                  <a:schemeClr val="dk1"/>
                </a:solidFill>
                <a:latin typeface="Patrick Hand SC"/>
                <a:ea typeface="Patrick Hand SC"/>
                <a:cs typeface="Patrick Hand SC"/>
                <a:sym typeface="Patrick Hand SC"/>
              </a:defRPr>
            </a:lvl7pPr>
            <a:lvl8pPr lvl="7">
              <a:lnSpc>
                <a:spcPct val="100000"/>
              </a:lnSpc>
              <a:spcBef>
                <a:spcPts val="0"/>
              </a:spcBef>
              <a:spcAft>
                <a:spcPts val="0"/>
              </a:spcAft>
              <a:buClr>
                <a:schemeClr val="dk1"/>
              </a:buClr>
              <a:buSzPts val="3500"/>
              <a:buFont typeface="Patrick Hand SC"/>
              <a:buNone/>
              <a:defRPr sz="3500" b="1">
                <a:solidFill>
                  <a:schemeClr val="dk1"/>
                </a:solidFill>
                <a:latin typeface="Patrick Hand SC"/>
                <a:ea typeface="Patrick Hand SC"/>
                <a:cs typeface="Patrick Hand SC"/>
                <a:sym typeface="Patrick Hand SC"/>
              </a:defRPr>
            </a:lvl8pPr>
            <a:lvl9pPr lvl="8">
              <a:lnSpc>
                <a:spcPct val="100000"/>
              </a:lnSpc>
              <a:spcBef>
                <a:spcPts val="0"/>
              </a:spcBef>
              <a:spcAft>
                <a:spcPts val="0"/>
              </a:spcAft>
              <a:buClr>
                <a:schemeClr val="dk1"/>
              </a:buClr>
              <a:buSzPts val="3500"/>
              <a:buFont typeface="Patrick Hand SC"/>
              <a:buNone/>
              <a:defRPr sz="3500" b="1">
                <a:solidFill>
                  <a:schemeClr val="dk1"/>
                </a:solidFill>
                <a:latin typeface="Patrick Hand SC"/>
                <a:ea typeface="Patrick Hand SC"/>
                <a:cs typeface="Patrick Hand SC"/>
                <a:sym typeface="Patrick Hand SC"/>
              </a:defRPr>
            </a:lvl9pPr>
          </a:lstStyle>
          <a:p>
            <a:endParaRPr/>
          </a:p>
        </p:txBody>
      </p:sp>
      <p:sp>
        <p:nvSpPr>
          <p:cNvPr id="7" name="Google Shape;7;p1"/>
          <p:cNvSpPr txBox="1">
            <a:spLocks noGrp="1"/>
          </p:cNvSpPr>
          <p:nvPr>
            <p:ph type="body" idx="1"/>
          </p:nvPr>
        </p:nvSpPr>
        <p:spPr>
          <a:xfrm>
            <a:off x="960000" y="1536633"/>
            <a:ext cx="10272000" cy="4555200"/>
          </a:xfrm>
          <a:prstGeom prst="rect">
            <a:avLst/>
          </a:prstGeom>
          <a:noFill/>
          <a:ln>
            <a:noFill/>
          </a:ln>
        </p:spPr>
        <p:txBody>
          <a:bodyPr spcFirstLastPara="1" wrap="square" lIns="121705" tIns="121705" rIns="121705" bIns="121705" anchor="t" anchorCtr="0">
            <a:noAutofit/>
          </a:bodyPr>
          <a:lstStyle>
            <a:lvl1pPr marL="457200" lvl="0" indent="-317500">
              <a:lnSpc>
                <a:spcPct val="100000"/>
              </a:lnSpc>
              <a:spcBef>
                <a:spcPts val="0"/>
              </a:spcBef>
              <a:spcAft>
                <a:spcPts val="0"/>
              </a:spcAft>
              <a:buClr>
                <a:schemeClr val="dk2"/>
              </a:buClr>
              <a:buSzPts val="1400"/>
              <a:buFont typeface="Patrick Hand"/>
              <a:buChar char="●"/>
              <a:defRPr>
                <a:solidFill>
                  <a:schemeClr val="dk2"/>
                </a:solidFill>
                <a:latin typeface="Patrick Hand"/>
                <a:ea typeface="Patrick Hand"/>
                <a:cs typeface="Patrick Hand"/>
                <a:sym typeface="Patrick Hand"/>
              </a:defRPr>
            </a:lvl1pPr>
            <a:lvl2pPr marL="914400" lvl="1" indent="-317500">
              <a:lnSpc>
                <a:spcPct val="100000"/>
              </a:lnSpc>
              <a:spcBef>
                <a:spcPts val="1600"/>
              </a:spcBef>
              <a:spcAft>
                <a:spcPts val="0"/>
              </a:spcAft>
              <a:buClr>
                <a:schemeClr val="dk2"/>
              </a:buClr>
              <a:buSzPts val="1400"/>
              <a:buFont typeface="Patrick Hand"/>
              <a:buChar char="○"/>
              <a:defRPr>
                <a:solidFill>
                  <a:schemeClr val="dk2"/>
                </a:solidFill>
                <a:latin typeface="Patrick Hand"/>
                <a:ea typeface="Patrick Hand"/>
                <a:cs typeface="Patrick Hand"/>
                <a:sym typeface="Patrick Hand"/>
              </a:defRPr>
            </a:lvl2pPr>
            <a:lvl3pPr marL="1371600" lvl="2" indent="-317500">
              <a:lnSpc>
                <a:spcPct val="100000"/>
              </a:lnSpc>
              <a:spcBef>
                <a:spcPts val="1600"/>
              </a:spcBef>
              <a:spcAft>
                <a:spcPts val="0"/>
              </a:spcAft>
              <a:buClr>
                <a:schemeClr val="dk2"/>
              </a:buClr>
              <a:buSzPts val="1400"/>
              <a:buFont typeface="Patrick Hand"/>
              <a:buChar char="■"/>
              <a:defRPr>
                <a:solidFill>
                  <a:schemeClr val="dk2"/>
                </a:solidFill>
                <a:latin typeface="Patrick Hand"/>
                <a:ea typeface="Patrick Hand"/>
                <a:cs typeface="Patrick Hand"/>
                <a:sym typeface="Patrick Hand"/>
              </a:defRPr>
            </a:lvl3pPr>
            <a:lvl4pPr marL="1828800" lvl="3" indent="-317500">
              <a:lnSpc>
                <a:spcPct val="100000"/>
              </a:lnSpc>
              <a:spcBef>
                <a:spcPts val="1600"/>
              </a:spcBef>
              <a:spcAft>
                <a:spcPts val="0"/>
              </a:spcAft>
              <a:buClr>
                <a:schemeClr val="dk2"/>
              </a:buClr>
              <a:buSzPts val="1400"/>
              <a:buFont typeface="Patrick Hand"/>
              <a:buChar char="●"/>
              <a:defRPr>
                <a:solidFill>
                  <a:schemeClr val="dk2"/>
                </a:solidFill>
                <a:latin typeface="Patrick Hand"/>
                <a:ea typeface="Patrick Hand"/>
                <a:cs typeface="Patrick Hand"/>
                <a:sym typeface="Patrick Hand"/>
              </a:defRPr>
            </a:lvl4pPr>
            <a:lvl5pPr marL="2286000" lvl="4" indent="-317500">
              <a:lnSpc>
                <a:spcPct val="100000"/>
              </a:lnSpc>
              <a:spcBef>
                <a:spcPts val="1600"/>
              </a:spcBef>
              <a:spcAft>
                <a:spcPts val="0"/>
              </a:spcAft>
              <a:buClr>
                <a:schemeClr val="dk2"/>
              </a:buClr>
              <a:buSzPts val="1400"/>
              <a:buFont typeface="Patrick Hand"/>
              <a:buChar char="○"/>
              <a:defRPr>
                <a:solidFill>
                  <a:schemeClr val="dk2"/>
                </a:solidFill>
                <a:latin typeface="Patrick Hand"/>
                <a:ea typeface="Patrick Hand"/>
                <a:cs typeface="Patrick Hand"/>
                <a:sym typeface="Patrick Hand"/>
              </a:defRPr>
            </a:lvl5pPr>
            <a:lvl6pPr marL="2743200" lvl="5" indent="-317500">
              <a:lnSpc>
                <a:spcPct val="100000"/>
              </a:lnSpc>
              <a:spcBef>
                <a:spcPts val="1600"/>
              </a:spcBef>
              <a:spcAft>
                <a:spcPts val="0"/>
              </a:spcAft>
              <a:buClr>
                <a:schemeClr val="dk2"/>
              </a:buClr>
              <a:buSzPts val="1400"/>
              <a:buFont typeface="Patrick Hand"/>
              <a:buChar char="■"/>
              <a:defRPr>
                <a:solidFill>
                  <a:schemeClr val="dk2"/>
                </a:solidFill>
                <a:latin typeface="Patrick Hand"/>
                <a:ea typeface="Patrick Hand"/>
                <a:cs typeface="Patrick Hand"/>
                <a:sym typeface="Patrick Hand"/>
              </a:defRPr>
            </a:lvl6pPr>
            <a:lvl7pPr marL="3200400" lvl="6" indent="-317500">
              <a:lnSpc>
                <a:spcPct val="100000"/>
              </a:lnSpc>
              <a:spcBef>
                <a:spcPts val="1600"/>
              </a:spcBef>
              <a:spcAft>
                <a:spcPts val="0"/>
              </a:spcAft>
              <a:buClr>
                <a:schemeClr val="dk2"/>
              </a:buClr>
              <a:buSzPts val="1400"/>
              <a:buFont typeface="Patrick Hand"/>
              <a:buChar char="●"/>
              <a:defRPr>
                <a:solidFill>
                  <a:schemeClr val="dk2"/>
                </a:solidFill>
                <a:latin typeface="Patrick Hand"/>
                <a:ea typeface="Patrick Hand"/>
                <a:cs typeface="Patrick Hand"/>
                <a:sym typeface="Patrick Hand"/>
              </a:defRPr>
            </a:lvl7pPr>
            <a:lvl8pPr marL="3657600" lvl="7" indent="-317500">
              <a:lnSpc>
                <a:spcPct val="100000"/>
              </a:lnSpc>
              <a:spcBef>
                <a:spcPts val="1600"/>
              </a:spcBef>
              <a:spcAft>
                <a:spcPts val="0"/>
              </a:spcAft>
              <a:buClr>
                <a:schemeClr val="dk2"/>
              </a:buClr>
              <a:buSzPts val="1400"/>
              <a:buFont typeface="Patrick Hand"/>
              <a:buChar char="○"/>
              <a:defRPr>
                <a:solidFill>
                  <a:schemeClr val="dk2"/>
                </a:solidFill>
                <a:latin typeface="Patrick Hand"/>
                <a:ea typeface="Patrick Hand"/>
                <a:cs typeface="Patrick Hand"/>
                <a:sym typeface="Patrick Hand"/>
              </a:defRPr>
            </a:lvl8pPr>
            <a:lvl9pPr marL="4114800" lvl="8" indent="-317500">
              <a:lnSpc>
                <a:spcPct val="100000"/>
              </a:lnSpc>
              <a:spcBef>
                <a:spcPts val="1600"/>
              </a:spcBef>
              <a:spcAft>
                <a:spcPts val="1600"/>
              </a:spcAft>
              <a:buClr>
                <a:schemeClr val="dk2"/>
              </a:buClr>
              <a:buSzPts val="1400"/>
              <a:buFont typeface="Patrick Hand"/>
              <a:buChar char="■"/>
              <a:defRPr>
                <a:solidFill>
                  <a:schemeClr val="dk2"/>
                </a:solidFill>
                <a:latin typeface="Patrick Hand"/>
                <a:ea typeface="Patrick Hand"/>
                <a:cs typeface="Patrick Hand"/>
                <a:sym typeface="Patrick Hand"/>
              </a:defRPr>
            </a:lvl9pPr>
          </a:lstStyle>
          <a:p>
            <a:endParaRPr/>
          </a:p>
        </p:txBody>
      </p:sp>
      <p:sp>
        <p:nvSpPr>
          <p:cNvPr id="8" name="Google Shape;8;p1"/>
          <p:cNvSpPr/>
          <p:nvPr/>
        </p:nvSpPr>
        <p:spPr>
          <a:xfrm rot="-10664892">
            <a:off x="-256112" y="-219003"/>
            <a:ext cx="12740318" cy="7148876"/>
          </a:xfrm>
          <a:custGeom>
            <a:avLst/>
            <a:gdLst/>
            <a:ahLst/>
            <a:cxnLst/>
            <a:rect l="l" t="t" r="r" b="b"/>
            <a:pathLst>
              <a:path w="44882" h="36450" extrusionOk="0">
                <a:moveTo>
                  <a:pt x="42957" y="712"/>
                </a:moveTo>
                <a:cubicBezTo>
                  <a:pt x="42999" y="816"/>
                  <a:pt x="43041" y="858"/>
                  <a:pt x="43062" y="942"/>
                </a:cubicBezTo>
                <a:cubicBezTo>
                  <a:pt x="43271" y="2323"/>
                  <a:pt x="43522" y="3704"/>
                  <a:pt x="43689" y="5106"/>
                </a:cubicBezTo>
                <a:cubicBezTo>
                  <a:pt x="43794" y="6047"/>
                  <a:pt x="43752" y="6989"/>
                  <a:pt x="43794" y="7951"/>
                </a:cubicBezTo>
                <a:cubicBezTo>
                  <a:pt x="43815" y="8265"/>
                  <a:pt x="43815" y="8600"/>
                  <a:pt x="43919" y="8914"/>
                </a:cubicBezTo>
                <a:cubicBezTo>
                  <a:pt x="44170" y="9646"/>
                  <a:pt x="44233" y="10378"/>
                  <a:pt x="44212" y="11132"/>
                </a:cubicBezTo>
                <a:cubicBezTo>
                  <a:pt x="44170" y="12052"/>
                  <a:pt x="44233" y="12973"/>
                  <a:pt x="44526" y="13852"/>
                </a:cubicBezTo>
                <a:cubicBezTo>
                  <a:pt x="44589" y="14124"/>
                  <a:pt x="44631" y="14438"/>
                  <a:pt x="44631" y="14730"/>
                </a:cubicBezTo>
                <a:lnTo>
                  <a:pt x="44777" y="24837"/>
                </a:lnTo>
                <a:cubicBezTo>
                  <a:pt x="44798" y="27285"/>
                  <a:pt x="44861" y="29691"/>
                  <a:pt x="44882" y="32118"/>
                </a:cubicBezTo>
                <a:cubicBezTo>
                  <a:pt x="44882" y="32432"/>
                  <a:pt x="44840" y="32767"/>
                  <a:pt x="44798" y="33080"/>
                </a:cubicBezTo>
                <a:cubicBezTo>
                  <a:pt x="44756" y="33624"/>
                  <a:pt x="44694" y="34189"/>
                  <a:pt x="44652" y="34859"/>
                </a:cubicBezTo>
                <a:cubicBezTo>
                  <a:pt x="44694" y="34775"/>
                  <a:pt x="44652" y="34838"/>
                  <a:pt x="44631" y="34880"/>
                </a:cubicBezTo>
                <a:cubicBezTo>
                  <a:pt x="44380" y="35382"/>
                  <a:pt x="43940" y="35508"/>
                  <a:pt x="43501" y="35340"/>
                </a:cubicBezTo>
                <a:cubicBezTo>
                  <a:pt x="43020" y="35152"/>
                  <a:pt x="42559" y="35131"/>
                  <a:pt x="42078" y="35173"/>
                </a:cubicBezTo>
                <a:cubicBezTo>
                  <a:pt x="40760" y="35257"/>
                  <a:pt x="39463" y="35047"/>
                  <a:pt x="38207" y="34733"/>
                </a:cubicBezTo>
                <a:cubicBezTo>
                  <a:pt x="37161" y="34817"/>
                  <a:pt x="36157" y="34461"/>
                  <a:pt x="35111" y="34461"/>
                </a:cubicBezTo>
                <a:cubicBezTo>
                  <a:pt x="34190" y="34461"/>
                  <a:pt x="33248" y="34524"/>
                  <a:pt x="32328" y="34420"/>
                </a:cubicBezTo>
                <a:cubicBezTo>
                  <a:pt x="31700" y="34336"/>
                  <a:pt x="31072" y="34294"/>
                  <a:pt x="30424" y="34294"/>
                </a:cubicBezTo>
                <a:cubicBezTo>
                  <a:pt x="29398" y="34315"/>
                  <a:pt x="28373" y="34357"/>
                  <a:pt x="27369" y="34608"/>
                </a:cubicBezTo>
                <a:cubicBezTo>
                  <a:pt x="26888" y="34713"/>
                  <a:pt x="26385" y="34671"/>
                  <a:pt x="25925" y="34713"/>
                </a:cubicBezTo>
                <a:cubicBezTo>
                  <a:pt x="25109" y="34733"/>
                  <a:pt x="24335" y="34733"/>
                  <a:pt x="23519" y="34754"/>
                </a:cubicBezTo>
                <a:cubicBezTo>
                  <a:pt x="23289" y="34754"/>
                  <a:pt x="23079" y="34754"/>
                  <a:pt x="22828" y="34775"/>
                </a:cubicBezTo>
                <a:cubicBezTo>
                  <a:pt x="21615" y="34964"/>
                  <a:pt x="20359" y="35152"/>
                  <a:pt x="19125" y="35340"/>
                </a:cubicBezTo>
                <a:cubicBezTo>
                  <a:pt x="18790" y="35382"/>
                  <a:pt x="18414" y="35445"/>
                  <a:pt x="18079" y="35466"/>
                </a:cubicBezTo>
                <a:cubicBezTo>
                  <a:pt x="17765" y="35508"/>
                  <a:pt x="17430" y="35508"/>
                  <a:pt x="17137" y="35591"/>
                </a:cubicBezTo>
                <a:cubicBezTo>
                  <a:pt x="16237" y="35863"/>
                  <a:pt x="15359" y="35821"/>
                  <a:pt x="14459" y="35863"/>
                </a:cubicBezTo>
                <a:cubicBezTo>
                  <a:pt x="13141" y="35884"/>
                  <a:pt x="11781" y="35905"/>
                  <a:pt x="10442" y="35968"/>
                </a:cubicBezTo>
                <a:cubicBezTo>
                  <a:pt x="10253" y="35968"/>
                  <a:pt x="10044" y="35968"/>
                  <a:pt x="9856" y="36031"/>
                </a:cubicBezTo>
                <a:cubicBezTo>
                  <a:pt x="9270" y="36324"/>
                  <a:pt x="8600" y="36303"/>
                  <a:pt x="7973" y="36324"/>
                </a:cubicBezTo>
                <a:cubicBezTo>
                  <a:pt x="6278" y="36345"/>
                  <a:pt x="4583" y="36407"/>
                  <a:pt x="2888" y="36449"/>
                </a:cubicBezTo>
                <a:lnTo>
                  <a:pt x="2784" y="36449"/>
                </a:lnTo>
                <a:cubicBezTo>
                  <a:pt x="2072" y="36449"/>
                  <a:pt x="1884" y="36324"/>
                  <a:pt x="1863" y="35654"/>
                </a:cubicBezTo>
                <a:cubicBezTo>
                  <a:pt x="1800" y="34713"/>
                  <a:pt x="1800" y="33729"/>
                  <a:pt x="1800" y="32788"/>
                </a:cubicBezTo>
                <a:cubicBezTo>
                  <a:pt x="1800" y="31930"/>
                  <a:pt x="1800" y="31093"/>
                  <a:pt x="1570" y="30256"/>
                </a:cubicBezTo>
                <a:cubicBezTo>
                  <a:pt x="1486" y="29942"/>
                  <a:pt x="1486" y="29607"/>
                  <a:pt x="1486" y="29293"/>
                </a:cubicBezTo>
                <a:cubicBezTo>
                  <a:pt x="1465" y="28645"/>
                  <a:pt x="1465" y="27975"/>
                  <a:pt x="1256" y="27347"/>
                </a:cubicBezTo>
                <a:cubicBezTo>
                  <a:pt x="1152" y="27034"/>
                  <a:pt x="1152" y="26657"/>
                  <a:pt x="1152" y="26280"/>
                </a:cubicBezTo>
                <a:cubicBezTo>
                  <a:pt x="1131" y="23937"/>
                  <a:pt x="1131" y="21572"/>
                  <a:pt x="1110" y="19229"/>
                </a:cubicBezTo>
                <a:cubicBezTo>
                  <a:pt x="1110" y="18915"/>
                  <a:pt x="1089" y="18559"/>
                  <a:pt x="1005" y="18246"/>
                </a:cubicBezTo>
                <a:cubicBezTo>
                  <a:pt x="838" y="17702"/>
                  <a:pt x="817" y="17158"/>
                  <a:pt x="817" y="16614"/>
                </a:cubicBezTo>
                <a:cubicBezTo>
                  <a:pt x="817" y="15484"/>
                  <a:pt x="796" y="14375"/>
                  <a:pt x="775" y="13266"/>
                </a:cubicBezTo>
                <a:cubicBezTo>
                  <a:pt x="775" y="13015"/>
                  <a:pt x="733" y="12805"/>
                  <a:pt x="691" y="12575"/>
                </a:cubicBezTo>
                <a:cubicBezTo>
                  <a:pt x="524" y="11822"/>
                  <a:pt x="398" y="11027"/>
                  <a:pt x="461" y="10253"/>
                </a:cubicBezTo>
                <a:cubicBezTo>
                  <a:pt x="482" y="10064"/>
                  <a:pt x="461" y="9855"/>
                  <a:pt x="398" y="9667"/>
                </a:cubicBezTo>
                <a:cubicBezTo>
                  <a:pt x="1" y="8265"/>
                  <a:pt x="147" y="6821"/>
                  <a:pt x="105" y="5378"/>
                </a:cubicBezTo>
                <a:cubicBezTo>
                  <a:pt x="84" y="4373"/>
                  <a:pt x="84" y="3348"/>
                  <a:pt x="84" y="2344"/>
                </a:cubicBezTo>
                <a:cubicBezTo>
                  <a:pt x="84" y="1549"/>
                  <a:pt x="356" y="1193"/>
                  <a:pt x="1152" y="1151"/>
                </a:cubicBezTo>
                <a:cubicBezTo>
                  <a:pt x="1947" y="1088"/>
                  <a:pt x="2721" y="963"/>
                  <a:pt x="3537" y="1256"/>
                </a:cubicBezTo>
                <a:cubicBezTo>
                  <a:pt x="3934" y="1381"/>
                  <a:pt x="4437" y="1277"/>
                  <a:pt x="4876" y="1277"/>
                </a:cubicBezTo>
                <a:cubicBezTo>
                  <a:pt x="7052" y="1235"/>
                  <a:pt x="9249" y="1151"/>
                  <a:pt x="11404" y="1088"/>
                </a:cubicBezTo>
                <a:cubicBezTo>
                  <a:pt x="13580" y="1025"/>
                  <a:pt x="15777" y="963"/>
                  <a:pt x="17953" y="879"/>
                </a:cubicBezTo>
                <a:cubicBezTo>
                  <a:pt x="18204" y="879"/>
                  <a:pt x="18455" y="816"/>
                  <a:pt x="18706" y="774"/>
                </a:cubicBezTo>
                <a:cubicBezTo>
                  <a:pt x="19209" y="712"/>
                  <a:pt x="19732" y="628"/>
                  <a:pt x="20234" y="544"/>
                </a:cubicBezTo>
                <a:cubicBezTo>
                  <a:pt x="20380" y="523"/>
                  <a:pt x="20548" y="544"/>
                  <a:pt x="20694" y="502"/>
                </a:cubicBezTo>
                <a:cubicBezTo>
                  <a:pt x="22138" y="84"/>
                  <a:pt x="23623" y="189"/>
                  <a:pt x="25088" y="126"/>
                </a:cubicBezTo>
                <a:cubicBezTo>
                  <a:pt x="26406" y="84"/>
                  <a:pt x="27704" y="42"/>
                  <a:pt x="29043" y="21"/>
                </a:cubicBezTo>
                <a:cubicBezTo>
                  <a:pt x="29231" y="21"/>
                  <a:pt x="29440" y="0"/>
                  <a:pt x="29608" y="21"/>
                </a:cubicBezTo>
                <a:cubicBezTo>
                  <a:pt x="31554" y="419"/>
                  <a:pt x="33520" y="105"/>
                  <a:pt x="35445" y="126"/>
                </a:cubicBezTo>
                <a:cubicBezTo>
                  <a:pt x="35927" y="126"/>
                  <a:pt x="36408" y="105"/>
                  <a:pt x="36889" y="105"/>
                </a:cubicBezTo>
                <a:cubicBezTo>
                  <a:pt x="37015" y="105"/>
                  <a:pt x="37182" y="84"/>
                  <a:pt x="37245" y="126"/>
                </a:cubicBezTo>
                <a:cubicBezTo>
                  <a:pt x="37726" y="440"/>
                  <a:pt x="38249" y="314"/>
                  <a:pt x="38751" y="314"/>
                </a:cubicBezTo>
                <a:cubicBezTo>
                  <a:pt x="39191" y="335"/>
                  <a:pt x="39651" y="251"/>
                  <a:pt x="40049" y="523"/>
                </a:cubicBezTo>
                <a:cubicBezTo>
                  <a:pt x="40885" y="523"/>
                  <a:pt x="41701" y="565"/>
                  <a:pt x="42518" y="816"/>
                </a:cubicBezTo>
                <a:cubicBezTo>
                  <a:pt x="42664" y="837"/>
                  <a:pt x="42831" y="753"/>
                  <a:pt x="42957" y="712"/>
                </a:cubicBezTo>
                <a:close/>
                <a:moveTo>
                  <a:pt x="42476" y="1821"/>
                </a:moveTo>
                <a:cubicBezTo>
                  <a:pt x="41618" y="2009"/>
                  <a:pt x="40844" y="1402"/>
                  <a:pt x="39965" y="1590"/>
                </a:cubicBezTo>
                <a:cubicBezTo>
                  <a:pt x="39881" y="1611"/>
                  <a:pt x="39756" y="1590"/>
                  <a:pt x="39672" y="1549"/>
                </a:cubicBezTo>
                <a:cubicBezTo>
                  <a:pt x="39128" y="1256"/>
                  <a:pt x="38563" y="1360"/>
                  <a:pt x="37977" y="1339"/>
                </a:cubicBezTo>
                <a:cubicBezTo>
                  <a:pt x="37726" y="1339"/>
                  <a:pt x="37454" y="1360"/>
                  <a:pt x="37224" y="1256"/>
                </a:cubicBezTo>
                <a:cubicBezTo>
                  <a:pt x="36889" y="1088"/>
                  <a:pt x="36533" y="1088"/>
                  <a:pt x="36199" y="1088"/>
                </a:cubicBezTo>
                <a:cubicBezTo>
                  <a:pt x="35341" y="1130"/>
                  <a:pt x="34483" y="1130"/>
                  <a:pt x="33625" y="1151"/>
                </a:cubicBezTo>
                <a:cubicBezTo>
                  <a:pt x="32286" y="1193"/>
                  <a:pt x="30926" y="1297"/>
                  <a:pt x="29587" y="1005"/>
                </a:cubicBezTo>
                <a:cubicBezTo>
                  <a:pt x="29377" y="963"/>
                  <a:pt x="29147" y="984"/>
                  <a:pt x="28917" y="984"/>
                </a:cubicBezTo>
                <a:cubicBezTo>
                  <a:pt x="27473" y="1005"/>
                  <a:pt x="26030" y="1005"/>
                  <a:pt x="24586" y="1088"/>
                </a:cubicBezTo>
                <a:cubicBezTo>
                  <a:pt x="23310" y="1151"/>
                  <a:pt x="22033" y="1046"/>
                  <a:pt x="20778" y="1444"/>
                </a:cubicBezTo>
                <a:cubicBezTo>
                  <a:pt x="20569" y="1507"/>
                  <a:pt x="20338" y="1465"/>
                  <a:pt x="20087" y="1486"/>
                </a:cubicBezTo>
                <a:cubicBezTo>
                  <a:pt x="19794" y="1507"/>
                  <a:pt x="19522" y="1507"/>
                  <a:pt x="19230" y="1611"/>
                </a:cubicBezTo>
                <a:cubicBezTo>
                  <a:pt x="18434" y="1883"/>
                  <a:pt x="17660" y="1862"/>
                  <a:pt x="16844" y="1883"/>
                </a:cubicBezTo>
                <a:cubicBezTo>
                  <a:pt x="16007" y="1904"/>
                  <a:pt x="15170" y="1904"/>
                  <a:pt x="14354" y="1925"/>
                </a:cubicBezTo>
                <a:cubicBezTo>
                  <a:pt x="10881" y="2009"/>
                  <a:pt x="7387" y="2114"/>
                  <a:pt x="3893" y="2176"/>
                </a:cubicBezTo>
                <a:cubicBezTo>
                  <a:pt x="3579" y="2176"/>
                  <a:pt x="3265" y="2114"/>
                  <a:pt x="2951" y="2009"/>
                </a:cubicBezTo>
                <a:cubicBezTo>
                  <a:pt x="2302" y="1800"/>
                  <a:pt x="1654" y="1862"/>
                  <a:pt x="1005" y="1988"/>
                </a:cubicBezTo>
                <a:cubicBezTo>
                  <a:pt x="963" y="2176"/>
                  <a:pt x="942" y="2302"/>
                  <a:pt x="942" y="2427"/>
                </a:cubicBezTo>
                <a:cubicBezTo>
                  <a:pt x="963" y="4290"/>
                  <a:pt x="1026" y="6173"/>
                  <a:pt x="1047" y="8035"/>
                </a:cubicBezTo>
                <a:cubicBezTo>
                  <a:pt x="1340" y="9207"/>
                  <a:pt x="1319" y="10420"/>
                  <a:pt x="1465" y="11613"/>
                </a:cubicBezTo>
                <a:cubicBezTo>
                  <a:pt x="1570" y="12450"/>
                  <a:pt x="1737" y="13287"/>
                  <a:pt x="1696" y="14145"/>
                </a:cubicBezTo>
                <a:cubicBezTo>
                  <a:pt x="1696" y="14563"/>
                  <a:pt x="1696" y="15002"/>
                  <a:pt x="1737" y="15421"/>
                </a:cubicBezTo>
                <a:cubicBezTo>
                  <a:pt x="1779" y="16363"/>
                  <a:pt x="1675" y="17346"/>
                  <a:pt x="1988" y="18246"/>
                </a:cubicBezTo>
                <a:cubicBezTo>
                  <a:pt x="2072" y="18497"/>
                  <a:pt x="2072" y="18769"/>
                  <a:pt x="2072" y="19041"/>
                </a:cubicBezTo>
                <a:cubicBezTo>
                  <a:pt x="2093" y="21070"/>
                  <a:pt x="2114" y="23079"/>
                  <a:pt x="2177" y="25129"/>
                </a:cubicBezTo>
                <a:cubicBezTo>
                  <a:pt x="2177" y="25820"/>
                  <a:pt x="2156" y="26510"/>
                  <a:pt x="2302" y="27159"/>
                </a:cubicBezTo>
                <a:cubicBezTo>
                  <a:pt x="2470" y="27912"/>
                  <a:pt x="2532" y="28666"/>
                  <a:pt x="2532" y="29398"/>
                </a:cubicBezTo>
                <a:cubicBezTo>
                  <a:pt x="2532" y="29691"/>
                  <a:pt x="2574" y="30005"/>
                  <a:pt x="2679" y="30256"/>
                </a:cubicBezTo>
                <a:cubicBezTo>
                  <a:pt x="2825" y="30737"/>
                  <a:pt x="2888" y="31218"/>
                  <a:pt x="2888" y="31700"/>
                </a:cubicBezTo>
                <a:cubicBezTo>
                  <a:pt x="2888" y="32516"/>
                  <a:pt x="2888" y="33352"/>
                  <a:pt x="2909" y="34148"/>
                </a:cubicBezTo>
                <a:cubicBezTo>
                  <a:pt x="2909" y="34545"/>
                  <a:pt x="2888" y="34943"/>
                  <a:pt x="3035" y="35319"/>
                </a:cubicBezTo>
                <a:cubicBezTo>
                  <a:pt x="3160" y="35319"/>
                  <a:pt x="3307" y="35361"/>
                  <a:pt x="3432" y="35361"/>
                </a:cubicBezTo>
                <a:cubicBezTo>
                  <a:pt x="5001" y="35319"/>
                  <a:pt x="6571" y="35298"/>
                  <a:pt x="8140" y="35236"/>
                </a:cubicBezTo>
                <a:cubicBezTo>
                  <a:pt x="8579" y="35194"/>
                  <a:pt x="9019" y="35089"/>
                  <a:pt x="9479" y="35005"/>
                </a:cubicBezTo>
                <a:cubicBezTo>
                  <a:pt x="9730" y="34964"/>
                  <a:pt x="9960" y="34880"/>
                  <a:pt x="10232" y="34880"/>
                </a:cubicBezTo>
                <a:cubicBezTo>
                  <a:pt x="12053" y="34838"/>
                  <a:pt x="13894" y="34796"/>
                  <a:pt x="15693" y="34754"/>
                </a:cubicBezTo>
                <a:cubicBezTo>
                  <a:pt x="15924" y="34754"/>
                  <a:pt x="16175" y="34754"/>
                  <a:pt x="16342" y="34671"/>
                </a:cubicBezTo>
                <a:cubicBezTo>
                  <a:pt x="17012" y="34441"/>
                  <a:pt x="17681" y="34461"/>
                  <a:pt x="18330" y="34357"/>
                </a:cubicBezTo>
                <a:cubicBezTo>
                  <a:pt x="19355" y="34210"/>
                  <a:pt x="20380" y="34106"/>
                  <a:pt x="21364" y="33938"/>
                </a:cubicBezTo>
                <a:cubicBezTo>
                  <a:pt x="22138" y="33813"/>
                  <a:pt x="22891" y="33645"/>
                  <a:pt x="23644" y="33687"/>
                </a:cubicBezTo>
                <a:cubicBezTo>
                  <a:pt x="24084" y="33687"/>
                  <a:pt x="24544" y="33687"/>
                  <a:pt x="24984" y="33645"/>
                </a:cubicBezTo>
                <a:cubicBezTo>
                  <a:pt x="26113" y="33604"/>
                  <a:pt x="27243" y="33708"/>
                  <a:pt x="28331" y="33311"/>
                </a:cubicBezTo>
                <a:cubicBezTo>
                  <a:pt x="28499" y="33269"/>
                  <a:pt x="28645" y="33269"/>
                  <a:pt x="28813" y="33269"/>
                </a:cubicBezTo>
                <a:cubicBezTo>
                  <a:pt x="29712" y="33227"/>
                  <a:pt x="30654" y="33185"/>
                  <a:pt x="31595" y="33185"/>
                </a:cubicBezTo>
                <a:cubicBezTo>
                  <a:pt x="31909" y="33185"/>
                  <a:pt x="32223" y="33227"/>
                  <a:pt x="32537" y="33332"/>
                </a:cubicBezTo>
                <a:cubicBezTo>
                  <a:pt x="32997" y="33499"/>
                  <a:pt x="33416" y="33499"/>
                  <a:pt x="33876" y="33478"/>
                </a:cubicBezTo>
                <a:cubicBezTo>
                  <a:pt x="34587" y="33415"/>
                  <a:pt x="35299" y="33394"/>
                  <a:pt x="35989" y="33373"/>
                </a:cubicBezTo>
                <a:cubicBezTo>
                  <a:pt x="36157" y="33373"/>
                  <a:pt x="36345" y="33373"/>
                  <a:pt x="36471" y="33436"/>
                </a:cubicBezTo>
                <a:cubicBezTo>
                  <a:pt x="36889" y="33666"/>
                  <a:pt x="37328" y="33624"/>
                  <a:pt x="37768" y="33624"/>
                </a:cubicBezTo>
                <a:cubicBezTo>
                  <a:pt x="38019" y="33624"/>
                  <a:pt x="38249" y="33583"/>
                  <a:pt x="38437" y="33666"/>
                </a:cubicBezTo>
                <a:cubicBezTo>
                  <a:pt x="39086" y="33938"/>
                  <a:pt x="39818" y="33834"/>
                  <a:pt x="40488" y="34043"/>
                </a:cubicBezTo>
                <a:cubicBezTo>
                  <a:pt x="40739" y="34127"/>
                  <a:pt x="40990" y="34127"/>
                  <a:pt x="41262" y="34127"/>
                </a:cubicBezTo>
                <a:cubicBezTo>
                  <a:pt x="42099" y="34127"/>
                  <a:pt x="42957" y="34106"/>
                  <a:pt x="43794" y="34085"/>
                </a:cubicBezTo>
                <a:cubicBezTo>
                  <a:pt x="43731" y="33729"/>
                  <a:pt x="43689" y="33415"/>
                  <a:pt x="43689" y="33101"/>
                </a:cubicBezTo>
                <a:cubicBezTo>
                  <a:pt x="43668" y="32306"/>
                  <a:pt x="43689" y="31469"/>
                  <a:pt x="43689" y="30653"/>
                </a:cubicBezTo>
                <a:lnTo>
                  <a:pt x="43606" y="22891"/>
                </a:lnTo>
                <a:cubicBezTo>
                  <a:pt x="43585" y="20317"/>
                  <a:pt x="43564" y="17785"/>
                  <a:pt x="43564" y="15212"/>
                </a:cubicBezTo>
                <a:cubicBezTo>
                  <a:pt x="43564" y="14626"/>
                  <a:pt x="43501" y="14040"/>
                  <a:pt x="43375" y="13475"/>
                </a:cubicBezTo>
                <a:cubicBezTo>
                  <a:pt x="43292" y="13119"/>
                  <a:pt x="43208" y="12764"/>
                  <a:pt x="43208" y="12429"/>
                </a:cubicBezTo>
                <a:cubicBezTo>
                  <a:pt x="43187" y="11801"/>
                  <a:pt x="43250" y="11173"/>
                  <a:pt x="43208" y="10567"/>
                </a:cubicBezTo>
                <a:cubicBezTo>
                  <a:pt x="43208" y="10253"/>
                  <a:pt x="43208" y="9876"/>
                  <a:pt x="43103" y="9604"/>
                </a:cubicBezTo>
                <a:cubicBezTo>
                  <a:pt x="42894" y="8976"/>
                  <a:pt x="42831" y="8349"/>
                  <a:pt x="42873" y="7658"/>
                </a:cubicBezTo>
                <a:cubicBezTo>
                  <a:pt x="42894" y="7240"/>
                  <a:pt x="42894" y="6800"/>
                  <a:pt x="42894" y="6382"/>
                </a:cubicBezTo>
                <a:cubicBezTo>
                  <a:pt x="42894" y="5733"/>
                  <a:pt x="42894" y="5064"/>
                  <a:pt x="42852" y="4415"/>
                </a:cubicBezTo>
                <a:cubicBezTo>
                  <a:pt x="42748" y="3599"/>
                  <a:pt x="42622" y="2825"/>
                  <a:pt x="42476" y="1821"/>
                </a:cubicBezTo>
                <a:close/>
              </a:path>
            </a:pathLst>
          </a:custGeom>
          <a:solidFill>
            <a:schemeClr val="accent5"/>
          </a:solidFill>
          <a:ln>
            <a:noFill/>
          </a:ln>
        </p:spPr>
        <p:txBody>
          <a:bodyPr spcFirstLastPara="1" wrap="square" lIns="121705" tIns="121705" rIns="121705" bIns="12170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3911591222"/>
      </p:ext>
    </p:extLst>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9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26.png"/><Relationship Id="rId5" Type="http://schemas.openxmlformats.org/officeDocument/2006/relationships/image" Target="../media/image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slide" Target="slide5.xml"/><Relationship Id="rId3" Type="http://schemas.openxmlformats.org/officeDocument/2006/relationships/audio" Target="../media/audio1.wav"/><Relationship Id="rId7" Type="http://schemas.microsoft.com/office/2007/relationships/hdphoto" Target="../media/hdphoto1.wdp"/><Relationship Id="rId12" Type="http://schemas.openxmlformats.org/officeDocument/2006/relationships/image" Target="../media/image14.png"/><Relationship Id="rId2" Type="http://schemas.openxmlformats.org/officeDocument/2006/relationships/notesSlide" Target="../notesSlides/notesSlide2.xml"/><Relationship Id="rId16" Type="http://schemas.openxmlformats.org/officeDocument/2006/relationships/slide" Target="slide7.xml"/><Relationship Id="rId1" Type="http://schemas.openxmlformats.org/officeDocument/2006/relationships/slideLayout" Target="../slideLayouts/slideLayout14.xml"/><Relationship Id="rId6" Type="http://schemas.openxmlformats.org/officeDocument/2006/relationships/image" Target="../media/image11.png"/><Relationship Id="rId11" Type="http://schemas.openxmlformats.org/officeDocument/2006/relationships/slide" Target="slide6.xml"/><Relationship Id="rId5" Type="http://schemas.openxmlformats.org/officeDocument/2006/relationships/image" Target="../media/image10.png"/><Relationship Id="rId15" Type="http://schemas.openxmlformats.org/officeDocument/2006/relationships/image" Target="../media/image16.png"/><Relationship Id="rId10" Type="http://schemas.openxmlformats.org/officeDocument/2006/relationships/image" Target="../media/image13.png"/><Relationship Id="rId4" Type="http://schemas.openxmlformats.org/officeDocument/2006/relationships/image" Target="../media/image9.png"/><Relationship Id="rId9" Type="http://schemas.openxmlformats.org/officeDocument/2006/relationships/slide" Target="slide4.xml"/><Relationship Id="rId14" Type="http://schemas.openxmlformats.org/officeDocument/2006/relationships/image" Target="../media/image15.png"/></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audio" Target="../media/audio3.wav"/><Relationship Id="rId7" Type="http://schemas.openxmlformats.org/officeDocument/2006/relationships/slide" Target="slide3.xml"/><Relationship Id="rId2" Type="http://schemas.openxmlformats.org/officeDocument/2006/relationships/audio" Target="../media/audio2.wav"/><Relationship Id="rId1" Type="http://schemas.openxmlformats.org/officeDocument/2006/relationships/slideLayout" Target="../slideLayouts/slideLayout14.xml"/><Relationship Id="rId6"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image" Target="../media/image18.png"/><Relationship Id="rId4" Type="http://schemas.openxmlformats.org/officeDocument/2006/relationships/audio" Target="../media/audio4.wav"/><Relationship Id="rId9" Type="http://schemas.openxmlformats.org/officeDocument/2006/relationships/image" Target="../media/image17.png"/></Relationships>
</file>

<file path=ppt/slides/_rels/slide5.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audio" Target="../media/audio3.wav"/><Relationship Id="rId7" Type="http://schemas.openxmlformats.org/officeDocument/2006/relationships/image" Target="../media/image15.png"/><Relationship Id="rId2" Type="http://schemas.openxmlformats.org/officeDocument/2006/relationships/audio" Target="../media/audio2.wav"/><Relationship Id="rId1" Type="http://schemas.openxmlformats.org/officeDocument/2006/relationships/slideLayout" Target="../slideLayouts/slideLayout14.xml"/><Relationship Id="rId6" Type="http://schemas.openxmlformats.org/officeDocument/2006/relationships/image" Target="../media/image10.png"/><Relationship Id="rId11" Type="http://schemas.openxmlformats.org/officeDocument/2006/relationships/image" Target="../media/image18.png"/><Relationship Id="rId5" Type="http://schemas.openxmlformats.org/officeDocument/2006/relationships/image" Target="../media/image9.png"/><Relationship Id="rId10" Type="http://schemas.openxmlformats.org/officeDocument/2006/relationships/image" Target="../media/image17.png"/><Relationship Id="rId4" Type="http://schemas.openxmlformats.org/officeDocument/2006/relationships/audio" Target="../media/audio4.wav"/><Relationship Id="rId9" Type="http://schemas.openxmlformats.org/officeDocument/2006/relationships/image" Target="../media/image12.png"/></Relationships>
</file>

<file path=ppt/slides/_rels/slide6.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audio" Target="../media/audio3.wav"/><Relationship Id="rId7" Type="http://schemas.openxmlformats.org/officeDocument/2006/relationships/image" Target="../media/image14.png"/><Relationship Id="rId2" Type="http://schemas.openxmlformats.org/officeDocument/2006/relationships/audio" Target="../media/audio2.wav"/><Relationship Id="rId1" Type="http://schemas.openxmlformats.org/officeDocument/2006/relationships/slideLayout" Target="../slideLayouts/slideLayout14.xml"/><Relationship Id="rId6" Type="http://schemas.openxmlformats.org/officeDocument/2006/relationships/image" Target="../media/image10.png"/><Relationship Id="rId11" Type="http://schemas.openxmlformats.org/officeDocument/2006/relationships/image" Target="../media/image18.png"/><Relationship Id="rId5" Type="http://schemas.openxmlformats.org/officeDocument/2006/relationships/image" Target="../media/image9.png"/><Relationship Id="rId10" Type="http://schemas.openxmlformats.org/officeDocument/2006/relationships/image" Target="../media/image17.png"/><Relationship Id="rId4" Type="http://schemas.openxmlformats.org/officeDocument/2006/relationships/audio" Target="../media/audio4.wav"/><Relationship Id="rId9"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2D8340AB-9615-4AFB-A3C4-7E66C1F9FB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158480">
            <a:off x="3054247" y="-1440253"/>
            <a:ext cx="6301783" cy="9633991"/>
          </a:xfrm>
          <a:prstGeom prst="rect">
            <a:avLst/>
          </a:prstGeom>
        </p:spPr>
      </p:pic>
      <p:pic>
        <p:nvPicPr>
          <p:cNvPr id="9" name="图片 3">
            <a:extLst>
              <a:ext uri="{FF2B5EF4-FFF2-40B4-BE49-F238E27FC236}">
                <a16:creationId xmlns="" xmlns:a16="http://schemas.microsoft.com/office/drawing/2014/main" id="{EE8C839A-96C5-45C2-9F0E-41ECA312A0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71097" y="4665512"/>
            <a:ext cx="3634040" cy="2149275"/>
          </a:xfrm>
          <a:prstGeom prst="rect">
            <a:avLst/>
          </a:prstGeom>
        </p:spPr>
      </p:pic>
      <p:pic>
        <p:nvPicPr>
          <p:cNvPr id="10" name="图片 86">
            <a:extLst>
              <a:ext uri="{FF2B5EF4-FFF2-40B4-BE49-F238E27FC236}">
                <a16:creationId xmlns="" xmlns:a16="http://schemas.microsoft.com/office/drawing/2014/main" id="{9D4D40E0-32CD-4663-812E-D1899D241C9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171715" y="-104519"/>
            <a:ext cx="2861741" cy="2861741"/>
          </a:xfrm>
          <a:prstGeom prst="rect">
            <a:avLst/>
          </a:prstGeom>
        </p:spPr>
      </p:pic>
      <p:pic>
        <p:nvPicPr>
          <p:cNvPr id="11" name="Picture 10"/>
          <p:cNvPicPr>
            <a:picLocks noChangeAspect="1"/>
          </p:cNvPicPr>
          <p:nvPr/>
        </p:nvPicPr>
        <p:blipFill rotWithShape="1">
          <a:blip r:embed="rId6">
            <a:extLst>
              <a:ext uri="{28A0092B-C50C-407E-A947-70E740481C1C}">
                <a14:useLocalDpi xmlns:a14="http://schemas.microsoft.com/office/drawing/2010/main" val="0"/>
              </a:ext>
            </a:extLst>
          </a:blip>
          <a:srcRect l="11145" t="-91" r="11900" b="27935"/>
          <a:stretch/>
        </p:blipFill>
        <p:spPr>
          <a:xfrm>
            <a:off x="2126429" y="1951888"/>
            <a:ext cx="7881171" cy="216240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3000" fill="hold" nodeType="withEffect">
                                  <p:stCondLst>
                                    <p:cond delay="0"/>
                                  </p:stCondLst>
                                  <p:childTnLst>
                                    <p:animRot by="120000">
                                      <p:cBhvr>
                                        <p:cTn id="6" dur="100" fill="hold">
                                          <p:stCondLst>
                                            <p:cond delay="0"/>
                                          </p:stCondLst>
                                        </p:cTn>
                                        <p:tgtEl>
                                          <p:spTgt spid="9"/>
                                        </p:tgtEl>
                                        <p:attrNameLst>
                                          <p:attrName>r</p:attrName>
                                        </p:attrNameLst>
                                      </p:cBhvr>
                                    </p:animRot>
                                    <p:animRot by="-240000">
                                      <p:cBhvr>
                                        <p:cTn id="7" dur="200" fill="hold">
                                          <p:stCondLst>
                                            <p:cond delay="200"/>
                                          </p:stCondLst>
                                        </p:cTn>
                                        <p:tgtEl>
                                          <p:spTgt spid="9"/>
                                        </p:tgtEl>
                                        <p:attrNameLst>
                                          <p:attrName>r</p:attrName>
                                        </p:attrNameLst>
                                      </p:cBhvr>
                                    </p:animRot>
                                    <p:animRot by="240000">
                                      <p:cBhvr>
                                        <p:cTn id="8" dur="200" fill="hold">
                                          <p:stCondLst>
                                            <p:cond delay="400"/>
                                          </p:stCondLst>
                                        </p:cTn>
                                        <p:tgtEl>
                                          <p:spTgt spid="9"/>
                                        </p:tgtEl>
                                        <p:attrNameLst>
                                          <p:attrName>r</p:attrName>
                                        </p:attrNameLst>
                                      </p:cBhvr>
                                    </p:animRot>
                                    <p:animRot by="-240000">
                                      <p:cBhvr>
                                        <p:cTn id="9" dur="200" fill="hold">
                                          <p:stCondLst>
                                            <p:cond delay="600"/>
                                          </p:stCondLst>
                                        </p:cTn>
                                        <p:tgtEl>
                                          <p:spTgt spid="9"/>
                                        </p:tgtEl>
                                        <p:attrNameLst>
                                          <p:attrName>r</p:attrName>
                                        </p:attrNameLst>
                                      </p:cBhvr>
                                    </p:animRot>
                                    <p:animRot by="120000">
                                      <p:cBhvr>
                                        <p:cTn id="10" dur="200" fill="hold">
                                          <p:stCondLst>
                                            <p:cond delay="800"/>
                                          </p:stCondLst>
                                        </p:cTn>
                                        <p:tgtEl>
                                          <p:spTgt spid="9"/>
                                        </p:tgtEl>
                                        <p:attrNameLst>
                                          <p:attrName>r</p:attrName>
                                        </p:attrNameLst>
                                      </p:cBhvr>
                                    </p:animRot>
                                  </p:childTnLst>
                                </p:cTn>
                              </p:par>
                              <p:par>
                                <p:cTn id="11" presetID="45"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750"/>
                                        <p:tgtEl>
                                          <p:spTgt spid="11"/>
                                        </p:tgtEl>
                                      </p:cBhvr>
                                    </p:animEffect>
                                    <p:anim calcmode="lin" valueType="num">
                                      <p:cBhvr>
                                        <p:cTn id="14" dur="750" fill="hold"/>
                                        <p:tgtEl>
                                          <p:spTgt spid="11"/>
                                        </p:tgtEl>
                                        <p:attrNameLst>
                                          <p:attrName>ppt_w</p:attrName>
                                        </p:attrNameLst>
                                      </p:cBhvr>
                                      <p:tavLst>
                                        <p:tav tm="0" fmla="#ppt_w*sin(2.5*pi*$)">
                                          <p:val>
                                            <p:fltVal val="0"/>
                                          </p:val>
                                        </p:tav>
                                        <p:tav tm="100000">
                                          <p:val>
                                            <p:fltVal val="1"/>
                                          </p:val>
                                        </p:tav>
                                      </p:tavLst>
                                    </p:anim>
                                    <p:anim calcmode="lin" valueType="num">
                                      <p:cBhvr>
                                        <p:cTn id="15" dur="750" fill="hold"/>
                                        <p:tgtEl>
                                          <p:spTgt spid="1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 xmlns:a16="http://schemas.microsoft.com/office/drawing/2014/main" id="{846DFA6D-05DC-40D5-A41E-B43B7C689FE3}"/>
              </a:ext>
            </a:extLst>
          </p:cNvPr>
          <p:cNvSpPr/>
          <p:nvPr/>
        </p:nvSpPr>
        <p:spPr>
          <a:xfrm>
            <a:off x="71121" y="138320"/>
            <a:ext cx="11734799" cy="6328741"/>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Calibri" panose="020F0502020204030204" pitchFamily="34" charset="0"/>
              <a:cs typeface="Calibri" panose="020F0502020204030204" pitchFamily="34" charset="0"/>
            </a:endParaRPr>
          </a:p>
        </p:txBody>
      </p:sp>
      <p:sp>
        <p:nvSpPr>
          <p:cNvPr id="28" name="TextBox 27">
            <a:extLst>
              <a:ext uri="{FF2B5EF4-FFF2-40B4-BE49-F238E27FC236}">
                <a16:creationId xmlns="" xmlns:a16="http://schemas.microsoft.com/office/drawing/2014/main" id="{4993531C-3648-4368-BD85-21F579CBB516}"/>
              </a:ext>
            </a:extLst>
          </p:cNvPr>
          <p:cNvSpPr txBox="1"/>
          <p:nvPr/>
        </p:nvSpPr>
        <p:spPr>
          <a:xfrm>
            <a:off x="1283677" y="485331"/>
            <a:ext cx="10522243" cy="138499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8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Ốc sên đi từ nhà đến trường. Bạn ấy đã đi được 152 mm. Quãng đường còn phải đi dài 264 mm. Hỏi quãng đường ốc sên đi từ nhà đến trường dài bao nhiêu mi-li-mét?</a:t>
            </a:r>
            <a:endParaRPr kumimoji="0" lang="en-US" sz="28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pic>
        <p:nvPicPr>
          <p:cNvPr id="7" name="Picture 6">
            <a:extLst>
              <a:ext uri="{FF2B5EF4-FFF2-40B4-BE49-F238E27FC236}">
                <a16:creationId xmlns="" xmlns:a16="http://schemas.microsoft.com/office/drawing/2014/main" id="{CD399EF7-CD61-41C9-AB24-3D8DF9471C7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3165" y="678495"/>
            <a:ext cx="720512" cy="720512"/>
          </a:xfrm>
          <a:prstGeom prst="rect">
            <a:avLst/>
          </a:prstGeom>
        </p:spPr>
      </p:pic>
      <p:pic>
        <p:nvPicPr>
          <p:cNvPr id="6" name="Picture 5">
            <a:extLst>
              <a:ext uri="{FF2B5EF4-FFF2-40B4-BE49-F238E27FC236}">
                <a16:creationId xmlns="" xmlns:a16="http://schemas.microsoft.com/office/drawing/2014/main" id="{7470F893-5CE6-41B7-A03E-25EDEF3FDE68}"/>
              </a:ext>
            </a:extLst>
          </p:cNvPr>
          <p:cNvPicPr>
            <a:picLocks noChangeAspect="1"/>
          </p:cNvPicPr>
          <p:nvPr/>
        </p:nvPicPr>
        <p:blipFill>
          <a:blip r:embed="rId4"/>
          <a:stretch>
            <a:fillRect/>
          </a:stretch>
        </p:blipFill>
        <p:spPr>
          <a:xfrm>
            <a:off x="846353" y="2491408"/>
            <a:ext cx="10204400" cy="2822713"/>
          </a:xfrm>
          <a:prstGeom prst="rect">
            <a:avLst/>
          </a:prstGeom>
        </p:spPr>
      </p:pic>
      <p:cxnSp>
        <p:nvCxnSpPr>
          <p:cNvPr id="5" name="Straight Connector 4"/>
          <p:cNvCxnSpPr/>
          <p:nvPr/>
        </p:nvCxnSpPr>
        <p:spPr>
          <a:xfrm>
            <a:off x="7593496" y="901148"/>
            <a:ext cx="2517913"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637183" y="1332747"/>
            <a:ext cx="3233530"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7222435" y="1345999"/>
            <a:ext cx="4320208"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1537252" y="1775791"/>
            <a:ext cx="4731026"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3420542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 xmlns:a16="http://schemas.microsoft.com/office/drawing/2014/main" id="{846DFA6D-05DC-40D5-A41E-B43B7C689FE3}"/>
              </a:ext>
            </a:extLst>
          </p:cNvPr>
          <p:cNvSpPr/>
          <p:nvPr/>
        </p:nvSpPr>
        <p:spPr>
          <a:xfrm>
            <a:off x="293078" y="304800"/>
            <a:ext cx="11734799" cy="594721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Calibri" panose="020F0502020204030204" pitchFamily="34" charset="0"/>
              <a:cs typeface="Calibri" panose="020F0502020204030204" pitchFamily="34" charset="0"/>
            </a:endParaRPr>
          </a:p>
        </p:txBody>
      </p:sp>
      <p:sp>
        <p:nvSpPr>
          <p:cNvPr id="2" name="Oval 1">
            <a:extLst>
              <a:ext uri="{FF2B5EF4-FFF2-40B4-BE49-F238E27FC236}">
                <a16:creationId xmlns="" xmlns:a16="http://schemas.microsoft.com/office/drawing/2014/main" id="{648D5783-6E0E-4EF1-889C-577D24131E4C}"/>
              </a:ext>
            </a:extLst>
          </p:cNvPr>
          <p:cNvSpPr/>
          <p:nvPr/>
        </p:nvSpPr>
        <p:spPr>
          <a:xfrm>
            <a:off x="711200" y="640080"/>
            <a:ext cx="741680" cy="7112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ln>
                  <a:solidFill>
                    <a:srgbClr val="FF0000"/>
                  </a:solidFill>
                </a:ln>
                <a:solidFill>
                  <a:schemeClr val="bg1"/>
                </a:solidFill>
                <a:latin typeface="Calibri" panose="020F0502020204030204" pitchFamily="34" charset="0"/>
                <a:cs typeface="Calibri" panose="020F0502020204030204" pitchFamily="34" charset="0"/>
              </a:rPr>
              <a:t>4</a:t>
            </a:r>
          </a:p>
        </p:txBody>
      </p:sp>
      <p:sp>
        <p:nvSpPr>
          <p:cNvPr id="4" name="TextBox 3">
            <a:extLst>
              <a:ext uri="{FF2B5EF4-FFF2-40B4-BE49-F238E27FC236}">
                <a16:creationId xmlns="" xmlns:a16="http://schemas.microsoft.com/office/drawing/2014/main" id="{F08E8513-C795-4FF0-907A-04DD47701017}"/>
              </a:ext>
            </a:extLst>
          </p:cNvPr>
          <p:cNvSpPr txBox="1"/>
          <p:nvPr/>
        </p:nvSpPr>
        <p:spPr>
          <a:xfrm>
            <a:off x="1605280" y="586931"/>
            <a:ext cx="10088880" cy="1384995"/>
          </a:xfrm>
          <a:prstGeom prst="rect">
            <a:avLst/>
          </a:prstGeom>
          <a:noFill/>
        </p:spPr>
        <p:txBody>
          <a:bodyPr wrap="square" rtlCol="0">
            <a:spAutoFit/>
          </a:bodyPr>
          <a:lstStyle/>
          <a:p>
            <a:pPr algn="just"/>
            <a:r>
              <a:rPr lang="vi-VN" sz="2800" b="1" dirty="0">
                <a:latin typeface="Calibri" panose="020F0502020204030204" pitchFamily="34" charset="0"/>
                <a:cs typeface="Calibri" panose="020F0502020204030204" pitchFamily="34" charset="0"/>
              </a:rPr>
              <a:t>Cào cào tập nhảy mỗi ngày. Ngày đầu tiên cào cào nhảy xa được 12 mm. Một tuần sau thì cào cào nhảy xa được gấp 3 lần ngày đầu tiên. Hỏi khi đó cào cào nhảy xa được bao nhiêu mi-li-mét?</a:t>
            </a:r>
            <a:endParaRPr lang="en-US" sz="2800" b="1" dirty="0">
              <a:latin typeface="Calibri" panose="020F0502020204030204" pitchFamily="34" charset="0"/>
              <a:cs typeface="Calibri" panose="020F0502020204030204" pitchFamily="34" charset="0"/>
            </a:endParaRPr>
          </a:p>
        </p:txBody>
      </p:sp>
      <p:sp>
        <p:nvSpPr>
          <p:cNvPr id="19" name="Text Box 158">
            <a:extLst>
              <a:ext uri="{FF2B5EF4-FFF2-40B4-BE49-F238E27FC236}">
                <a16:creationId xmlns="" xmlns:a16="http://schemas.microsoft.com/office/drawing/2014/main" id="{50C767D1-4D3C-46C7-880B-01EAFDD67F07}"/>
              </a:ext>
            </a:extLst>
          </p:cNvPr>
          <p:cNvSpPr txBox="1"/>
          <p:nvPr/>
        </p:nvSpPr>
        <p:spPr>
          <a:xfrm>
            <a:off x="390526" y="3095908"/>
            <a:ext cx="2276474" cy="456917"/>
          </a:xfrm>
          <a:prstGeom prst="rect">
            <a:avLst/>
          </a:prstGeom>
          <a:noFill/>
          <a:ln w="6350">
            <a:noFill/>
          </a:ln>
          <a:effectLst/>
        </p:spPr>
        <p:txBody>
          <a:bodyPr rot="0" spcFirstLastPara="0" vert="horz" wrap="square" lIns="91440" tIns="45720" rIns="91440" bIns="45720" numCol="1" spcCol="0" rtlCol="0" fromWordArt="0" anchor="t" anchorCtr="0" forceAA="0" compatLnSpc="1">
            <a:noAutofit/>
          </a:bodyPr>
          <a:lstStyle/>
          <a:p>
            <a:r>
              <a:rPr lang="en-US" sz="2400" b="1" dirty="0" err="1">
                <a:solidFill>
                  <a:srgbClr val="002060"/>
                </a:solidFill>
                <a:latin typeface="Arial" panose="020B0604020202020204" pitchFamily="34" charset="0"/>
                <a:ea typeface="Times New Roman" panose="02020603050405020304" pitchFamily="18" charset="0"/>
                <a:cs typeface="Arial" panose="020B0604020202020204" pitchFamily="34" charset="0"/>
              </a:rPr>
              <a:t>Ngày</a:t>
            </a:r>
            <a:r>
              <a:rPr lang="en-US" sz="2400" b="1" dirty="0">
                <a:solidFill>
                  <a:srgbClr val="002060"/>
                </a:solidFill>
                <a:latin typeface="Arial" panose="020B0604020202020204" pitchFamily="34" charset="0"/>
                <a:ea typeface="Times New Roman" panose="02020603050405020304" pitchFamily="18" charset="0"/>
                <a:cs typeface="Arial" panose="020B0604020202020204" pitchFamily="34" charset="0"/>
              </a:rPr>
              <a:t> </a:t>
            </a:r>
            <a:r>
              <a:rPr lang="en-US" sz="2400" b="1" dirty="0" err="1">
                <a:solidFill>
                  <a:srgbClr val="002060"/>
                </a:solidFill>
                <a:latin typeface="Arial" panose="020B0604020202020204" pitchFamily="34" charset="0"/>
                <a:ea typeface="Times New Roman" panose="02020603050405020304" pitchFamily="18" charset="0"/>
                <a:cs typeface="Arial" panose="020B0604020202020204" pitchFamily="34" charset="0"/>
              </a:rPr>
              <a:t>đầu</a:t>
            </a:r>
            <a:r>
              <a:rPr lang="en-US" sz="2400" b="1" dirty="0">
                <a:solidFill>
                  <a:srgbClr val="002060"/>
                </a:solidFill>
                <a:latin typeface="Arial" panose="020B0604020202020204" pitchFamily="34" charset="0"/>
                <a:ea typeface="Times New Roman" panose="02020603050405020304" pitchFamily="18" charset="0"/>
                <a:cs typeface="Arial" panose="020B0604020202020204" pitchFamily="34" charset="0"/>
              </a:rPr>
              <a:t> </a:t>
            </a:r>
            <a:r>
              <a:rPr lang="en-US" sz="2400" b="1" dirty="0" err="1">
                <a:solidFill>
                  <a:srgbClr val="002060"/>
                </a:solidFill>
                <a:latin typeface="Arial" panose="020B0604020202020204" pitchFamily="34" charset="0"/>
                <a:ea typeface="Times New Roman" panose="02020603050405020304" pitchFamily="18" charset="0"/>
                <a:cs typeface="Arial" panose="020B0604020202020204" pitchFamily="34" charset="0"/>
              </a:rPr>
              <a:t>tiên</a:t>
            </a:r>
            <a:endParaRPr lang="en-US" sz="2400" b="1" dirty="0">
              <a:solidFill>
                <a:srgbClr val="002060"/>
              </a:solidFill>
              <a:latin typeface="Arial" panose="020B0604020202020204" pitchFamily="34" charset="0"/>
              <a:ea typeface="Times New Roman" panose="02020603050405020304" pitchFamily="18" charset="0"/>
              <a:cs typeface="Arial" panose="020B0604020202020204" pitchFamily="34" charset="0"/>
            </a:endParaRPr>
          </a:p>
        </p:txBody>
      </p:sp>
      <p:sp>
        <p:nvSpPr>
          <p:cNvPr id="20" name="Text Box 159">
            <a:extLst>
              <a:ext uri="{FF2B5EF4-FFF2-40B4-BE49-F238E27FC236}">
                <a16:creationId xmlns="" xmlns:a16="http://schemas.microsoft.com/office/drawing/2014/main" id="{1CF33DEF-D824-48FF-B279-BF9B62D2415D}"/>
              </a:ext>
            </a:extLst>
          </p:cNvPr>
          <p:cNvSpPr txBox="1"/>
          <p:nvPr/>
        </p:nvSpPr>
        <p:spPr>
          <a:xfrm>
            <a:off x="419101" y="3664666"/>
            <a:ext cx="2147728" cy="551004"/>
          </a:xfrm>
          <a:prstGeom prst="rect">
            <a:avLst/>
          </a:prstGeom>
          <a:noFill/>
          <a:ln w="6350">
            <a:noFill/>
          </a:ln>
          <a:effectLst/>
        </p:spPr>
        <p:txBody>
          <a:bodyPr rot="0" spcFirstLastPara="0" vert="horz" wrap="square" lIns="91440" tIns="45720" rIns="91440" bIns="45720" numCol="1" spcCol="0" rtlCol="0" fromWordArt="0" anchor="t" anchorCtr="0" forceAA="0" compatLnSpc="1">
            <a:noAutofit/>
          </a:bodyPr>
          <a:lstStyle/>
          <a:p>
            <a:r>
              <a:rPr lang="en-US" sz="2400" b="1" dirty="0" err="1">
                <a:solidFill>
                  <a:srgbClr val="002060"/>
                </a:solidFill>
                <a:latin typeface="Arial" panose="020B0604020202020204" pitchFamily="34" charset="0"/>
                <a:ea typeface="Times New Roman" panose="02020603050405020304" pitchFamily="18" charset="0"/>
                <a:cs typeface="Arial" panose="020B0604020202020204" pitchFamily="34" charset="0"/>
              </a:rPr>
              <a:t>Một</a:t>
            </a:r>
            <a:r>
              <a:rPr lang="en-US" sz="2400" b="1" dirty="0">
                <a:solidFill>
                  <a:srgbClr val="002060"/>
                </a:solidFill>
                <a:latin typeface="Arial" panose="020B0604020202020204" pitchFamily="34" charset="0"/>
                <a:ea typeface="Times New Roman" panose="02020603050405020304" pitchFamily="18" charset="0"/>
                <a:cs typeface="Arial" panose="020B0604020202020204" pitchFamily="34" charset="0"/>
              </a:rPr>
              <a:t> </a:t>
            </a:r>
            <a:r>
              <a:rPr lang="en-US" sz="2400" b="1" dirty="0" err="1">
                <a:solidFill>
                  <a:srgbClr val="002060"/>
                </a:solidFill>
                <a:latin typeface="Arial" panose="020B0604020202020204" pitchFamily="34" charset="0"/>
                <a:ea typeface="Times New Roman" panose="02020603050405020304" pitchFamily="18" charset="0"/>
                <a:cs typeface="Arial" panose="020B0604020202020204" pitchFamily="34" charset="0"/>
              </a:rPr>
              <a:t>tuần</a:t>
            </a:r>
            <a:r>
              <a:rPr lang="en-US" sz="2400" b="1" dirty="0">
                <a:solidFill>
                  <a:srgbClr val="002060"/>
                </a:solidFill>
                <a:latin typeface="Arial" panose="020B0604020202020204" pitchFamily="34" charset="0"/>
                <a:ea typeface="Times New Roman" panose="02020603050405020304" pitchFamily="18" charset="0"/>
                <a:cs typeface="Arial" panose="020B0604020202020204" pitchFamily="34" charset="0"/>
              </a:rPr>
              <a:t> </a:t>
            </a:r>
            <a:r>
              <a:rPr lang="en-US" sz="2400" b="1" dirty="0" err="1">
                <a:solidFill>
                  <a:srgbClr val="002060"/>
                </a:solidFill>
                <a:latin typeface="Arial" panose="020B0604020202020204" pitchFamily="34" charset="0"/>
                <a:ea typeface="Times New Roman" panose="02020603050405020304" pitchFamily="18" charset="0"/>
                <a:cs typeface="Arial" panose="020B0604020202020204" pitchFamily="34" charset="0"/>
              </a:rPr>
              <a:t>sau</a:t>
            </a:r>
            <a:endParaRPr lang="en-US" sz="2400" b="1" dirty="0">
              <a:solidFill>
                <a:srgbClr val="002060"/>
              </a:solidFill>
              <a:latin typeface="Arial" panose="020B0604020202020204" pitchFamily="34" charset="0"/>
              <a:ea typeface="Times New Roman" panose="02020603050405020304" pitchFamily="18" charset="0"/>
              <a:cs typeface="Arial" panose="020B0604020202020204" pitchFamily="34" charset="0"/>
            </a:endParaRPr>
          </a:p>
        </p:txBody>
      </p:sp>
      <p:sp>
        <p:nvSpPr>
          <p:cNvPr id="21" name="Text Box 158">
            <a:extLst>
              <a:ext uri="{FF2B5EF4-FFF2-40B4-BE49-F238E27FC236}">
                <a16:creationId xmlns="" xmlns:a16="http://schemas.microsoft.com/office/drawing/2014/main" id="{3B7E5B9D-5A4D-4510-B617-E90DEA6B1FB6}"/>
              </a:ext>
            </a:extLst>
          </p:cNvPr>
          <p:cNvSpPr txBox="1"/>
          <p:nvPr/>
        </p:nvSpPr>
        <p:spPr>
          <a:xfrm>
            <a:off x="1610350" y="2267693"/>
            <a:ext cx="1967242" cy="483576"/>
          </a:xfrm>
          <a:prstGeom prst="rect">
            <a:avLst/>
          </a:prstGeom>
          <a:noFill/>
          <a:ln w="6350">
            <a:noFill/>
          </a:ln>
          <a:effectLst/>
        </p:spPr>
        <p:txBody>
          <a:bodyPr rot="0" spcFirstLastPara="0" vert="horz" wrap="square" lIns="91440" tIns="45720" rIns="91440" bIns="45720" numCol="1" spcCol="0" rtlCol="0" fromWordArt="0" anchor="t" anchorCtr="0" forceAA="0" compatLnSpc="1">
            <a:noAutofit/>
          </a:bodyPr>
          <a:lstStyle/>
          <a:p>
            <a:r>
              <a:rPr lang="en-US" sz="2800" b="1" dirty="0" err="1">
                <a:solidFill>
                  <a:srgbClr val="002060"/>
                </a:solidFill>
                <a:latin typeface="Arial" panose="020B0604020202020204" pitchFamily="34" charset="0"/>
                <a:ea typeface="Times New Roman" panose="02020603050405020304" pitchFamily="18" charset="0"/>
                <a:cs typeface="Arial" panose="020B0604020202020204" pitchFamily="34" charset="0"/>
              </a:rPr>
              <a:t>Tóm</a:t>
            </a:r>
            <a:r>
              <a:rPr lang="en-US" sz="2800" b="1" dirty="0">
                <a:solidFill>
                  <a:srgbClr val="002060"/>
                </a:solidFill>
                <a:latin typeface="Arial" panose="020B0604020202020204" pitchFamily="34" charset="0"/>
                <a:ea typeface="Times New Roman" panose="02020603050405020304" pitchFamily="18" charset="0"/>
                <a:cs typeface="Arial" panose="020B0604020202020204" pitchFamily="34" charset="0"/>
              </a:rPr>
              <a:t> </a:t>
            </a:r>
            <a:r>
              <a:rPr lang="en-US" sz="2800" b="1" dirty="0" err="1">
                <a:solidFill>
                  <a:srgbClr val="002060"/>
                </a:solidFill>
                <a:latin typeface="Arial" panose="020B0604020202020204" pitchFamily="34" charset="0"/>
                <a:ea typeface="Times New Roman" panose="02020603050405020304" pitchFamily="18" charset="0"/>
                <a:cs typeface="Arial" panose="020B0604020202020204" pitchFamily="34" charset="0"/>
              </a:rPr>
              <a:t>tắt</a:t>
            </a:r>
            <a:endParaRPr lang="en-US" sz="2800" b="1" dirty="0">
              <a:solidFill>
                <a:srgbClr val="002060"/>
              </a:solidFill>
              <a:latin typeface="Arial" panose="020B0604020202020204" pitchFamily="34" charset="0"/>
              <a:ea typeface="Times New Roman" panose="02020603050405020304" pitchFamily="18" charset="0"/>
              <a:cs typeface="Arial" panose="020B0604020202020204" pitchFamily="34" charset="0"/>
            </a:endParaRPr>
          </a:p>
        </p:txBody>
      </p:sp>
      <p:grpSp>
        <p:nvGrpSpPr>
          <p:cNvPr id="22" name="Group 21">
            <a:extLst>
              <a:ext uri="{FF2B5EF4-FFF2-40B4-BE49-F238E27FC236}">
                <a16:creationId xmlns="" xmlns:a16="http://schemas.microsoft.com/office/drawing/2014/main" id="{AEB42510-3DD4-4BB3-A0DB-ABEB6E9222B1}"/>
              </a:ext>
            </a:extLst>
          </p:cNvPr>
          <p:cNvGrpSpPr/>
          <p:nvPr/>
        </p:nvGrpSpPr>
        <p:grpSpPr>
          <a:xfrm>
            <a:off x="2583688" y="3113125"/>
            <a:ext cx="1159833" cy="252572"/>
            <a:chOff x="3051544" y="3800176"/>
            <a:chExt cx="2147777" cy="182679"/>
          </a:xfrm>
        </p:grpSpPr>
        <p:cxnSp>
          <p:nvCxnSpPr>
            <p:cNvPr id="23" name="Straight Connector 22">
              <a:extLst>
                <a:ext uri="{FF2B5EF4-FFF2-40B4-BE49-F238E27FC236}">
                  <a16:creationId xmlns="" xmlns:a16="http://schemas.microsoft.com/office/drawing/2014/main" id="{0A03A4E2-E33A-44DD-B49F-C3345920FC09}"/>
                </a:ext>
              </a:extLst>
            </p:cNvPr>
            <p:cNvCxnSpPr>
              <a:cxnSpLocks/>
            </p:cNvCxnSpPr>
            <p:nvPr/>
          </p:nvCxnSpPr>
          <p:spPr>
            <a:xfrm>
              <a:off x="3051544" y="3891516"/>
              <a:ext cx="2147777" cy="0"/>
            </a:xfrm>
            <a:prstGeom prst="line">
              <a:avLst/>
            </a:prstGeom>
            <a:noFill/>
            <a:ln w="57150" cap="flat" cmpd="sng" algn="ctr">
              <a:solidFill>
                <a:srgbClr val="002060"/>
              </a:solidFill>
              <a:prstDash val="solid"/>
              <a:miter lim="800000"/>
            </a:ln>
            <a:effectLst/>
          </p:spPr>
        </p:cxnSp>
        <p:cxnSp>
          <p:nvCxnSpPr>
            <p:cNvPr id="24" name="Straight Connector 23">
              <a:extLst>
                <a:ext uri="{FF2B5EF4-FFF2-40B4-BE49-F238E27FC236}">
                  <a16:creationId xmlns="" xmlns:a16="http://schemas.microsoft.com/office/drawing/2014/main" id="{A0942715-3107-4B0D-8861-60023138E05D}"/>
                </a:ext>
              </a:extLst>
            </p:cNvPr>
            <p:cNvCxnSpPr>
              <a:cxnSpLocks/>
            </p:cNvCxnSpPr>
            <p:nvPr/>
          </p:nvCxnSpPr>
          <p:spPr>
            <a:xfrm>
              <a:off x="3051544" y="3800176"/>
              <a:ext cx="0" cy="182679"/>
            </a:xfrm>
            <a:prstGeom prst="line">
              <a:avLst/>
            </a:prstGeom>
            <a:noFill/>
            <a:ln w="38100" cap="flat" cmpd="sng" algn="ctr">
              <a:solidFill>
                <a:srgbClr val="002060"/>
              </a:solidFill>
              <a:prstDash val="solid"/>
              <a:miter lim="800000"/>
            </a:ln>
            <a:effectLst/>
          </p:spPr>
        </p:cxnSp>
        <p:cxnSp>
          <p:nvCxnSpPr>
            <p:cNvPr id="25" name="Straight Connector 24">
              <a:extLst>
                <a:ext uri="{FF2B5EF4-FFF2-40B4-BE49-F238E27FC236}">
                  <a16:creationId xmlns="" xmlns:a16="http://schemas.microsoft.com/office/drawing/2014/main" id="{3086AD1E-4014-4F29-9F60-B6788316BA8F}"/>
                </a:ext>
              </a:extLst>
            </p:cNvPr>
            <p:cNvCxnSpPr/>
            <p:nvPr/>
          </p:nvCxnSpPr>
          <p:spPr>
            <a:xfrm>
              <a:off x="5199321" y="3800176"/>
              <a:ext cx="0" cy="182679"/>
            </a:xfrm>
            <a:prstGeom prst="line">
              <a:avLst/>
            </a:prstGeom>
            <a:noFill/>
            <a:ln w="38100" cap="flat" cmpd="sng" algn="ctr">
              <a:solidFill>
                <a:srgbClr val="002060"/>
              </a:solidFill>
              <a:prstDash val="solid"/>
              <a:miter lim="800000"/>
            </a:ln>
            <a:effectLst/>
          </p:spPr>
        </p:cxnSp>
      </p:grpSp>
      <p:grpSp>
        <p:nvGrpSpPr>
          <p:cNvPr id="26" name="Group 25">
            <a:extLst>
              <a:ext uri="{FF2B5EF4-FFF2-40B4-BE49-F238E27FC236}">
                <a16:creationId xmlns="" xmlns:a16="http://schemas.microsoft.com/office/drawing/2014/main" id="{875984F9-4D60-49E5-81DA-77D83B4138B2}"/>
              </a:ext>
            </a:extLst>
          </p:cNvPr>
          <p:cNvGrpSpPr/>
          <p:nvPr/>
        </p:nvGrpSpPr>
        <p:grpSpPr>
          <a:xfrm>
            <a:off x="2573412" y="3791378"/>
            <a:ext cx="3332515" cy="215757"/>
            <a:chOff x="3040911" y="3793144"/>
            <a:chExt cx="3332515" cy="215757"/>
          </a:xfrm>
        </p:grpSpPr>
        <p:cxnSp>
          <p:nvCxnSpPr>
            <p:cNvPr id="27" name="Straight Connector 26">
              <a:extLst>
                <a:ext uri="{FF2B5EF4-FFF2-40B4-BE49-F238E27FC236}">
                  <a16:creationId xmlns="" xmlns:a16="http://schemas.microsoft.com/office/drawing/2014/main" id="{4BF46277-9C17-4A55-A644-026E0033C0D3}"/>
                </a:ext>
              </a:extLst>
            </p:cNvPr>
            <p:cNvCxnSpPr>
              <a:cxnSpLocks/>
            </p:cNvCxnSpPr>
            <p:nvPr/>
          </p:nvCxnSpPr>
          <p:spPr>
            <a:xfrm>
              <a:off x="3040911" y="3910607"/>
              <a:ext cx="3332515" cy="0"/>
            </a:xfrm>
            <a:prstGeom prst="line">
              <a:avLst/>
            </a:prstGeom>
            <a:noFill/>
            <a:ln w="57150" cap="flat" cmpd="sng" algn="ctr">
              <a:solidFill>
                <a:srgbClr val="002060"/>
              </a:solidFill>
              <a:prstDash val="solid"/>
              <a:miter lim="800000"/>
            </a:ln>
            <a:effectLst/>
          </p:spPr>
        </p:cxnSp>
        <p:cxnSp>
          <p:nvCxnSpPr>
            <p:cNvPr id="28" name="Straight Connector 27">
              <a:extLst>
                <a:ext uri="{FF2B5EF4-FFF2-40B4-BE49-F238E27FC236}">
                  <a16:creationId xmlns="" xmlns:a16="http://schemas.microsoft.com/office/drawing/2014/main" id="{E1DA9F75-7BBA-4CAA-A93B-FDAD656616AA}"/>
                </a:ext>
              </a:extLst>
            </p:cNvPr>
            <p:cNvCxnSpPr>
              <a:cxnSpLocks/>
            </p:cNvCxnSpPr>
            <p:nvPr/>
          </p:nvCxnSpPr>
          <p:spPr>
            <a:xfrm>
              <a:off x="3051544" y="3800176"/>
              <a:ext cx="0" cy="208725"/>
            </a:xfrm>
            <a:prstGeom prst="line">
              <a:avLst/>
            </a:prstGeom>
            <a:noFill/>
            <a:ln w="38100" cap="flat" cmpd="sng" algn="ctr">
              <a:solidFill>
                <a:srgbClr val="002060"/>
              </a:solidFill>
              <a:prstDash val="solid"/>
              <a:miter lim="800000"/>
            </a:ln>
            <a:effectLst/>
          </p:spPr>
        </p:cxnSp>
        <p:cxnSp>
          <p:nvCxnSpPr>
            <p:cNvPr id="29" name="Straight Connector 28">
              <a:extLst>
                <a:ext uri="{FF2B5EF4-FFF2-40B4-BE49-F238E27FC236}">
                  <a16:creationId xmlns="" xmlns:a16="http://schemas.microsoft.com/office/drawing/2014/main" id="{B02E252E-4706-4E3E-ACB0-8C2068172AA6}"/>
                </a:ext>
              </a:extLst>
            </p:cNvPr>
            <p:cNvCxnSpPr>
              <a:cxnSpLocks/>
            </p:cNvCxnSpPr>
            <p:nvPr/>
          </p:nvCxnSpPr>
          <p:spPr>
            <a:xfrm>
              <a:off x="5274091" y="3793144"/>
              <a:ext cx="0" cy="205483"/>
            </a:xfrm>
            <a:prstGeom prst="line">
              <a:avLst/>
            </a:prstGeom>
            <a:noFill/>
            <a:ln w="38100" cap="flat" cmpd="sng" algn="ctr">
              <a:solidFill>
                <a:srgbClr val="002060"/>
              </a:solidFill>
              <a:prstDash val="solid"/>
              <a:miter lim="800000"/>
            </a:ln>
            <a:effectLst/>
          </p:spPr>
        </p:cxnSp>
        <p:cxnSp>
          <p:nvCxnSpPr>
            <p:cNvPr id="30" name="Straight Connector 29">
              <a:extLst>
                <a:ext uri="{FF2B5EF4-FFF2-40B4-BE49-F238E27FC236}">
                  <a16:creationId xmlns="" xmlns:a16="http://schemas.microsoft.com/office/drawing/2014/main" id="{7817AEBA-6D9C-4D66-9EF5-A363F59C09DD}"/>
                </a:ext>
              </a:extLst>
            </p:cNvPr>
            <p:cNvCxnSpPr>
              <a:cxnSpLocks/>
            </p:cNvCxnSpPr>
            <p:nvPr/>
          </p:nvCxnSpPr>
          <p:spPr>
            <a:xfrm>
              <a:off x="6363152" y="3793144"/>
              <a:ext cx="0" cy="205483"/>
            </a:xfrm>
            <a:prstGeom prst="line">
              <a:avLst/>
            </a:prstGeom>
            <a:noFill/>
            <a:ln w="38100" cap="flat" cmpd="sng" algn="ctr">
              <a:solidFill>
                <a:srgbClr val="002060"/>
              </a:solidFill>
              <a:prstDash val="solid"/>
              <a:miter lim="800000"/>
            </a:ln>
            <a:effectLst/>
          </p:spPr>
        </p:cxnSp>
      </p:grpSp>
      <p:sp>
        <p:nvSpPr>
          <p:cNvPr id="31" name="TextBox 30">
            <a:extLst>
              <a:ext uri="{FF2B5EF4-FFF2-40B4-BE49-F238E27FC236}">
                <a16:creationId xmlns="" xmlns:a16="http://schemas.microsoft.com/office/drawing/2014/main" id="{E1DE50DA-B642-4822-90B9-CD7FD47F181D}"/>
              </a:ext>
            </a:extLst>
          </p:cNvPr>
          <p:cNvSpPr txBox="1"/>
          <p:nvPr/>
        </p:nvSpPr>
        <p:spPr>
          <a:xfrm>
            <a:off x="2632639" y="2771789"/>
            <a:ext cx="2201735" cy="461665"/>
          </a:xfrm>
          <a:prstGeom prst="rect">
            <a:avLst/>
          </a:prstGeom>
          <a:noFill/>
        </p:spPr>
        <p:txBody>
          <a:bodyPr wrap="square" rtlCol="0">
            <a:spAutoFit/>
          </a:bodyPr>
          <a:lstStyle/>
          <a:p>
            <a:r>
              <a:rPr lang="en-US" sz="2400" b="1" dirty="0">
                <a:solidFill>
                  <a:srgbClr val="002060"/>
                </a:solidFill>
                <a:latin typeface="Arial" panose="020B0604020202020204" pitchFamily="34" charset="0"/>
                <a:cs typeface="Arial" panose="020B0604020202020204" pitchFamily="34" charset="0"/>
              </a:rPr>
              <a:t>12 mm</a:t>
            </a:r>
          </a:p>
        </p:txBody>
      </p:sp>
      <p:cxnSp>
        <p:nvCxnSpPr>
          <p:cNvPr id="32" name="Straight Connector 31">
            <a:extLst>
              <a:ext uri="{FF2B5EF4-FFF2-40B4-BE49-F238E27FC236}">
                <a16:creationId xmlns="" xmlns:a16="http://schemas.microsoft.com/office/drawing/2014/main" id="{48AF9971-140E-4ADA-AA27-6FCBE976CACE}"/>
              </a:ext>
            </a:extLst>
          </p:cNvPr>
          <p:cNvCxnSpPr>
            <a:cxnSpLocks/>
          </p:cNvCxnSpPr>
          <p:nvPr/>
        </p:nvCxnSpPr>
        <p:spPr>
          <a:xfrm>
            <a:off x="2583687" y="3228294"/>
            <a:ext cx="0" cy="570116"/>
          </a:xfrm>
          <a:prstGeom prst="line">
            <a:avLst/>
          </a:prstGeom>
          <a:noFill/>
          <a:ln w="38100" cap="flat" cmpd="sng" algn="ctr">
            <a:solidFill>
              <a:srgbClr val="002060"/>
            </a:solidFill>
            <a:prstDash val="sysDash"/>
            <a:miter lim="800000"/>
          </a:ln>
          <a:effectLst/>
        </p:spPr>
      </p:cxnSp>
      <p:cxnSp>
        <p:nvCxnSpPr>
          <p:cNvPr id="33" name="Straight Connector 32">
            <a:extLst>
              <a:ext uri="{FF2B5EF4-FFF2-40B4-BE49-F238E27FC236}">
                <a16:creationId xmlns="" xmlns:a16="http://schemas.microsoft.com/office/drawing/2014/main" id="{96A1E742-E313-4FAE-90D3-1CBCD9A76CD7}"/>
              </a:ext>
            </a:extLst>
          </p:cNvPr>
          <p:cNvCxnSpPr>
            <a:cxnSpLocks/>
          </p:cNvCxnSpPr>
          <p:nvPr/>
        </p:nvCxnSpPr>
        <p:spPr>
          <a:xfrm>
            <a:off x="3743521" y="3278692"/>
            <a:ext cx="0" cy="570116"/>
          </a:xfrm>
          <a:prstGeom prst="line">
            <a:avLst/>
          </a:prstGeom>
          <a:noFill/>
          <a:ln w="38100" cap="flat" cmpd="sng" algn="ctr">
            <a:solidFill>
              <a:srgbClr val="002060"/>
            </a:solidFill>
            <a:prstDash val="sysDash"/>
            <a:miter lim="800000"/>
          </a:ln>
          <a:effectLst/>
        </p:spPr>
      </p:cxnSp>
      <p:sp>
        <p:nvSpPr>
          <p:cNvPr id="34" name="Left Brace 33">
            <a:extLst>
              <a:ext uri="{FF2B5EF4-FFF2-40B4-BE49-F238E27FC236}">
                <a16:creationId xmlns="" xmlns:a16="http://schemas.microsoft.com/office/drawing/2014/main" id="{A91999E6-2A70-4C11-A3FB-2F14E4338C9F}"/>
              </a:ext>
            </a:extLst>
          </p:cNvPr>
          <p:cNvSpPr/>
          <p:nvPr/>
        </p:nvSpPr>
        <p:spPr>
          <a:xfrm rot="16200000">
            <a:off x="4034553" y="2474084"/>
            <a:ext cx="420519" cy="3301683"/>
          </a:xfrm>
          <a:prstGeom prst="leftBrace">
            <a:avLst>
              <a:gd name="adj1" fmla="val 26252"/>
              <a:gd name="adj2" fmla="val 50000"/>
            </a:avLst>
          </a:prstGeom>
          <a:noFill/>
          <a:ln w="38100" cap="flat" cmpd="sng" algn="ctr">
            <a:solidFill>
              <a:srgbClr val="00206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srgbClr val="002060"/>
              </a:solidFill>
              <a:effectLst/>
              <a:uLnTx/>
              <a:uFillTx/>
              <a:latin typeface="Arial" panose="020B0604020202020204" pitchFamily="34" charset="0"/>
              <a:ea typeface="+mn-ea"/>
              <a:cs typeface="Arial" panose="020B0604020202020204" pitchFamily="34" charset="0"/>
            </a:endParaRPr>
          </a:p>
        </p:txBody>
      </p:sp>
      <p:sp>
        <p:nvSpPr>
          <p:cNvPr id="35" name="TextBox 34">
            <a:extLst>
              <a:ext uri="{FF2B5EF4-FFF2-40B4-BE49-F238E27FC236}">
                <a16:creationId xmlns="" xmlns:a16="http://schemas.microsoft.com/office/drawing/2014/main" id="{6164FDBF-A9C0-4823-85F8-7DA45E09575D}"/>
              </a:ext>
            </a:extLst>
          </p:cNvPr>
          <p:cNvSpPr txBox="1"/>
          <p:nvPr/>
        </p:nvSpPr>
        <p:spPr>
          <a:xfrm>
            <a:off x="3204072" y="4471670"/>
            <a:ext cx="2082943" cy="461665"/>
          </a:xfrm>
          <a:prstGeom prst="rect">
            <a:avLst/>
          </a:prstGeom>
          <a:noFill/>
        </p:spPr>
        <p:txBody>
          <a:bodyPr wrap="square" rtlCol="0">
            <a:spAutoFit/>
          </a:bodyPr>
          <a:lstStyle/>
          <a:p>
            <a:pPr algn="ctr"/>
            <a:r>
              <a:rPr lang="en-US" sz="2400" b="1" dirty="0">
                <a:solidFill>
                  <a:srgbClr val="002060"/>
                </a:solidFill>
                <a:latin typeface="Arial" panose="020B0604020202020204" pitchFamily="34" charset="0"/>
                <a:cs typeface="Arial" panose="020B0604020202020204" pitchFamily="34" charset="0"/>
              </a:rPr>
              <a:t>? mm</a:t>
            </a:r>
          </a:p>
        </p:txBody>
      </p:sp>
      <p:cxnSp>
        <p:nvCxnSpPr>
          <p:cNvPr id="36" name="Straight Connector 35">
            <a:extLst>
              <a:ext uri="{FF2B5EF4-FFF2-40B4-BE49-F238E27FC236}">
                <a16:creationId xmlns="" xmlns:a16="http://schemas.microsoft.com/office/drawing/2014/main" id="{88188EF8-B6D5-4E27-9DD3-EED3E795D799}"/>
              </a:ext>
            </a:extLst>
          </p:cNvPr>
          <p:cNvCxnSpPr>
            <a:cxnSpLocks/>
          </p:cNvCxnSpPr>
          <p:nvPr/>
        </p:nvCxnSpPr>
        <p:spPr>
          <a:xfrm>
            <a:off x="3743521" y="3798410"/>
            <a:ext cx="0" cy="219000"/>
          </a:xfrm>
          <a:prstGeom prst="line">
            <a:avLst/>
          </a:prstGeom>
          <a:noFill/>
          <a:ln w="38100" cap="flat" cmpd="sng" algn="ctr">
            <a:solidFill>
              <a:srgbClr val="002060"/>
            </a:solidFill>
            <a:prstDash val="solid"/>
            <a:miter lim="800000"/>
          </a:ln>
          <a:effectLst/>
        </p:spPr>
      </p:cxnSp>
    </p:spTree>
    <p:extLst>
      <p:ext uri="{BB962C8B-B14F-4D97-AF65-F5344CB8AC3E}">
        <p14:creationId xmlns:p14="http://schemas.microsoft.com/office/powerpoint/2010/main" val="133688366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down)">
                                      <p:cBhvr>
                                        <p:cTn id="20" dur="500"/>
                                        <p:tgtEl>
                                          <p:spTgt spid="19"/>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down)">
                                      <p:cBhvr>
                                        <p:cTn id="23" dur="500"/>
                                        <p:tgtEl>
                                          <p:spTgt spid="20"/>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barn(inVertical)">
                                      <p:cBhvr>
                                        <p:cTn id="28" dur="500"/>
                                        <p:tgtEl>
                                          <p:spTgt spid="22"/>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barn(inVertical)">
                                      <p:cBhvr>
                                        <p:cTn id="33" dur="500"/>
                                        <p:tgtEl>
                                          <p:spTgt spid="26"/>
                                        </p:tgtEl>
                                      </p:cBhvr>
                                    </p:animEffect>
                                  </p:childTnLst>
                                </p:cTn>
                              </p:par>
                              <p:par>
                                <p:cTn id="34" presetID="22" presetClass="entr" presetSubtype="4" fill="hold" nodeType="with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wipe(down)">
                                      <p:cBhvr>
                                        <p:cTn id="36" dur="500"/>
                                        <p:tgtEl>
                                          <p:spTgt spid="36"/>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500"/>
                                        <p:tgtEl>
                                          <p:spTgt spid="31"/>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wipe(down)">
                                      <p:cBhvr>
                                        <p:cTn id="46" dur="500"/>
                                        <p:tgtEl>
                                          <p:spTgt spid="32"/>
                                        </p:tgtEl>
                                      </p:cBhvr>
                                    </p:animEffect>
                                  </p:childTnLst>
                                </p:cTn>
                              </p:par>
                              <p:par>
                                <p:cTn id="47" presetID="22" presetClass="entr" presetSubtype="4" fill="hold" nodeType="with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wipe(down)">
                                      <p:cBhvr>
                                        <p:cTn id="49" dur="500"/>
                                        <p:tgtEl>
                                          <p:spTgt spid="33"/>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wipe(down)">
                                      <p:cBhvr>
                                        <p:cTn id="54" dur="500"/>
                                        <p:tgtEl>
                                          <p:spTgt spid="34"/>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wipe(down)">
                                      <p:cBhvr>
                                        <p:cTn id="5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9" grpId="0"/>
      <p:bldP spid="20" grpId="0"/>
      <p:bldP spid="21" grpId="0"/>
      <p:bldP spid="31" grpId="0"/>
      <p:bldP spid="34" grpId="0" animBg="1"/>
      <p:bldP spid="3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2D8340AB-9615-4AFB-A3C4-7E66C1F9FB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158480">
            <a:off x="3054247" y="-1440253"/>
            <a:ext cx="6301783" cy="9633991"/>
          </a:xfrm>
          <a:prstGeom prst="rect">
            <a:avLst/>
          </a:prstGeom>
        </p:spPr>
      </p:pic>
      <p:pic>
        <p:nvPicPr>
          <p:cNvPr id="9" name="图片 3">
            <a:extLst>
              <a:ext uri="{FF2B5EF4-FFF2-40B4-BE49-F238E27FC236}">
                <a16:creationId xmlns="" xmlns:a16="http://schemas.microsoft.com/office/drawing/2014/main" id="{EE8C839A-96C5-45C2-9F0E-41ECA312A0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3971" y="4992915"/>
            <a:ext cx="3322293" cy="1964899"/>
          </a:xfrm>
          <a:prstGeom prst="rect">
            <a:avLst/>
          </a:prstGeom>
        </p:spPr>
      </p:pic>
      <p:pic>
        <p:nvPicPr>
          <p:cNvPr id="10" name="图片 86">
            <a:extLst>
              <a:ext uri="{FF2B5EF4-FFF2-40B4-BE49-F238E27FC236}">
                <a16:creationId xmlns="" xmlns:a16="http://schemas.microsoft.com/office/drawing/2014/main" id="{9D4D40E0-32CD-4663-812E-D1899D241C9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171715" y="-104519"/>
            <a:ext cx="2861741" cy="2861741"/>
          </a:xfrm>
          <a:prstGeom prst="rect">
            <a:avLst/>
          </a:prstGeom>
        </p:spPr>
      </p:pic>
      <p:pic>
        <p:nvPicPr>
          <p:cNvPr id="2" name="Picture 1"/>
          <p:cNvPicPr>
            <a:picLocks noChangeAspect="1"/>
          </p:cNvPicPr>
          <p:nvPr/>
        </p:nvPicPr>
        <p:blipFill rotWithShape="1">
          <a:blip r:embed="rId6">
            <a:extLst>
              <a:ext uri="{28A0092B-C50C-407E-A947-70E740481C1C}">
                <a14:useLocalDpi xmlns:a14="http://schemas.microsoft.com/office/drawing/2010/main" val="0"/>
              </a:ext>
            </a:extLst>
          </a:blip>
          <a:srcRect l="19365" t="9643" r="19841" b="19224"/>
          <a:stretch/>
        </p:blipFill>
        <p:spPr>
          <a:xfrm>
            <a:off x="2360991" y="2012649"/>
            <a:ext cx="7411963" cy="2496457"/>
          </a:xfrm>
          <a:prstGeom prst="rect">
            <a:avLst/>
          </a:prstGeom>
        </p:spPr>
      </p:pic>
    </p:spTree>
    <p:extLst>
      <p:ext uri="{BB962C8B-B14F-4D97-AF65-F5344CB8AC3E}">
        <p14:creationId xmlns:p14="http://schemas.microsoft.com/office/powerpoint/2010/main" val="141724338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3000" fill="hold" nodeType="withEffect">
                                  <p:stCondLst>
                                    <p:cond delay="0"/>
                                  </p:stCondLst>
                                  <p:childTnLst>
                                    <p:animRot by="120000">
                                      <p:cBhvr>
                                        <p:cTn id="6" dur="100" fill="hold">
                                          <p:stCondLst>
                                            <p:cond delay="0"/>
                                          </p:stCondLst>
                                        </p:cTn>
                                        <p:tgtEl>
                                          <p:spTgt spid="2"/>
                                        </p:tgtEl>
                                        <p:attrNameLst>
                                          <p:attrName>r</p:attrName>
                                        </p:attrNameLst>
                                      </p:cBhvr>
                                    </p:animRot>
                                    <p:animRot by="-240000">
                                      <p:cBhvr>
                                        <p:cTn id="7" dur="200" fill="hold">
                                          <p:stCondLst>
                                            <p:cond delay="200"/>
                                          </p:stCondLst>
                                        </p:cTn>
                                        <p:tgtEl>
                                          <p:spTgt spid="2"/>
                                        </p:tgtEl>
                                        <p:attrNameLst>
                                          <p:attrName>r</p:attrName>
                                        </p:attrNameLst>
                                      </p:cBhvr>
                                    </p:animRot>
                                    <p:animRot by="240000">
                                      <p:cBhvr>
                                        <p:cTn id="8" dur="200" fill="hold">
                                          <p:stCondLst>
                                            <p:cond delay="400"/>
                                          </p:stCondLst>
                                        </p:cTn>
                                        <p:tgtEl>
                                          <p:spTgt spid="2"/>
                                        </p:tgtEl>
                                        <p:attrNameLst>
                                          <p:attrName>r</p:attrName>
                                        </p:attrNameLst>
                                      </p:cBhvr>
                                    </p:animRot>
                                    <p:animRot by="-240000">
                                      <p:cBhvr>
                                        <p:cTn id="9" dur="200" fill="hold">
                                          <p:stCondLst>
                                            <p:cond delay="600"/>
                                          </p:stCondLst>
                                        </p:cTn>
                                        <p:tgtEl>
                                          <p:spTgt spid="2"/>
                                        </p:tgtEl>
                                        <p:attrNameLst>
                                          <p:attrName>r</p:attrName>
                                        </p:attrNameLst>
                                      </p:cBhvr>
                                    </p:animRot>
                                    <p:animRot by="120000">
                                      <p:cBhvr>
                                        <p:cTn id="10" dur="200" fill="hold">
                                          <p:stCondLst>
                                            <p:cond delay="800"/>
                                          </p:stCondLst>
                                        </p:cTn>
                                        <p:tgtEl>
                                          <p:spTgt spid="2"/>
                                        </p:tgtEl>
                                        <p:attrNameLst>
                                          <p:attrName>r</p:attrName>
                                        </p:attrNameLst>
                                      </p:cBhvr>
                                    </p:animRot>
                                  </p:childTnLst>
                                </p:cTn>
                              </p:par>
                              <p:par>
                                <p:cTn id="11" presetID="32" presetClass="emph" presetSubtype="0" repeatCount="3000" fill="hold" nodeType="withEffect">
                                  <p:stCondLst>
                                    <p:cond delay="0"/>
                                  </p:stCondLst>
                                  <p:childTnLst>
                                    <p:animRot by="120000">
                                      <p:cBhvr>
                                        <p:cTn id="12" dur="125" fill="hold">
                                          <p:stCondLst>
                                            <p:cond delay="0"/>
                                          </p:stCondLst>
                                        </p:cTn>
                                        <p:tgtEl>
                                          <p:spTgt spid="9"/>
                                        </p:tgtEl>
                                        <p:attrNameLst>
                                          <p:attrName>r</p:attrName>
                                        </p:attrNameLst>
                                      </p:cBhvr>
                                    </p:animRot>
                                    <p:animRot by="-240000">
                                      <p:cBhvr>
                                        <p:cTn id="13" dur="250" fill="hold">
                                          <p:stCondLst>
                                            <p:cond delay="250"/>
                                          </p:stCondLst>
                                        </p:cTn>
                                        <p:tgtEl>
                                          <p:spTgt spid="9"/>
                                        </p:tgtEl>
                                        <p:attrNameLst>
                                          <p:attrName>r</p:attrName>
                                        </p:attrNameLst>
                                      </p:cBhvr>
                                    </p:animRot>
                                    <p:animRot by="240000">
                                      <p:cBhvr>
                                        <p:cTn id="14" dur="250" fill="hold">
                                          <p:stCondLst>
                                            <p:cond delay="500"/>
                                          </p:stCondLst>
                                        </p:cTn>
                                        <p:tgtEl>
                                          <p:spTgt spid="9"/>
                                        </p:tgtEl>
                                        <p:attrNameLst>
                                          <p:attrName>r</p:attrName>
                                        </p:attrNameLst>
                                      </p:cBhvr>
                                    </p:animRot>
                                    <p:animRot by="-240000">
                                      <p:cBhvr>
                                        <p:cTn id="15" dur="250" fill="hold">
                                          <p:stCondLst>
                                            <p:cond delay="750"/>
                                          </p:stCondLst>
                                        </p:cTn>
                                        <p:tgtEl>
                                          <p:spTgt spid="9"/>
                                        </p:tgtEl>
                                        <p:attrNameLst>
                                          <p:attrName>r</p:attrName>
                                        </p:attrNameLst>
                                      </p:cBhvr>
                                    </p:animRot>
                                    <p:animRot by="120000">
                                      <p:cBhvr>
                                        <p:cTn id="16" dur="250" fill="hold">
                                          <p:stCondLst>
                                            <p:cond delay="1000"/>
                                          </p:stCondLst>
                                        </p:cTn>
                                        <p:tgtEl>
                                          <p:spTgt spid="9"/>
                                        </p:tgtEl>
                                        <p:attrNameLst>
                                          <p:attrName>r</p:attrName>
                                        </p:attrNameLst>
                                      </p:cBhvr>
                                    </p:animRot>
                                  </p:childTnLst>
                                </p:cTn>
                              </p:par>
                              <p:par>
                                <p:cTn id="17" presetID="63" presetClass="path" presetSubtype="0" accel="50000" decel="50000" fill="hold" nodeType="withEffect">
                                  <p:stCondLst>
                                    <p:cond delay="0"/>
                                  </p:stCondLst>
                                  <p:childTnLst>
                                    <p:animMotion origin="layout" path="M -2.77778E-6 3.7037E-6 L 0.97153 3.7037E-6 " pathEditMode="relative" rAng="0" ptsTypes="AA">
                                      <p:cBhvr>
                                        <p:cTn id="18" dur="4000" fill="hold"/>
                                        <p:tgtEl>
                                          <p:spTgt spid="9"/>
                                        </p:tgtEl>
                                        <p:attrNameLst>
                                          <p:attrName>ppt_x</p:attrName>
                                          <p:attrName>ppt_y</p:attrName>
                                        </p:attrNameLst>
                                      </p:cBhvr>
                                      <p:rCtr x="4857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t="2889" b="13556"/>
          <a:stretch/>
        </p:blipFill>
        <p:spPr>
          <a:xfrm>
            <a:off x="15081" y="47440"/>
            <a:ext cx="12161838" cy="6648080"/>
          </a:xfrm>
          <a:prstGeom prst="rect">
            <a:avLst/>
          </a:prstGeom>
        </p:spPr>
      </p:pic>
      <p:sp>
        <p:nvSpPr>
          <p:cNvPr id="3" name="Rounded Rectangular Callout 2"/>
          <p:cNvSpPr/>
          <p:nvPr/>
        </p:nvSpPr>
        <p:spPr>
          <a:xfrm>
            <a:off x="386080" y="845716"/>
            <a:ext cx="3969185" cy="1390360"/>
          </a:xfrm>
          <a:prstGeom prst="wedgeRoundRectCallout">
            <a:avLst>
              <a:gd name="adj1" fmla="val 49497"/>
              <a:gd name="adj2" fmla="val 7724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r>
              <a:rPr kumimoji="0" lang="en-US" sz="3200" b="1" i="0" u="none" strike="noStrike" kern="0" cap="none" spc="0" normalizeH="0" baseline="0" noProof="0" dirty="0">
                <a:ln>
                  <a:noFill/>
                </a:ln>
                <a:solidFill>
                  <a:srgbClr val="000000"/>
                </a:solidFill>
                <a:effectLst/>
                <a:uLnTx/>
                <a:uFillTx/>
                <a:latin typeface="Calibri" panose="020F0502020204030204" pitchFamily="34" charset="0"/>
                <a:ea typeface="Arial-Rounded" pitchFamily="34" charset="0"/>
                <a:cs typeface="Calibri" panose="020F0502020204030204" pitchFamily="34" charset="0"/>
                <a:sym typeface="Arial"/>
              </a:rPr>
              <a:t>CÙNG CHÚNG TỚ ĐI SIÊU THỊ NÀO!</a:t>
            </a:r>
            <a:endParaRPr kumimoji="0" lang="vi-VN" sz="3200" b="1" i="0" u="none" strike="noStrike" kern="0" cap="none" spc="0" normalizeH="0" baseline="0" noProof="0" dirty="0">
              <a:ln>
                <a:noFill/>
              </a:ln>
              <a:solidFill>
                <a:srgbClr val="000000"/>
              </a:solidFill>
              <a:effectLst/>
              <a:uLnTx/>
              <a:uFillTx/>
              <a:latin typeface="Calibri" panose="020F0502020204030204" pitchFamily="34" charset="0"/>
              <a:ea typeface="Arial-Rounded" pitchFamily="34" charset="0"/>
              <a:cs typeface="Calibri" panose="020F0502020204030204" pitchFamily="34" charset="0"/>
              <a:sym typeface="Arial"/>
            </a:endParaRP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1703" y="2590800"/>
            <a:ext cx="4124325" cy="2374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8380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 y="-152400"/>
            <a:ext cx="12161838" cy="7010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endParaRPr kumimoji="0" lang="en-US" sz="1900" b="0" i="0" u="none" strike="noStrike" kern="0" cap="none" spc="0" normalizeH="0" baseline="0" noProof="0">
              <a:ln>
                <a:noFill/>
              </a:ln>
              <a:solidFill>
                <a:srgbClr val="C2F2FF"/>
              </a:solidFill>
              <a:effectLst/>
              <a:uLnTx/>
              <a:uFillTx/>
              <a:latin typeface="Arial"/>
              <a:ea typeface="+mn-ea"/>
              <a:cs typeface="+mn-cs"/>
              <a:sym typeface="Arial"/>
            </a:endParaRPr>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77400" y="937846"/>
            <a:ext cx="2267110" cy="2498193"/>
          </a:xfrm>
          <a:prstGeom prst="rect">
            <a:avLst/>
          </a:prstGeom>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2997" y="937846"/>
            <a:ext cx="2282723" cy="2498193"/>
          </a:xfrm>
          <a:prstGeom prst="rect">
            <a:avLst/>
          </a:prstGeom>
        </p:spPr>
      </p:pic>
      <p:pic>
        <p:nvPicPr>
          <p:cNvPr id="6" name="Picture 5"/>
          <p:cNvPicPr>
            <a:picLocks noChangeAspect="1"/>
          </p:cNvPicPr>
          <p:nvPr/>
        </p:nvPicPr>
        <p:blipFill rotWithShape="1">
          <a:blip r:embed="rId6">
            <a:extLst>
              <a:ext uri="{BEBA8EAE-BF5A-486C-A8C5-ECC9F3942E4B}">
                <a14:imgProps xmlns:a14="http://schemas.microsoft.com/office/drawing/2010/main">
                  <a14:imgLayer r:embed="rId7">
                    <a14:imgEffect>
                      <a14:backgroundRemoval t="5897" b="82436" l="5600" r="92000">
                        <a14:foregroundMark x1="26700" y1="17564" x2="72300" y2="17564"/>
                        <a14:foregroundMark x1="78400" y1="15897" x2="78400" y2="15897"/>
                        <a14:foregroundMark x1="18800" y1="15256" x2="21900" y2="18974"/>
                        <a14:foregroundMark x1="80900" y1="15256" x2="82400" y2="18333"/>
                        <a14:foregroundMark x1="84500" y1="24744" x2="84500" y2="38077"/>
                        <a14:foregroundMark x1="16000" y1="14744" x2="16300" y2="32821"/>
                        <a14:foregroundMark x1="15500" y1="17051" x2="15500" y2="35897"/>
                      </a14:backgroundRemoval>
                    </a14:imgEffect>
                  </a14:imgLayer>
                </a14:imgProps>
              </a:ext>
              <a:ext uri="{28A0092B-C50C-407E-A947-70E740481C1C}">
                <a14:useLocalDpi xmlns:a14="http://schemas.microsoft.com/office/drawing/2010/main" val="0"/>
              </a:ext>
            </a:extLst>
          </a:blip>
          <a:srcRect l="6838" r="7882" b="19333"/>
          <a:stretch/>
        </p:blipFill>
        <p:spPr>
          <a:xfrm>
            <a:off x="3505200" y="-393649"/>
            <a:ext cx="5105400" cy="5161180"/>
          </a:xfrm>
          <a:prstGeom prst="rect">
            <a:avLst/>
          </a:prstGeom>
        </p:spPr>
      </p:pic>
      <p:pic>
        <p:nvPicPr>
          <p:cNvPr id="2050"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54552" y="2290607"/>
            <a:ext cx="2282723" cy="4808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 name="Picture 8" descr="lol | Tynker">
            <a:hlinkClick r:id="rId9" action="ppaction://hlinksldjump"/>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329294" y="1800050"/>
            <a:ext cx="451045" cy="587095"/>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Download HD Milk Cartoon Png - Milk Transparent PNG Image - NicePNG.com">
            <a:hlinkClick r:id="rId11" action="ppaction://hlinksldjump"/>
          </p:cNvPr>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r="38640"/>
          <a:stretch/>
        </p:blipFill>
        <p:spPr bwMode="auto">
          <a:xfrm>
            <a:off x="6385416" y="1085362"/>
            <a:ext cx="338467" cy="597511"/>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Orange Clipart. Free Download Transparent .PNG or Vector | Creazilla">
            <a:hlinkClick r:id="rId13" action="ppaction://hlinksldjump"/>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5589735" y="1070883"/>
            <a:ext cx="281312" cy="654213"/>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rotWithShape="1">
          <a:blip r:embed="rId15">
            <a:extLst>
              <a:ext uri="{28A0092B-C50C-407E-A947-70E740481C1C}">
                <a14:useLocalDpi xmlns:a14="http://schemas.microsoft.com/office/drawing/2010/main" val="0"/>
              </a:ext>
            </a:extLst>
          </a:blip>
          <a:srcRect b="18528"/>
          <a:stretch/>
        </p:blipFill>
        <p:spPr>
          <a:xfrm>
            <a:off x="2590800" y="4191000"/>
            <a:ext cx="2758440" cy="2424884"/>
          </a:xfrm>
          <a:prstGeom prst="rect">
            <a:avLst/>
          </a:prstGeom>
        </p:spPr>
      </p:pic>
      <p:sp>
        <p:nvSpPr>
          <p:cNvPr id="7" name="Arrow: Right 6">
            <a:hlinkClick r:id="rId16" action="ppaction://hlinksldjump"/>
            <a:extLst>
              <a:ext uri="{FF2B5EF4-FFF2-40B4-BE49-F238E27FC236}">
                <a16:creationId xmlns="" xmlns:a16="http://schemas.microsoft.com/office/drawing/2014/main" id="{AEA6A182-6535-43C2-B35B-D82F7ABAF158}"/>
              </a:ext>
            </a:extLst>
          </p:cNvPr>
          <p:cNvSpPr/>
          <p:nvPr/>
        </p:nvSpPr>
        <p:spPr>
          <a:xfrm>
            <a:off x="10500852" y="5928852"/>
            <a:ext cx="1443658" cy="68703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C2F2FF"/>
              </a:solidFill>
              <a:effectLst/>
              <a:uLnTx/>
              <a:uFillTx/>
              <a:latin typeface="Arial"/>
              <a:ea typeface="+mn-ea"/>
              <a:cs typeface="+mn-cs"/>
            </a:endParaRPr>
          </a:p>
        </p:txBody>
      </p:sp>
    </p:spTree>
    <p:extLst>
      <p:ext uri="{BB962C8B-B14F-4D97-AF65-F5344CB8AC3E}">
        <p14:creationId xmlns:p14="http://schemas.microsoft.com/office/powerpoint/2010/main" val="83725000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056"/>
                    </p:tgtEl>
                  </p:cond>
                </p:stCondLst>
                <p:endSync evt="end" delay="0">
                  <p:rtn val="all"/>
                </p:endSync>
                <p:childTnLst>
                  <p:par>
                    <p:cTn id="3" fill="hold">
                      <p:stCondLst>
                        <p:cond delay="0"/>
                      </p:stCondLst>
                      <p:childTnLst>
                        <p:par>
                          <p:cTn id="4" fill="hold">
                            <p:stCondLst>
                              <p:cond delay="0"/>
                            </p:stCondLst>
                            <p:childTnLst>
                              <p:par>
                                <p:cTn id="5" presetID="42" presetClass="path" presetSubtype="0" accel="50000" decel="50000" fill="hold" nodeType="clickEffect">
                                  <p:stCondLst>
                                    <p:cond delay="0"/>
                                  </p:stCondLst>
                                  <p:childTnLst>
                                    <p:animMotion origin="layout" path="M 5.90001E-7 -4.07407E-6 L -0.06122 0.47246 " pathEditMode="relative" rAng="0" ptsTypes="AA">
                                      <p:cBhvr>
                                        <p:cTn id="6" dur="2000" fill="hold"/>
                                        <p:tgtEl>
                                          <p:spTgt spid="2056"/>
                                        </p:tgtEl>
                                        <p:attrNameLst>
                                          <p:attrName>ppt_x</p:attrName>
                                          <p:attrName>ppt_y</p:attrName>
                                        </p:attrNameLst>
                                      </p:cBhvr>
                                      <p:rCtr x="-3067" y="23611"/>
                                    </p:animMotion>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childTnLst>
                          </p:cTn>
                        </p:par>
                      </p:childTnLst>
                    </p:cTn>
                  </p:par>
                </p:childTnLst>
              </p:cTn>
              <p:nextCondLst>
                <p:cond evt="onClick" delay="0">
                  <p:tgtEl>
                    <p:spTgt spid="2056"/>
                  </p:tgtEl>
                </p:cond>
              </p:nextCondLst>
            </p:seq>
            <p:seq concurrent="1" nextAc="seek">
              <p:cTn id="7" restart="whenNotActive" fill="hold" evtFilter="cancelBubble" nodeType="interactiveSeq">
                <p:stCondLst>
                  <p:cond evt="onClick" delay="0">
                    <p:tgtEl>
                      <p:spTgt spid="2064"/>
                    </p:tgtEl>
                  </p:cond>
                </p:stCondLst>
                <p:endSync evt="end" delay="0">
                  <p:rtn val="all"/>
                </p:endSync>
                <p:childTnLst>
                  <p:par>
                    <p:cTn id="8" fill="hold">
                      <p:stCondLst>
                        <p:cond delay="0"/>
                      </p:stCondLst>
                      <p:childTnLst>
                        <p:par>
                          <p:cTn id="9" fill="hold">
                            <p:stCondLst>
                              <p:cond delay="0"/>
                            </p:stCondLst>
                            <p:childTnLst>
                              <p:par>
                                <p:cTn id="10" presetID="42" presetClass="path" presetSubtype="0" accel="50000" decel="50000" fill="hold" nodeType="clickEffect">
                                  <p:stCondLst>
                                    <p:cond delay="0"/>
                                  </p:stCondLst>
                                  <p:childTnLst>
                                    <p:animMotion origin="layout" path="M -2.54405E-6 4.81481E-6 L -0.11395 0.55162 " pathEditMode="relative" rAng="0" ptsTypes="AA">
                                      <p:cBhvr>
                                        <p:cTn id="11" dur="2000" fill="hold"/>
                                        <p:tgtEl>
                                          <p:spTgt spid="2064"/>
                                        </p:tgtEl>
                                        <p:attrNameLst>
                                          <p:attrName>ppt_x</p:attrName>
                                          <p:attrName>ppt_y</p:attrName>
                                        </p:attrNameLst>
                                      </p:cBhvr>
                                      <p:rCtr x="-5704" y="27569"/>
                                    </p:animMotion>
                                  </p:childTnLst>
                                  <p:subTnLst>
                                    <p:audio>
                                      <p:cMediaNode>
                                        <p:cTn display="0" masterRel="sameClick">
                                          <p:stCondLst>
                                            <p:cond evt="begin" delay="0">
                                              <p:tn val="10"/>
                                            </p:cond>
                                          </p:stCondLst>
                                          <p:endCondLst>
                                            <p:cond evt="onStopAudio" delay="0">
                                              <p:tgtEl>
                                                <p:sldTgt/>
                                              </p:tgtEl>
                                            </p:cond>
                                          </p:endCondLst>
                                        </p:cTn>
                                        <p:tgtEl>
                                          <p:sndTgt r:embed="rId3" name="chimes.wav"/>
                                        </p:tgtEl>
                                      </p:cMediaNode>
                                    </p:audio>
                                  </p:subTnLst>
                                </p:cTn>
                              </p:par>
                            </p:childTnLst>
                          </p:cTn>
                        </p:par>
                      </p:childTnLst>
                    </p:cTn>
                  </p:par>
                </p:childTnLst>
              </p:cTn>
              <p:nextCondLst>
                <p:cond evt="onClick" delay="0">
                  <p:tgtEl>
                    <p:spTgt spid="2064"/>
                  </p:tgtEl>
                </p:cond>
              </p:nextCondLst>
            </p:seq>
            <p:seq concurrent="1" nextAc="seek">
              <p:cTn id="12" restart="whenNotActive" fill="hold" evtFilter="cancelBubble" nodeType="interactiveSeq">
                <p:stCondLst>
                  <p:cond evt="onClick" delay="0">
                    <p:tgtEl>
                      <p:spTgt spid="2062"/>
                    </p:tgtEl>
                  </p:cond>
                </p:stCondLst>
                <p:endSync evt="end" delay="0">
                  <p:rtn val="all"/>
                </p:endSync>
                <p:childTnLst>
                  <p:par>
                    <p:cTn id="13" fill="hold">
                      <p:stCondLst>
                        <p:cond delay="0"/>
                      </p:stCondLst>
                      <p:childTnLst>
                        <p:par>
                          <p:cTn id="14" fill="hold">
                            <p:stCondLst>
                              <p:cond delay="0"/>
                            </p:stCondLst>
                            <p:childTnLst>
                              <p:par>
                                <p:cTn id="15" presetID="42" presetClass="path" presetSubtype="0" accel="50000" decel="50000" fill="hold" nodeType="clickEffect">
                                  <p:stCondLst>
                                    <p:cond delay="0"/>
                                  </p:stCondLst>
                                  <p:childTnLst>
                                    <p:animMotion origin="layout" path="M 1.73084E-6 -1.85185E-6 L -0.23809 0.58704 " pathEditMode="relative" rAng="0" ptsTypes="AA">
                                      <p:cBhvr>
                                        <p:cTn id="16" dur="2000" fill="hold"/>
                                        <p:tgtEl>
                                          <p:spTgt spid="2062"/>
                                        </p:tgtEl>
                                        <p:attrNameLst>
                                          <p:attrName>ppt_x</p:attrName>
                                          <p:attrName>ppt_y</p:attrName>
                                        </p:attrNameLst>
                                      </p:cBhvr>
                                      <p:rCtr x="-11904" y="29352"/>
                                    </p:animMotion>
                                  </p:childTnLst>
                                  <p:subTnLst>
                                    <p:audio>
                                      <p:cMediaNode>
                                        <p:cTn display="0" masterRel="sameClick">
                                          <p:stCondLst>
                                            <p:cond evt="begin" delay="0">
                                              <p:tn val="15"/>
                                            </p:cond>
                                          </p:stCondLst>
                                          <p:endCondLst>
                                            <p:cond evt="onStopAudio" delay="0">
                                              <p:tgtEl>
                                                <p:sldTgt/>
                                              </p:tgtEl>
                                            </p:cond>
                                          </p:endCondLst>
                                        </p:cTn>
                                        <p:tgtEl>
                                          <p:sndTgt r:embed="rId3" name="chimes.wav"/>
                                        </p:tgtEl>
                                      </p:cMediaNode>
                                    </p:audio>
                                  </p:subTnLst>
                                </p:cTn>
                              </p:par>
                            </p:childTnLst>
                          </p:cTn>
                        </p:par>
                      </p:childTnLst>
                    </p:cTn>
                  </p:par>
                </p:childTnLst>
              </p:cTn>
              <p:nextCondLst>
                <p:cond evt="onClick" delay="0">
                  <p:tgtEl>
                    <p:spTgt spid="2062"/>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 y="-152400"/>
            <a:ext cx="12161838" cy="7010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endParaRPr kumimoji="0" lang="en-US" sz="1900" b="0" i="0" u="none" strike="noStrike" kern="0" cap="none" spc="0" normalizeH="0" baseline="0" noProof="0">
              <a:ln>
                <a:noFill/>
              </a:ln>
              <a:solidFill>
                <a:srgbClr val="C2F2FF"/>
              </a:solidFill>
              <a:effectLst/>
              <a:uLnTx/>
              <a:uFillTx/>
              <a:latin typeface="Calibri" panose="020F0502020204030204" pitchFamily="34" charset="0"/>
              <a:cs typeface="Calibri" panose="020F0502020204030204" pitchFamily="34" charset="0"/>
              <a:sym typeface="Arial"/>
            </a:endParaRPr>
          </a:p>
        </p:txBody>
      </p:sp>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77400" y="937846"/>
            <a:ext cx="2267110" cy="2498193"/>
          </a:xfrm>
          <a:prstGeom prst="rect">
            <a:avLst/>
          </a:prstGeom>
        </p:spPr>
      </p:pic>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2997" y="937846"/>
            <a:ext cx="2282723" cy="2498193"/>
          </a:xfrm>
          <a:prstGeom prst="rect">
            <a:avLst/>
          </a:prstGeom>
        </p:spPr>
      </p:pic>
      <p:pic>
        <p:nvPicPr>
          <p:cNvPr id="13" name="Picture 2">
            <a:hlinkClick r:id="rId7" action="ppaction://hlinksldjump"/>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2997" y="4080510"/>
            <a:ext cx="1311275" cy="2762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tangle 13"/>
          <p:cNvSpPr/>
          <p:nvPr/>
        </p:nvSpPr>
        <p:spPr>
          <a:xfrm>
            <a:off x="1564398" y="5479250"/>
            <a:ext cx="8851392" cy="921551"/>
          </a:xfrm>
          <a:prstGeom prst="rect">
            <a:avLst/>
          </a:prstGeom>
          <a:solidFill>
            <a:srgbClr val="FFFFFF"/>
          </a:solidFill>
          <a:ln w="28575" cap="flat" cmpd="sng" algn="ctr">
            <a:solidFill>
              <a:schemeClr val="tx1"/>
            </a:solidFill>
            <a:prstDash val="solid"/>
            <a:miter lim="800000"/>
          </a:ln>
          <a:effectLst/>
        </p:spPr>
        <p:txBody>
          <a:bodyPr lIns="121725" tIns="60862" rIns="121725" bIns="6086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6000" b="0" i="0" u="none" strike="noStrike" kern="0" cap="none" spc="0" normalizeH="0" baseline="0" noProof="0" dirty="0">
                <a:ln>
                  <a:noFill/>
                </a:ln>
                <a:solidFill>
                  <a:srgbClr val="FB8897"/>
                </a:solidFill>
                <a:effectLst/>
                <a:uLnTx/>
                <a:uFillTx/>
                <a:latin typeface="Calibri" panose="020F0502020204030204" pitchFamily="34" charset="0"/>
                <a:ea typeface="Arial-Rounded" pitchFamily="34" charset="0"/>
                <a:cs typeface="Calibri" panose="020F0502020204030204" pitchFamily="34" charset="0"/>
                <a:sym typeface="Arial"/>
              </a:rPr>
              <a:t>C. </a:t>
            </a:r>
            <a:r>
              <a:rPr kumimoji="0" lang="en-US" sz="6000" b="0" i="0" u="none" strike="noStrike" kern="0" cap="none" spc="0" normalizeH="0" baseline="0" noProof="0" dirty="0">
                <a:ln>
                  <a:noFill/>
                </a:ln>
                <a:solidFill>
                  <a:srgbClr val="002060"/>
                </a:solidFill>
                <a:effectLst/>
                <a:uLnTx/>
                <a:uFillTx/>
                <a:latin typeface="Calibri" panose="020F0502020204030204" pitchFamily="34" charset="0"/>
                <a:ea typeface="Arial-Rounded" pitchFamily="34" charset="0"/>
                <a:cs typeface="Calibri" panose="020F0502020204030204" pitchFamily="34" charset="0"/>
                <a:sym typeface="Arial"/>
              </a:rPr>
              <a:t>30</a:t>
            </a:r>
            <a:endParaRPr kumimoji="0" lang="vi-VN" sz="6000" b="0" i="0" u="none" strike="noStrike" kern="0" cap="none" spc="0" normalizeH="0" baseline="0" noProof="0" dirty="0">
              <a:ln>
                <a:noFill/>
              </a:ln>
              <a:solidFill>
                <a:srgbClr val="002060"/>
              </a:solidFill>
              <a:effectLst/>
              <a:uLnTx/>
              <a:uFillTx/>
              <a:latin typeface="Calibri" panose="020F0502020204030204" pitchFamily="34" charset="0"/>
              <a:ea typeface="Arial-Rounded" pitchFamily="34" charset="0"/>
              <a:cs typeface="Calibri" panose="020F0502020204030204" pitchFamily="34" charset="0"/>
              <a:sym typeface="Arial"/>
            </a:endParaRPr>
          </a:p>
        </p:txBody>
      </p:sp>
      <p:sp>
        <p:nvSpPr>
          <p:cNvPr id="15" name="Rectangle 14"/>
          <p:cNvSpPr/>
          <p:nvPr/>
        </p:nvSpPr>
        <p:spPr>
          <a:xfrm>
            <a:off x="1556945" y="4236478"/>
            <a:ext cx="8851392" cy="945122"/>
          </a:xfrm>
          <a:prstGeom prst="rect">
            <a:avLst/>
          </a:prstGeom>
          <a:solidFill>
            <a:srgbClr val="FFFFFF"/>
          </a:solidFill>
          <a:ln w="28575" cap="flat" cmpd="sng" algn="ctr">
            <a:solidFill>
              <a:schemeClr val="tx1"/>
            </a:solidFill>
            <a:prstDash val="solid"/>
            <a:miter lim="800000"/>
          </a:ln>
          <a:effectLst/>
        </p:spPr>
        <p:txBody>
          <a:bodyPr lIns="121725" tIns="60862" rIns="121725" bIns="60862" rtlCol="0" anchor="ctr"/>
          <a:lstStyle/>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r>
              <a:rPr kumimoji="0" lang="en-US" sz="6000" b="0" i="0" u="none" strike="noStrike" kern="0" cap="none" spc="0" normalizeH="0" baseline="0" noProof="0" dirty="0">
                <a:ln>
                  <a:noFill/>
                </a:ln>
                <a:solidFill>
                  <a:srgbClr val="FB8897"/>
                </a:solidFill>
                <a:effectLst/>
                <a:uLnTx/>
                <a:uFillTx/>
                <a:latin typeface="Calibri" panose="020F0502020204030204" pitchFamily="34" charset="0"/>
                <a:ea typeface="Arial-Rounded" pitchFamily="34" charset="0"/>
                <a:cs typeface="Calibri" panose="020F0502020204030204" pitchFamily="34" charset="0"/>
                <a:sym typeface="Arial"/>
              </a:rPr>
              <a:t>B. </a:t>
            </a:r>
            <a:r>
              <a:rPr kumimoji="0" lang="en-US" sz="6000" b="0" i="0" u="none" strike="noStrike" kern="0" cap="none" spc="0" normalizeH="0" baseline="0" noProof="0" dirty="0">
                <a:ln>
                  <a:noFill/>
                </a:ln>
                <a:solidFill>
                  <a:srgbClr val="002060"/>
                </a:solidFill>
                <a:effectLst/>
                <a:uLnTx/>
                <a:uFillTx/>
                <a:latin typeface="Calibri" panose="020F0502020204030204" pitchFamily="34" charset="0"/>
                <a:ea typeface="Arial-Rounded" pitchFamily="34" charset="0"/>
                <a:cs typeface="Calibri" panose="020F0502020204030204" pitchFamily="34" charset="0"/>
                <a:sym typeface="Arial"/>
              </a:rPr>
              <a:t>300</a:t>
            </a:r>
          </a:p>
        </p:txBody>
      </p:sp>
      <p:pic>
        <p:nvPicPr>
          <p:cNvPr id="16" name="Picture 1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412704" y="5539189"/>
            <a:ext cx="798097" cy="782741"/>
          </a:xfrm>
          <a:prstGeom prst="rect">
            <a:avLst/>
          </a:prstGeom>
        </p:spPr>
      </p:pic>
      <p:pic>
        <p:nvPicPr>
          <p:cNvPr id="17" name="Picture 1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329335" y="4306778"/>
            <a:ext cx="807556" cy="778352"/>
          </a:xfrm>
          <a:prstGeom prst="rect">
            <a:avLst/>
          </a:prstGeom>
        </p:spPr>
      </p:pic>
      <p:sp>
        <p:nvSpPr>
          <p:cNvPr id="18" name="Rectangle 17"/>
          <p:cNvSpPr/>
          <p:nvPr/>
        </p:nvSpPr>
        <p:spPr>
          <a:xfrm>
            <a:off x="1561914" y="3005680"/>
            <a:ext cx="8851392" cy="918621"/>
          </a:xfrm>
          <a:prstGeom prst="rect">
            <a:avLst/>
          </a:prstGeom>
          <a:solidFill>
            <a:srgbClr val="FFFFFF"/>
          </a:solidFill>
          <a:ln w="28575" cap="flat" cmpd="sng" algn="ctr">
            <a:solidFill>
              <a:schemeClr val="tx1"/>
            </a:solidFill>
            <a:prstDash val="solid"/>
            <a:miter lim="800000"/>
          </a:ln>
          <a:effectLst/>
        </p:spPr>
        <p:txBody>
          <a:bodyPr lIns="121725" tIns="60862" rIns="121725" bIns="60862" rtlCol="0" anchor="ctr"/>
          <a:lstStyle/>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r>
              <a:rPr kumimoji="0" lang="en-US" sz="6000" b="0" i="0" u="none" strike="noStrike" kern="0" cap="none" spc="0" normalizeH="0" baseline="0" noProof="0" dirty="0">
                <a:ln>
                  <a:noFill/>
                </a:ln>
                <a:solidFill>
                  <a:srgbClr val="FB8897"/>
                </a:solidFill>
                <a:effectLst/>
                <a:uLnTx/>
                <a:uFillTx/>
                <a:latin typeface="Calibri" panose="020F0502020204030204" pitchFamily="34" charset="0"/>
                <a:ea typeface="Arial-Rounded" pitchFamily="34" charset="0"/>
                <a:cs typeface="Calibri" panose="020F0502020204030204" pitchFamily="34" charset="0"/>
                <a:sym typeface="Arial"/>
              </a:rPr>
              <a:t>A. </a:t>
            </a:r>
            <a:r>
              <a:rPr kumimoji="0" lang="en-US" sz="6000" b="0" i="0" u="none" strike="noStrike" kern="0" cap="none" spc="0" normalizeH="0" baseline="0" noProof="0" dirty="0">
                <a:ln>
                  <a:noFill/>
                </a:ln>
                <a:solidFill>
                  <a:srgbClr val="002060"/>
                </a:solidFill>
                <a:effectLst/>
                <a:uLnTx/>
                <a:uFillTx/>
                <a:latin typeface="Calibri" panose="020F0502020204030204" pitchFamily="34" charset="0"/>
                <a:ea typeface="Arial-Rounded" pitchFamily="34" charset="0"/>
                <a:cs typeface="Calibri" panose="020F0502020204030204" pitchFamily="34" charset="0"/>
                <a:sym typeface="Arial"/>
              </a:rPr>
              <a:t>3000</a:t>
            </a:r>
          </a:p>
        </p:txBody>
      </p:sp>
      <p:pic>
        <p:nvPicPr>
          <p:cNvPr id="19" name="Picture 1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329335" y="3082634"/>
            <a:ext cx="807556" cy="778352"/>
          </a:xfrm>
          <a:prstGeom prst="rect">
            <a:avLst/>
          </a:prstGeom>
        </p:spPr>
      </p:pic>
      <p:sp>
        <p:nvSpPr>
          <p:cNvPr id="20" name="Rectangle 19"/>
          <p:cNvSpPr/>
          <p:nvPr/>
        </p:nvSpPr>
        <p:spPr>
          <a:xfrm>
            <a:off x="1295400" y="990560"/>
            <a:ext cx="9525000" cy="861576"/>
          </a:xfrm>
          <a:prstGeom prst="rect">
            <a:avLst/>
          </a:prstGeom>
          <a:solidFill>
            <a:schemeClr val="accent6"/>
          </a:solidFill>
        </p:spPr>
        <p:txBody>
          <a:bodyPr wrap="square" lIns="121725" tIns="60862" rIns="121725" bIns="60862">
            <a:spAutoFit/>
          </a:bodyPr>
          <a:lstStyle/>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r>
              <a:rPr kumimoji="0" lang="en-US" sz="4800" b="1" i="0" u="none" strike="noStrike" kern="0" cap="none" spc="0" normalizeH="0" baseline="0" noProof="0" dirty="0">
                <a:ln>
                  <a:noFill/>
                </a:ln>
                <a:solidFill>
                  <a:srgbClr val="C2F2FF"/>
                </a:solidFill>
                <a:effectLst/>
                <a:uLnTx/>
                <a:uFillTx/>
                <a:latin typeface="Calibri" panose="020F0502020204030204" pitchFamily="34" charset="0"/>
                <a:ea typeface="Arial-Rounded" pitchFamily="34" charset="0"/>
                <a:cs typeface="Calibri" panose="020F0502020204030204" pitchFamily="34" charset="0"/>
                <a:sym typeface="Arial"/>
              </a:rPr>
              <a:t>3 cm = …..mm</a:t>
            </a:r>
          </a:p>
        </p:txBody>
      </p:sp>
    </p:spTree>
    <p:extLst>
      <p:ext uri="{BB962C8B-B14F-4D97-AF65-F5344CB8AC3E}">
        <p14:creationId xmlns:p14="http://schemas.microsoft.com/office/powerpoint/2010/main" val="2709406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strVal val="#ppt_w*0.70"/>
                                          </p:val>
                                        </p:tav>
                                        <p:tav tm="100000">
                                          <p:val>
                                            <p:strVal val="#ppt_w"/>
                                          </p:val>
                                        </p:tav>
                                      </p:tavLst>
                                    </p:anim>
                                    <p:anim calcmode="lin" valueType="num">
                                      <p:cBhvr>
                                        <p:cTn id="8" dur="1000" fill="hold"/>
                                        <p:tgtEl>
                                          <p:spTgt spid="14"/>
                                        </p:tgtEl>
                                        <p:attrNameLst>
                                          <p:attrName>ppt_h</p:attrName>
                                        </p:attrNameLst>
                                      </p:cBhvr>
                                      <p:tavLst>
                                        <p:tav tm="0">
                                          <p:val>
                                            <p:strVal val="#ppt_h"/>
                                          </p:val>
                                        </p:tav>
                                        <p:tav tm="100000">
                                          <p:val>
                                            <p:strVal val="#ppt_h"/>
                                          </p:val>
                                        </p:tav>
                                      </p:tavLst>
                                    </p:anim>
                                    <p:animEffect transition="in" filter="fade">
                                      <p:cBhvr>
                                        <p:cTn id="9" dur="1000"/>
                                        <p:tgtEl>
                                          <p:spTgt spid="14"/>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1000" fill="hold"/>
                                        <p:tgtEl>
                                          <p:spTgt spid="15"/>
                                        </p:tgtEl>
                                        <p:attrNameLst>
                                          <p:attrName>ppt_w</p:attrName>
                                        </p:attrNameLst>
                                      </p:cBhvr>
                                      <p:tavLst>
                                        <p:tav tm="0">
                                          <p:val>
                                            <p:strVal val="#ppt_w*0.70"/>
                                          </p:val>
                                        </p:tav>
                                        <p:tav tm="100000">
                                          <p:val>
                                            <p:strVal val="#ppt_w"/>
                                          </p:val>
                                        </p:tav>
                                      </p:tavLst>
                                    </p:anim>
                                    <p:anim calcmode="lin" valueType="num">
                                      <p:cBhvr>
                                        <p:cTn id="13" dur="1000" fill="hold"/>
                                        <p:tgtEl>
                                          <p:spTgt spid="15"/>
                                        </p:tgtEl>
                                        <p:attrNameLst>
                                          <p:attrName>ppt_h</p:attrName>
                                        </p:attrNameLst>
                                      </p:cBhvr>
                                      <p:tavLst>
                                        <p:tav tm="0">
                                          <p:val>
                                            <p:strVal val="#ppt_h"/>
                                          </p:val>
                                        </p:tav>
                                        <p:tav tm="100000">
                                          <p:val>
                                            <p:strVal val="#ppt_h"/>
                                          </p:val>
                                        </p:tav>
                                      </p:tavLst>
                                    </p:anim>
                                    <p:animEffect transition="in" filter="fade">
                                      <p:cBhvr>
                                        <p:cTn id="14" dur="1000"/>
                                        <p:tgtEl>
                                          <p:spTgt spid="15"/>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1000" fill="hold"/>
                                        <p:tgtEl>
                                          <p:spTgt spid="18"/>
                                        </p:tgtEl>
                                        <p:attrNameLst>
                                          <p:attrName>ppt_w</p:attrName>
                                        </p:attrNameLst>
                                      </p:cBhvr>
                                      <p:tavLst>
                                        <p:tav tm="0">
                                          <p:val>
                                            <p:strVal val="#ppt_w*0.70"/>
                                          </p:val>
                                        </p:tav>
                                        <p:tav tm="100000">
                                          <p:val>
                                            <p:strVal val="#ppt_w"/>
                                          </p:val>
                                        </p:tav>
                                      </p:tavLst>
                                    </p:anim>
                                    <p:anim calcmode="lin" valueType="num">
                                      <p:cBhvr>
                                        <p:cTn id="18" dur="1000" fill="hold"/>
                                        <p:tgtEl>
                                          <p:spTgt spid="18"/>
                                        </p:tgtEl>
                                        <p:attrNameLst>
                                          <p:attrName>ppt_h</p:attrName>
                                        </p:attrNameLst>
                                      </p:cBhvr>
                                      <p:tavLst>
                                        <p:tav tm="0">
                                          <p:val>
                                            <p:strVal val="#ppt_h"/>
                                          </p:val>
                                        </p:tav>
                                        <p:tav tm="100000">
                                          <p:val>
                                            <p:strVal val="#ppt_h"/>
                                          </p:val>
                                        </p:tav>
                                      </p:tavLst>
                                    </p:anim>
                                    <p:animEffect transition="in" filter="fade">
                                      <p:cBhvr>
                                        <p:cTn id="19"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0" restart="whenNotActive" fill="hold" evtFilter="cancelBubble" nodeType="interactiveSeq">
                <p:stCondLst>
                  <p:cond evt="onClick" delay="0">
                    <p:tgtEl>
                      <p:spTgt spid="14"/>
                    </p:tgtEl>
                  </p:cond>
                </p:stCondLst>
                <p:endSync evt="end" delay="0">
                  <p:rtn val="all"/>
                </p:endSync>
                <p:childTnLst>
                  <p:par>
                    <p:cTn id="21" fill="hold">
                      <p:stCondLst>
                        <p:cond delay="0"/>
                      </p:stCondLst>
                      <p:childTnLst>
                        <p:par>
                          <p:cTn id="22" fill="hold">
                            <p:stCondLst>
                              <p:cond delay="0"/>
                            </p:stCondLst>
                            <p:childTnLst>
                              <p:par>
                                <p:cTn id="23" presetID="1" presetClass="emph" presetSubtype="2" fill="hold" nodeType="withEffect">
                                  <p:stCondLst>
                                    <p:cond delay="0"/>
                                  </p:stCondLst>
                                  <p:childTnLst>
                                    <p:animClr clrSpc="rgb" dir="cw">
                                      <p:cBhvr>
                                        <p:cTn id="24" dur="250" fill="hold"/>
                                        <p:tgtEl>
                                          <p:spTgt spid="14"/>
                                        </p:tgtEl>
                                        <p:attrNameLst>
                                          <p:attrName>fillcolor</p:attrName>
                                        </p:attrNameLst>
                                      </p:cBhvr>
                                      <p:to>
                                        <a:schemeClr val="bg2"/>
                                      </p:to>
                                    </p:animClr>
                                    <p:set>
                                      <p:cBhvr>
                                        <p:cTn id="25" dur="250" fill="hold"/>
                                        <p:tgtEl>
                                          <p:spTgt spid="14"/>
                                        </p:tgtEl>
                                        <p:attrNameLst>
                                          <p:attrName>fill.type</p:attrName>
                                        </p:attrNameLst>
                                      </p:cBhvr>
                                      <p:to>
                                        <p:strVal val="solid"/>
                                      </p:to>
                                    </p:set>
                                    <p:set>
                                      <p:cBhvr>
                                        <p:cTn id="26" dur="250" fill="hold"/>
                                        <p:tgtEl>
                                          <p:spTgt spid="14"/>
                                        </p:tgtEl>
                                        <p:attrNameLst>
                                          <p:attrName>fill.on</p:attrName>
                                        </p:attrNameLst>
                                      </p:cBhvr>
                                      <p:to>
                                        <p:strVal val="true"/>
                                      </p:to>
                                    </p:set>
                                  </p:childTnLst>
                                  <p:subTnLst>
                                    <p:audio>
                                      <p:cMediaNode>
                                        <p:cTn display="0" masterRel="sameClick">
                                          <p:stCondLst>
                                            <p:cond evt="begin" delay="0">
                                              <p:tn val="23"/>
                                            </p:cond>
                                          </p:stCondLst>
                                          <p:endCondLst>
                                            <p:cond evt="onStopAudio" delay="0">
                                              <p:tgtEl>
                                                <p:sldTgt/>
                                              </p:tgtEl>
                                            </p:cond>
                                          </p:endCondLst>
                                        </p:cTn>
                                        <p:tgtEl>
                                          <p:sndTgt r:embed="rId2" name="click.wav"/>
                                        </p:tgtEl>
                                      </p:cMediaNode>
                                    </p:audio>
                                  </p:subTnLst>
                                </p:cTn>
                              </p:par>
                              <p:par>
                                <p:cTn id="27" presetID="1" presetClass="emph" presetSubtype="2" fill="hold" nodeType="withEffect">
                                  <p:stCondLst>
                                    <p:cond delay="500"/>
                                  </p:stCondLst>
                                  <p:childTnLst>
                                    <p:animClr clrSpc="rgb" dir="cw">
                                      <p:cBhvr>
                                        <p:cTn id="28" dur="250" fill="hold"/>
                                        <p:tgtEl>
                                          <p:spTgt spid="14"/>
                                        </p:tgtEl>
                                        <p:attrNameLst>
                                          <p:attrName>fillcolor</p:attrName>
                                        </p:attrNameLst>
                                      </p:cBhvr>
                                      <p:to>
                                        <a:schemeClr val="bg2"/>
                                      </p:to>
                                    </p:animClr>
                                    <p:set>
                                      <p:cBhvr>
                                        <p:cTn id="29" dur="250" fill="hold"/>
                                        <p:tgtEl>
                                          <p:spTgt spid="14"/>
                                        </p:tgtEl>
                                        <p:attrNameLst>
                                          <p:attrName>fill.type</p:attrName>
                                        </p:attrNameLst>
                                      </p:cBhvr>
                                      <p:to>
                                        <p:strVal val="solid"/>
                                      </p:to>
                                    </p:set>
                                    <p:set>
                                      <p:cBhvr>
                                        <p:cTn id="30" dur="250" fill="hold"/>
                                        <p:tgtEl>
                                          <p:spTgt spid="14"/>
                                        </p:tgtEl>
                                        <p:attrNameLst>
                                          <p:attrName>fill.on</p:attrName>
                                        </p:attrNameLst>
                                      </p:cBhvr>
                                      <p:to>
                                        <p:strVal val="true"/>
                                      </p:to>
                                    </p:set>
                                  </p:childTnLst>
                                </p:cTn>
                              </p:par>
                              <p:par>
                                <p:cTn id="31" presetID="23" presetClass="entr" presetSubtype="32" fill="hold" nodeType="withEffect">
                                  <p:stCondLst>
                                    <p:cond delay="500"/>
                                  </p:stCondLst>
                                  <p:childTnLst>
                                    <p:set>
                                      <p:cBhvr>
                                        <p:cTn id="32" dur="1" fill="hold">
                                          <p:stCondLst>
                                            <p:cond delay="0"/>
                                          </p:stCondLst>
                                        </p:cTn>
                                        <p:tgtEl>
                                          <p:spTgt spid="16"/>
                                        </p:tgtEl>
                                        <p:attrNameLst>
                                          <p:attrName>style.visibility</p:attrName>
                                        </p:attrNameLst>
                                      </p:cBhvr>
                                      <p:to>
                                        <p:strVal val="visible"/>
                                      </p:to>
                                    </p:set>
                                    <p:anim calcmode="lin" valueType="num">
                                      <p:cBhvr>
                                        <p:cTn id="33" dur="250" fill="hold"/>
                                        <p:tgtEl>
                                          <p:spTgt spid="16"/>
                                        </p:tgtEl>
                                        <p:attrNameLst>
                                          <p:attrName>ppt_w</p:attrName>
                                        </p:attrNameLst>
                                      </p:cBhvr>
                                      <p:tavLst>
                                        <p:tav tm="0">
                                          <p:val>
                                            <p:strVal val="4*#ppt_w"/>
                                          </p:val>
                                        </p:tav>
                                        <p:tav tm="100000">
                                          <p:val>
                                            <p:strVal val="#ppt_w"/>
                                          </p:val>
                                        </p:tav>
                                      </p:tavLst>
                                    </p:anim>
                                    <p:anim calcmode="lin" valueType="num">
                                      <p:cBhvr>
                                        <p:cTn id="34" dur="250" fill="hold"/>
                                        <p:tgtEl>
                                          <p:spTgt spid="16"/>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31"/>
                                            </p:cond>
                                          </p:stCondLst>
                                          <p:endCondLst>
                                            <p:cond evt="onStopAudio" delay="0">
                                              <p:tgtEl>
                                                <p:sldTgt/>
                                              </p:tgtEl>
                                            </p:cond>
                                          </p:endCondLst>
                                        </p:cTn>
                                        <p:tgtEl>
                                          <p:sndTgt r:embed="rId3" name="Check mark.wav"/>
                                        </p:tgtEl>
                                      </p:cMediaNode>
                                    </p:audio>
                                  </p:subTnLst>
                                </p:cTn>
                              </p:par>
                            </p:childTnLst>
                          </p:cTn>
                        </p:par>
                      </p:childTnLst>
                    </p:cTn>
                  </p:par>
                </p:childTnLst>
              </p:cTn>
              <p:nextCondLst>
                <p:cond evt="onClick" delay="0">
                  <p:tgtEl>
                    <p:spTgt spid="14"/>
                  </p:tgtEl>
                </p:cond>
              </p:nextCondLst>
            </p:seq>
            <p:seq concurrent="1" nextAc="seek">
              <p:cTn id="35" restart="whenNotActive" fill="hold" evtFilter="cancelBubble" nodeType="interactiveSeq">
                <p:stCondLst>
                  <p:cond evt="onClick" delay="0">
                    <p:tgtEl>
                      <p:spTgt spid="15"/>
                    </p:tgtEl>
                  </p:cond>
                </p:stCondLst>
                <p:endSync evt="end" delay="0">
                  <p:rtn val="all"/>
                </p:endSync>
                <p:childTnLst>
                  <p:par>
                    <p:cTn id="36" fill="hold">
                      <p:stCondLst>
                        <p:cond delay="0"/>
                      </p:stCondLst>
                      <p:childTnLst>
                        <p:par>
                          <p:cTn id="37" fill="hold">
                            <p:stCondLst>
                              <p:cond delay="0"/>
                            </p:stCondLst>
                            <p:childTnLst>
                              <p:par>
                                <p:cTn id="38" presetID="1" presetClass="emph" presetSubtype="2" fill="hold" nodeType="withEffect">
                                  <p:stCondLst>
                                    <p:cond delay="0"/>
                                  </p:stCondLst>
                                  <p:childTnLst>
                                    <p:animClr clrSpc="rgb" dir="cw">
                                      <p:cBhvr>
                                        <p:cTn id="39" dur="250" fill="hold"/>
                                        <p:tgtEl>
                                          <p:spTgt spid="15"/>
                                        </p:tgtEl>
                                        <p:attrNameLst>
                                          <p:attrName>fillcolor</p:attrName>
                                        </p:attrNameLst>
                                      </p:cBhvr>
                                      <p:to>
                                        <a:schemeClr val="accent1"/>
                                      </p:to>
                                    </p:animClr>
                                    <p:set>
                                      <p:cBhvr>
                                        <p:cTn id="40" dur="250" fill="hold"/>
                                        <p:tgtEl>
                                          <p:spTgt spid="15"/>
                                        </p:tgtEl>
                                        <p:attrNameLst>
                                          <p:attrName>fill.type</p:attrName>
                                        </p:attrNameLst>
                                      </p:cBhvr>
                                      <p:to>
                                        <p:strVal val="solid"/>
                                      </p:to>
                                    </p:set>
                                    <p:set>
                                      <p:cBhvr>
                                        <p:cTn id="41" dur="250" fill="hold"/>
                                        <p:tgtEl>
                                          <p:spTgt spid="15"/>
                                        </p:tgtEl>
                                        <p:attrNameLst>
                                          <p:attrName>fill.on</p:attrName>
                                        </p:attrNameLst>
                                      </p:cBhvr>
                                      <p:to>
                                        <p:strVal val="true"/>
                                      </p:to>
                                    </p:set>
                                  </p:childTnLst>
                                  <p:subTnLst>
                                    <p:audio>
                                      <p:cMediaNode>
                                        <p:cTn display="0" masterRel="sameClick">
                                          <p:stCondLst>
                                            <p:cond evt="begin" delay="0">
                                              <p:tn val="38"/>
                                            </p:cond>
                                          </p:stCondLst>
                                          <p:endCondLst>
                                            <p:cond evt="onStopAudio" delay="0">
                                              <p:tgtEl>
                                                <p:sldTgt/>
                                              </p:tgtEl>
                                            </p:cond>
                                          </p:endCondLst>
                                        </p:cTn>
                                        <p:tgtEl>
                                          <p:sndTgt r:embed="rId2" name="click.wav"/>
                                        </p:tgtEl>
                                      </p:cMediaNode>
                                    </p:audio>
                                  </p:subTnLst>
                                </p:cTn>
                              </p:par>
                              <p:par>
                                <p:cTn id="42" presetID="1" presetClass="emph" presetSubtype="2" fill="hold" nodeType="withEffect">
                                  <p:stCondLst>
                                    <p:cond delay="500"/>
                                  </p:stCondLst>
                                  <p:childTnLst>
                                    <p:animClr clrSpc="rgb" dir="cw">
                                      <p:cBhvr>
                                        <p:cTn id="43" dur="250" fill="hold"/>
                                        <p:tgtEl>
                                          <p:spTgt spid="15"/>
                                        </p:tgtEl>
                                        <p:attrNameLst>
                                          <p:attrName>fillcolor</p:attrName>
                                        </p:attrNameLst>
                                      </p:cBhvr>
                                      <p:to>
                                        <a:schemeClr val="accent1"/>
                                      </p:to>
                                    </p:animClr>
                                    <p:set>
                                      <p:cBhvr>
                                        <p:cTn id="44" dur="250" fill="hold"/>
                                        <p:tgtEl>
                                          <p:spTgt spid="15"/>
                                        </p:tgtEl>
                                        <p:attrNameLst>
                                          <p:attrName>fill.type</p:attrName>
                                        </p:attrNameLst>
                                      </p:cBhvr>
                                      <p:to>
                                        <p:strVal val="solid"/>
                                      </p:to>
                                    </p:set>
                                    <p:set>
                                      <p:cBhvr>
                                        <p:cTn id="45" dur="250" fill="hold"/>
                                        <p:tgtEl>
                                          <p:spTgt spid="15"/>
                                        </p:tgtEl>
                                        <p:attrNameLst>
                                          <p:attrName>fill.on</p:attrName>
                                        </p:attrNameLst>
                                      </p:cBhvr>
                                      <p:to>
                                        <p:strVal val="true"/>
                                      </p:to>
                                    </p:set>
                                  </p:childTnLst>
                                </p:cTn>
                              </p:par>
                              <p:par>
                                <p:cTn id="46" presetID="23" presetClass="entr" presetSubtype="32" fill="hold" nodeType="withEffect">
                                  <p:stCondLst>
                                    <p:cond delay="500"/>
                                  </p:stCondLst>
                                  <p:childTnLst>
                                    <p:set>
                                      <p:cBhvr>
                                        <p:cTn id="47" dur="1" fill="hold">
                                          <p:stCondLst>
                                            <p:cond delay="0"/>
                                          </p:stCondLst>
                                        </p:cTn>
                                        <p:tgtEl>
                                          <p:spTgt spid="17"/>
                                        </p:tgtEl>
                                        <p:attrNameLst>
                                          <p:attrName>style.visibility</p:attrName>
                                        </p:attrNameLst>
                                      </p:cBhvr>
                                      <p:to>
                                        <p:strVal val="visible"/>
                                      </p:to>
                                    </p:set>
                                    <p:anim calcmode="lin" valueType="num">
                                      <p:cBhvr>
                                        <p:cTn id="48" dur="250" fill="hold"/>
                                        <p:tgtEl>
                                          <p:spTgt spid="17"/>
                                        </p:tgtEl>
                                        <p:attrNameLst>
                                          <p:attrName>ppt_w</p:attrName>
                                        </p:attrNameLst>
                                      </p:cBhvr>
                                      <p:tavLst>
                                        <p:tav tm="0">
                                          <p:val>
                                            <p:strVal val="4*#ppt_w"/>
                                          </p:val>
                                        </p:tav>
                                        <p:tav tm="100000">
                                          <p:val>
                                            <p:strVal val="#ppt_w"/>
                                          </p:val>
                                        </p:tav>
                                      </p:tavLst>
                                    </p:anim>
                                    <p:anim calcmode="lin" valueType="num">
                                      <p:cBhvr>
                                        <p:cTn id="49" dur="250" fill="hold"/>
                                        <p:tgtEl>
                                          <p:spTgt spid="1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46"/>
                                            </p:cond>
                                          </p:stCondLst>
                                          <p:endCondLst>
                                            <p:cond evt="onStopAudio" delay="0">
                                              <p:tgtEl>
                                                <p:sldTgt/>
                                              </p:tgtEl>
                                            </p:cond>
                                          </p:endCondLst>
                                        </p:cTn>
                                        <p:tgtEl>
                                          <p:sndTgt r:embed="rId4" name="Wrong Buzzer.wav"/>
                                        </p:tgtEl>
                                      </p:cMediaNode>
                                    </p:audio>
                                  </p:subTnLst>
                                </p:cTn>
                              </p:par>
                            </p:childTnLst>
                          </p:cTn>
                        </p:par>
                      </p:childTnLst>
                    </p:cTn>
                  </p:par>
                </p:childTnLst>
              </p:cTn>
              <p:nextCondLst>
                <p:cond evt="onClick" delay="0">
                  <p:tgtEl>
                    <p:spTgt spid="15"/>
                  </p:tgtEl>
                </p:cond>
              </p:nextCondLst>
            </p:seq>
            <p:seq concurrent="1" nextAc="seek">
              <p:cTn id="50" restart="whenNotActive" fill="hold" evtFilter="cancelBubble" nodeType="interactiveSeq">
                <p:stCondLst>
                  <p:cond evt="onClick" delay="0">
                    <p:tgtEl>
                      <p:spTgt spid="18"/>
                    </p:tgtEl>
                  </p:cond>
                </p:stCondLst>
                <p:endSync evt="end" delay="0">
                  <p:rtn val="all"/>
                </p:endSync>
                <p:childTnLst>
                  <p:par>
                    <p:cTn id="51" fill="hold">
                      <p:stCondLst>
                        <p:cond delay="0"/>
                      </p:stCondLst>
                      <p:childTnLst>
                        <p:par>
                          <p:cTn id="52" fill="hold">
                            <p:stCondLst>
                              <p:cond delay="0"/>
                            </p:stCondLst>
                            <p:childTnLst>
                              <p:par>
                                <p:cTn id="53" presetID="1" presetClass="emph" presetSubtype="2" fill="hold" nodeType="withEffect">
                                  <p:stCondLst>
                                    <p:cond delay="0"/>
                                  </p:stCondLst>
                                  <p:childTnLst>
                                    <p:animClr clrSpc="rgb" dir="cw">
                                      <p:cBhvr>
                                        <p:cTn id="54" dur="250" fill="hold"/>
                                        <p:tgtEl>
                                          <p:spTgt spid="18"/>
                                        </p:tgtEl>
                                        <p:attrNameLst>
                                          <p:attrName>fillcolor</p:attrName>
                                        </p:attrNameLst>
                                      </p:cBhvr>
                                      <p:to>
                                        <a:schemeClr val="accent1"/>
                                      </p:to>
                                    </p:animClr>
                                    <p:set>
                                      <p:cBhvr>
                                        <p:cTn id="55" dur="250" fill="hold"/>
                                        <p:tgtEl>
                                          <p:spTgt spid="18"/>
                                        </p:tgtEl>
                                        <p:attrNameLst>
                                          <p:attrName>fill.type</p:attrName>
                                        </p:attrNameLst>
                                      </p:cBhvr>
                                      <p:to>
                                        <p:strVal val="solid"/>
                                      </p:to>
                                    </p:set>
                                    <p:set>
                                      <p:cBhvr>
                                        <p:cTn id="56" dur="250" fill="hold"/>
                                        <p:tgtEl>
                                          <p:spTgt spid="18"/>
                                        </p:tgtEl>
                                        <p:attrNameLst>
                                          <p:attrName>fill.on</p:attrName>
                                        </p:attrNameLst>
                                      </p:cBhvr>
                                      <p:to>
                                        <p:strVal val="true"/>
                                      </p:to>
                                    </p:set>
                                  </p:childTnLst>
                                  <p:subTnLst>
                                    <p:audio>
                                      <p:cMediaNode>
                                        <p:cTn display="0" masterRel="sameClick">
                                          <p:stCondLst>
                                            <p:cond evt="begin" delay="0">
                                              <p:tn val="53"/>
                                            </p:cond>
                                          </p:stCondLst>
                                          <p:endCondLst>
                                            <p:cond evt="onStopAudio" delay="0">
                                              <p:tgtEl>
                                                <p:sldTgt/>
                                              </p:tgtEl>
                                            </p:cond>
                                          </p:endCondLst>
                                        </p:cTn>
                                        <p:tgtEl>
                                          <p:sndTgt r:embed="rId2" name="click.wav"/>
                                        </p:tgtEl>
                                      </p:cMediaNode>
                                    </p:audio>
                                  </p:subTnLst>
                                </p:cTn>
                              </p:par>
                              <p:par>
                                <p:cTn id="57" presetID="1" presetClass="emph" presetSubtype="2" fill="hold" nodeType="withEffect">
                                  <p:stCondLst>
                                    <p:cond delay="500"/>
                                  </p:stCondLst>
                                  <p:childTnLst>
                                    <p:animClr clrSpc="rgb" dir="cw">
                                      <p:cBhvr>
                                        <p:cTn id="58" dur="250" fill="hold"/>
                                        <p:tgtEl>
                                          <p:spTgt spid="18"/>
                                        </p:tgtEl>
                                        <p:attrNameLst>
                                          <p:attrName>fillcolor</p:attrName>
                                        </p:attrNameLst>
                                      </p:cBhvr>
                                      <p:to>
                                        <a:schemeClr val="accent1"/>
                                      </p:to>
                                    </p:animClr>
                                    <p:set>
                                      <p:cBhvr>
                                        <p:cTn id="59" dur="250" fill="hold"/>
                                        <p:tgtEl>
                                          <p:spTgt spid="18"/>
                                        </p:tgtEl>
                                        <p:attrNameLst>
                                          <p:attrName>fill.type</p:attrName>
                                        </p:attrNameLst>
                                      </p:cBhvr>
                                      <p:to>
                                        <p:strVal val="solid"/>
                                      </p:to>
                                    </p:set>
                                    <p:set>
                                      <p:cBhvr>
                                        <p:cTn id="60" dur="250" fill="hold"/>
                                        <p:tgtEl>
                                          <p:spTgt spid="18"/>
                                        </p:tgtEl>
                                        <p:attrNameLst>
                                          <p:attrName>fill.on</p:attrName>
                                        </p:attrNameLst>
                                      </p:cBhvr>
                                      <p:to>
                                        <p:strVal val="true"/>
                                      </p:to>
                                    </p:set>
                                  </p:childTnLst>
                                </p:cTn>
                              </p:par>
                              <p:par>
                                <p:cTn id="61" presetID="23" presetClass="entr" presetSubtype="32" fill="hold" nodeType="withEffect">
                                  <p:stCondLst>
                                    <p:cond delay="500"/>
                                  </p:stCondLst>
                                  <p:childTnLst>
                                    <p:set>
                                      <p:cBhvr>
                                        <p:cTn id="62" dur="1" fill="hold">
                                          <p:stCondLst>
                                            <p:cond delay="0"/>
                                          </p:stCondLst>
                                        </p:cTn>
                                        <p:tgtEl>
                                          <p:spTgt spid="19"/>
                                        </p:tgtEl>
                                        <p:attrNameLst>
                                          <p:attrName>style.visibility</p:attrName>
                                        </p:attrNameLst>
                                      </p:cBhvr>
                                      <p:to>
                                        <p:strVal val="visible"/>
                                      </p:to>
                                    </p:set>
                                    <p:anim calcmode="lin" valueType="num">
                                      <p:cBhvr>
                                        <p:cTn id="63" dur="250" fill="hold"/>
                                        <p:tgtEl>
                                          <p:spTgt spid="19"/>
                                        </p:tgtEl>
                                        <p:attrNameLst>
                                          <p:attrName>ppt_w</p:attrName>
                                        </p:attrNameLst>
                                      </p:cBhvr>
                                      <p:tavLst>
                                        <p:tav tm="0">
                                          <p:val>
                                            <p:strVal val="4*#ppt_w"/>
                                          </p:val>
                                        </p:tav>
                                        <p:tav tm="100000">
                                          <p:val>
                                            <p:strVal val="#ppt_w"/>
                                          </p:val>
                                        </p:tav>
                                      </p:tavLst>
                                    </p:anim>
                                    <p:anim calcmode="lin" valueType="num">
                                      <p:cBhvr>
                                        <p:cTn id="64" dur="250" fill="hold"/>
                                        <p:tgtEl>
                                          <p:spTgt spid="1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1"/>
                                            </p:cond>
                                          </p:stCondLst>
                                          <p:endCondLst>
                                            <p:cond evt="onStopAudio" delay="0">
                                              <p:tgtEl>
                                                <p:sldTgt/>
                                              </p:tgtEl>
                                            </p:cond>
                                          </p:endCondLst>
                                        </p:cTn>
                                        <p:tgtEl>
                                          <p:sndTgt r:embed="rId4" name="Wrong Buzzer.wav"/>
                                        </p:tgtEl>
                                      </p:cMediaNode>
                                    </p:audio>
                                  </p:subTnLst>
                                </p:cTn>
                              </p:par>
                            </p:childTnLst>
                          </p:cTn>
                        </p:par>
                      </p:childTnLst>
                    </p:cTn>
                  </p:par>
                </p:childTnLst>
              </p:cTn>
              <p:nextCondLst>
                <p:cond evt="onClick" delay="0">
                  <p:tgtEl>
                    <p:spTgt spid="18"/>
                  </p:tgtEl>
                </p:cond>
              </p:nextCondLst>
            </p:seq>
          </p:childTnLst>
        </p:cTn>
      </p:par>
    </p:tnLst>
    <p:bldLst>
      <p:bldP spid="14" grpId="0" animBg="1"/>
      <p:bldP spid="15" grpId="0" animBg="1"/>
      <p:bldP spid="1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 y="-152400"/>
            <a:ext cx="12161838" cy="7010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endParaRPr kumimoji="0" lang="en-US" sz="1900" b="0" i="0" u="none" strike="noStrike" kern="0" cap="none" spc="0" normalizeH="0" baseline="0" noProof="0">
              <a:ln>
                <a:noFill/>
              </a:ln>
              <a:solidFill>
                <a:srgbClr val="C2F2FF"/>
              </a:solidFill>
              <a:effectLst/>
              <a:uLnTx/>
              <a:uFillTx/>
              <a:latin typeface="Calibri" panose="020F0502020204030204" pitchFamily="34" charset="0"/>
              <a:cs typeface="Calibri" panose="020F0502020204030204" pitchFamily="34" charset="0"/>
              <a:sym typeface="Arial"/>
            </a:endParaRPr>
          </a:p>
        </p:txBody>
      </p:sp>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77400" y="937846"/>
            <a:ext cx="2267110" cy="2498193"/>
          </a:xfrm>
          <a:prstGeom prst="rect">
            <a:avLst/>
          </a:prstGeom>
        </p:spPr>
      </p:pic>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2997" y="937846"/>
            <a:ext cx="2282723" cy="2498193"/>
          </a:xfrm>
          <a:prstGeom prst="rect">
            <a:avLst/>
          </a:prstGeom>
        </p:spPr>
      </p:pic>
      <p:pic>
        <p:nvPicPr>
          <p:cNvPr id="2064" name="Picture 16" descr="Orange Clipart. Free Download Transparent .PNG or Vector | Creazilla"/>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574311" y="79584"/>
            <a:ext cx="281312" cy="654213"/>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a:hlinkClick r:id="rId8" action="ppaction://hlinksldjump"/>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2997" y="4080510"/>
            <a:ext cx="1311275" cy="2762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tangle 13"/>
          <p:cNvSpPr/>
          <p:nvPr/>
        </p:nvSpPr>
        <p:spPr>
          <a:xfrm>
            <a:off x="1564398" y="4221950"/>
            <a:ext cx="8851392" cy="921551"/>
          </a:xfrm>
          <a:prstGeom prst="rect">
            <a:avLst/>
          </a:prstGeom>
          <a:solidFill>
            <a:srgbClr val="FFFFFF"/>
          </a:solidFill>
          <a:ln w="28575" cap="flat" cmpd="sng" algn="ctr">
            <a:solidFill>
              <a:schemeClr val="tx1"/>
            </a:solidFill>
            <a:prstDash val="solid"/>
            <a:miter lim="800000"/>
          </a:ln>
          <a:effectLst/>
        </p:spPr>
        <p:txBody>
          <a:bodyPr lIns="121725" tIns="60862" rIns="121725" bIns="6086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0" cap="none" spc="0" normalizeH="0" baseline="0" noProof="0" dirty="0">
                <a:ln>
                  <a:noFill/>
                </a:ln>
                <a:solidFill>
                  <a:srgbClr val="FB8897"/>
                </a:solidFill>
                <a:effectLst/>
                <a:uLnTx/>
                <a:uFillTx/>
                <a:latin typeface="Calibri" panose="020F0502020204030204" pitchFamily="34" charset="0"/>
                <a:ea typeface="Arial-Rounded" pitchFamily="34" charset="0"/>
                <a:cs typeface="Calibri" panose="020F0502020204030204" pitchFamily="34" charset="0"/>
                <a:sym typeface="Arial"/>
              </a:rPr>
              <a:t>B</a:t>
            </a:r>
            <a:r>
              <a:rPr kumimoji="0" lang="vi-VN" sz="6600" b="0" i="0" u="none" strike="noStrike" kern="0" cap="none" spc="0" normalizeH="0" baseline="0" noProof="0" dirty="0">
                <a:ln>
                  <a:noFill/>
                </a:ln>
                <a:solidFill>
                  <a:srgbClr val="FB8897"/>
                </a:solidFill>
                <a:effectLst/>
                <a:uLnTx/>
                <a:uFillTx/>
                <a:latin typeface="Calibri" panose="020F0502020204030204" pitchFamily="34" charset="0"/>
                <a:ea typeface="Arial-Rounded" pitchFamily="34" charset="0"/>
                <a:cs typeface="Calibri" panose="020F0502020204030204" pitchFamily="34" charset="0"/>
                <a:sym typeface="Arial"/>
              </a:rPr>
              <a:t>. </a:t>
            </a:r>
            <a:r>
              <a:rPr kumimoji="0" lang="en-US" sz="6600" b="0" i="0" u="none" strike="noStrike" kern="0" cap="none" spc="0" normalizeH="0" baseline="0" noProof="0" dirty="0">
                <a:ln>
                  <a:noFill/>
                </a:ln>
                <a:solidFill>
                  <a:srgbClr val="002060"/>
                </a:solidFill>
                <a:effectLst/>
                <a:uLnTx/>
                <a:uFillTx/>
                <a:latin typeface="Calibri" panose="020F0502020204030204" pitchFamily="34" charset="0"/>
                <a:ea typeface="Arial-Rounded" pitchFamily="34" charset="0"/>
                <a:cs typeface="Calibri" panose="020F0502020204030204" pitchFamily="34" charset="0"/>
                <a:sym typeface="Arial"/>
              </a:rPr>
              <a:t>4</a:t>
            </a:r>
            <a:endParaRPr kumimoji="0" lang="vi-VN" sz="6600" b="0" i="0" u="none" strike="noStrike" kern="0" cap="none" spc="0" normalizeH="0" baseline="0" noProof="0" dirty="0">
              <a:ln>
                <a:noFill/>
              </a:ln>
              <a:solidFill>
                <a:srgbClr val="002060"/>
              </a:solidFill>
              <a:effectLst/>
              <a:uLnTx/>
              <a:uFillTx/>
              <a:latin typeface="Calibri" panose="020F0502020204030204" pitchFamily="34" charset="0"/>
              <a:ea typeface="Arial-Rounded" pitchFamily="34" charset="0"/>
              <a:cs typeface="Calibri" panose="020F0502020204030204" pitchFamily="34" charset="0"/>
              <a:sym typeface="Arial"/>
            </a:endParaRPr>
          </a:p>
        </p:txBody>
      </p:sp>
      <p:sp>
        <p:nvSpPr>
          <p:cNvPr id="15" name="Rectangle 14"/>
          <p:cNvSpPr/>
          <p:nvPr/>
        </p:nvSpPr>
        <p:spPr>
          <a:xfrm>
            <a:off x="1556945" y="5455678"/>
            <a:ext cx="8851392" cy="945122"/>
          </a:xfrm>
          <a:prstGeom prst="rect">
            <a:avLst/>
          </a:prstGeom>
          <a:solidFill>
            <a:srgbClr val="FFFFFF"/>
          </a:solidFill>
          <a:ln w="28575" cap="flat" cmpd="sng" algn="ctr">
            <a:solidFill>
              <a:schemeClr val="tx1"/>
            </a:solidFill>
            <a:prstDash val="solid"/>
            <a:miter lim="800000"/>
          </a:ln>
          <a:effectLst/>
        </p:spPr>
        <p:txBody>
          <a:bodyPr lIns="121725" tIns="60862" rIns="121725" bIns="60862" rtlCol="0" anchor="ctr"/>
          <a:lstStyle/>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r>
              <a:rPr kumimoji="0" lang="en-US" sz="6600" b="0" i="0" u="none" strike="noStrike" kern="0" cap="none" spc="0" normalizeH="0" baseline="0" noProof="0" dirty="0">
                <a:ln>
                  <a:noFill/>
                </a:ln>
                <a:solidFill>
                  <a:srgbClr val="FB8897"/>
                </a:solidFill>
                <a:effectLst/>
                <a:uLnTx/>
                <a:uFillTx/>
                <a:latin typeface="Calibri" panose="020F0502020204030204" pitchFamily="34" charset="0"/>
                <a:ea typeface="Arial-Rounded" pitchFamily="34" charset="0"/>
                <a:cs typeface="Calibri" panose="020F0502020204030204" pitchFamily="34" charset="0"/>
                <a:sym typeface="Arial"/>
              </a:rPr>
              <a:t>C. </a:t>
            </a:r>
            <a:r>
              <a:rPr kumimoji="0" lang="en-US" sz="6600" b="0" i="0" u="none" strike="noStrike" kern="0" cap="none" spc="0" normalizeH="0" baseline="0" noProof="0" dirty="0">
                <a:ln>
                  <a:noFill/>
                </a:ln>
                <a:solidFill>
                  <a:srgbClr val="002060"/>
                </a:solidFill>
                <a:effectLst/>
                <a:uLnTx/>
                <a:uFillTx/>
                <a:latin typeface="Calibri" panose="020F0502020204030204" pitchFamily="34" charset="0"/>
                <a:ea typeface="Arial-Rounded" pitchFamily="34" charset="0"/>
                <a:cs typeface="Calibri" panose="020F0502020204030204" pitchFamily="34" charset="0"/>
                <a:sym typeface="Arial"/>
              </a:rPr>
              <a:t>4000</a:t>
            </a:r>
          </a:p>
        </p:txBody>
      </p:sp>
      <p:pic>
        <p:nvPicPr>
          <p:cNvPr id="16" name="Picture 1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412704" y="4281889"/>
            <a:ext cx="798097" cy="782741"/>
          </a:xfrm>
          <a:prstGeom prst="rect">
            <a:avLst/>
          </a:prstGeom>
        </p:spPr>
      </p:pic>
      <p:pic>
        <p:nvPicPr>
          <p:cNvPr id="17" name="Picture 1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329335" y="5525978"/>
            <a:ext cx="807556" cy="778352"/>
          </a:xfrm>
          <a:prstGeom prst="rect">
            <a:avLst/>
          </a:prstGeom>
        </p:spPr>
      </p:pic>
      <p:sp>
        <p:nvSpPr>
          <p:cNvPr id="18" name="Rectangle 17"/>
          <p:cNvSpPr/>
          <p:nvPr/>
        </p:nvSpPr>
        <p:spPr>
          <a:xfrm>
            <a:off x="1561914" y="3005680"/>
            <a:ext cx="8851392" cy="918621"/>
          </a:xfrm>
          <a:prstGeom prst="rect">
            <a:avLst/>
          </a:prstGeom>
          <a:solidFill>
            <a:srgbClr val="FFFFFF"/>
          </a:solidFill>
          <a:ln w="28575" cap="flat" cmpd="sng" algn="ctr">
            <a:solidFill>
              <a:schemeClr val="tx1"/>
            </a:solidFill>
            <a:prstDash val="solid"/>
            <a:miter lim="800000"/>
          </a:ln>
          <a:effectLst/>
        </p:spPr>
        <p:txBody>
          <a:bodyPr lIns="121725" tIns="60862" rIns="121725" bIns="60862" rtlCol="0" anchor="ctr"/>
          <a:lstStyle/>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r>
              <a:rPr kumimoji="0" lang="en-US" sz="6600" b="0" i="0" u="none" strike="noStrike" kern="0" cap="none" spc="0" normalizeH="0" baseline="0" noProof="0" dirty="0">
                <a:ln>
                  <a:noFill/>
                </a:ln>
                <a:solidFill>
                  <a:srgbClr val="FB8897"/>
                </a:solidFill>
                <a:effectLst/>
                <a:uLnTx/>
                <a:uFillTx/>
                <a:latin typeface="Calibri" panose="020F0502020204030204" pitchFamily="34" charset="0"/>
                <a:ea typeface="Arial-Rounded" pitchFamily="34" charset="0"/>
                <a:cs typeface="Calibri" panose="020F0502020204030204" pitchFamily="34" charset="0"/>
                <a:sym typeface="Arial"/>
              </a:rPr>
              <a:t>A. </a:t>
            </a:r>
            <a:r>
              <a:rPr kumimoji="0" lang="en-US" sz="6600" b="0" i="0" u="none" strike="noStrike" kern="0" cap="none" spc="0" normalizeH="0" baseline="0" noProof="0" dirty="0">
                <a:ln>
                  <a:noFill/>
                </a:ln>
                <a:solidFill>
                  <a:srgbClr val="002060"/>
                </a:solidFill>
                <a:effectLst/>
                <a:uLnTx/>
                <a:uFillTx/>
                <a:latin typeface="Calibri" panose="020F0502020204030204" pitchFamily="34" charset="0"/>
                <a:ea typeface="Arial-Rounded" pitchFamily="34" charset="0"/>
                <a:cs typeface="Calibri" panose="020F0502020204030204" pitchFamily="34" charset="0"/>
                <a:sym typeface="Arial"/>
              </a:rPr>
              <a:t>400</a:t>
            </a:r>
          </a:p>
        </p:txBody>
      </p:sp>
      <p:pic>
        <p:nvPicPr>
          <p:cNvPr id="19" name="Picture 1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329335" y="3082634"/>
            <a:ext cx="807556" cy="778352"/>
          </a:xfrm>
          <a:prstGeom prst="rect">
            <a:avLst/>
          </a:prstGeom>
        </p:spPr>
      </p:pic>
      <p:sp>
        <p:nvSpPr>
          <p:cNvPr id="20" name="Rectangle 19"/>
          <p:cNvSpPr/>
          <p:nvPr/>
        </p:nvSpPr>
        <p:spPr>
          <a:xfrm>
            <a:off x="1295400" y="990560"/>
            <a:ext cx="9525000" cy="953909"/>
          </a:xfrm>
          <a:prstGeom prst="rect">
            <a:avLst/>
          </a:prstGeom>
          <a:solidFill>
            <a:schemeClr val="accent6"/>
          </a:solidFill>
        </p:spPr>
        <p:txBody>
          <a:bodyPr wrap="square" lIns="121725" tIns="60862" rIns="121725" bIns="60862">
            <a:spAutoFit/>
          </a:bodyPr>
          <a:lstStyle/>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r>
              <a:rPr lang="en-US" sz="5400" b="1" kern="0" dirty="0">
                <a:solidFill>
                  <a:srgbClr val="C2F2FF"/>
                </a:solidFill>
                <a:latin typeface="Calibri" panose="020F0502020204030204" pitchFamily="34" charset="0"/>
                <a:ea typeface="Arial-Rounded" pitchFamily="34" charset="0"/>
                <a:cs typeface="Calibri" panose="020F0502020204030204" pitchFamily="34" charset="0"/>
                <a:sym typeface="Arial"/>
              </a:rPr>
              <a:t>40 mm = ? cm</a:t>
            </a:r>
            <a:endParaRPr kumimoji="0" lang="en-US" sz="5400" b="1" i="0" u="none" strike="noStrike" kern="0" cap="none" spc="0" normalizeH="0" baseline="0" noProof="0" dirty="0">
              <a:ln>
                <a:noFill/>
              </a:ln>
              <a:solidFill>
                <a:srgbClr val="C2F2FF"/>
              </a:solidFill>
              <a:effectLst/>
              <a:uLnTx/>
              <a:uFillTx/>
              <a:latin typeface="Calibri" panose="020F0502020204030204" pitchFamily="34" charset="0"/>
              <a:ea typeface="Arial-Rounded" pitchFamily="34" charset="0"/>
              <a:cs typeface="Calibri" panose="020F0502020204030204" pitchFamily="34" charset="0"/>
              <a:sym typeface="Arial"/>
            </a:endParaRPr>
          </a:p>
        </p:txBody>
      </p:sp>
    </p:spTree>
    <p:extLst>
      <p:ext uri="{BB962C8B-B14F-4D97-AF65-F5344CB8AC3E}">
        <p14:creationId xmlns:p14="http://schemas.microsoft.com/office/powerpoint/2010/main" val="3350826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strVal val="#ppt_w*0.70"/>
                                          </p:val>
                                        </p:tav>
                                        <p:tav tm="100000">
                                          <p:val>
                                            <p:strVal val="#ppt_w"/>
                                          </p:val>
                                        </p:tav>
                                      </p:tavLst>
                                    </p:anim>
                                    <p:anim calcmode="lin" valueType="num">
                                      <p:cBhvr>
                                        <p:cTn id="8" dur="1000" fill="hold"/>
                                        <p:tgtEl>
                                          <p:spTgt spid="14"/>
                                        </p:tgtEl>
                                        <p:attrNameLst>
                                          <p:attrName>ppt_h</p:attrName>
                                        </p:attrNameLst>
                                      </p:cBhvr>
                                      <p:tavLst>
                                        <p:tav tm="0">
                                          <p:val>
                                            <p:strVal val="#ppt_h"/>
                                          </p:val>
                                        </p:tav>
                                        <p:tav tm="100000">
                                          <p:val>
                                            <p:strVal val="#ppt_h"/>
                                          </p:val>
                                        </p:tav>
                                      </p:tavLst>
                                    </p:anim>
                                    <p:animEffect transition="in" filter="fade">
                                      <p:cBhvr>
                                        <p:cTn id="9" dur="1000"/>
                                        <p:tgtEl>
                                          <p:spTgt spid="14"/>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1000" fill="hold"/>
                                        <p:tgtEl>
                                          <p:spTgt spid="15"/>
                                        </p:tgtEl>
                                        <p:attrNameLst>
                                          <p:attrName>ppt_w</p:attrName>
                                        </p:attrNameLst>
                                      </p:cBhvr>
                                      <p:tavLst>
                                        <p:tav tm="0">
                                          <p:val>
                                            <p:strVal val="#ppt_w*0.70"/>
                                          </p:val>
                                        </p:tav>
                                        <p:tav tm="100000">
                                          <p:val>
                                            <p:strVal val="#ppt_w"/>
                                          </p:val>
                                        </p:tav>
                                      </p:tavLst>
                                    </p:anim>
                                    <p:anim calcmode="lin" valueType="num">
                                      <p:cBhvr>
                                        <p:cTn id="13" dur="1000" fill="hold"/>
                                        <p:tgtEl>
                                          <p:spTgt spid="15"/>
                                        </p:tgtEl>
                                        <p:attrNameLst>
                                          <p:attrName>ppt_h</p:attrName>
                                        </p:attrNameLst>
                                      </p:cBhvr>
                                      <p:tavLst>
                                        <p:tav tm="0">
                                          <p:val>
                                            <p:strVal val="#ppt_h"/>
                                          </p:val>
                                        </p:tav>
                                        <p:tav tm="100000">
                                          <p:val>
                                            <p:strVal val="#ppt_h"/>
                                          </p:val>
                                        </p:tav>
                                      </p:tavLst>
                                    </p:anim>
                                    <p:animEffect transition="in" filter="fade">
                                      <p:cBhvr>
                                        <p:cTn id="14" dur="1000"/>
                                        <p:tgtEl>
                                          <p:spTgt spid="15"/>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1000" fill="hold"/>
                                        <p:tgtEl>
                                          <p:spTgt spid="18"/>
                                        </p:tgtEl>
                                        <p:attrNameLst>
                                          <p:attrName>ppt_w</p:attrName>
                                        </p:attrNameLst>
                                      </p:cBhvr>
                                      <p:tavLst>
                                        <p:tav tm="0">
                                          <p:val>
                                            <p:strVal val="#ppt_w*0.70"/>
                                          </p:val>
                                        </p:tav>
                                        <p:tav tm="100000">
                                          <p:val>
                                            <p:strVal val="#ppt_w"/>
                                          </p:val>
                                        </p:tav>
                                      </p:tavLst>
                                    </p:anim>
                                    <p:anim calcmode="lin" valueType="num">
                                      <p:cBhvr>
                                        <p:cTn id="18" dur="1000" fill="hold"/>
                                        <p:tgtEl>
                                          <p:spTgt spid="18"/>
                                        </p:tgtEl>
                                        <p:attrNameLst>
                                          <p:attrName>ppt_h</p:attrName>
                                        </p:attrNameLst>
                                      </p:cBhvr>
                                      <p:tavLst>
                                        <p:tav tm="0">
                                          <p:val>
                                            <p:strVal val="#ppt_h"/>
                                          </p:val>
                                        </p:tav>
                                        <p:tav tm="100000">
                                          <p:val>
                                            <p:strVal val="#ppt_h"/>
                                          </p:val>
                                        </p:tav>
                                      </p:tavLst>
                                    </p:anim>
                                    <p:animEffect transition="in" filter="fade">
                                      <p:cBhvr>
                                        <p:cTn id="19"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0" restart="whenNotActive" fill="hold" evtFilter="cancelBubble" nodeType="interactiveSeq">
                <p:stCondLst>
                  <p:cond evt="onClick" delay="0">
                    <p:tgtEl>
                      <p:spTgt spid="14"/>
                    </p:tgtEl>
                  </p:cond>
                </p:stCondLst>
                <p:endSync evt="end" delay="0">
                  <p:rtn val="all"/>
                </p:endSync>
                <p:childTnLst>
                  <p:par>
                    <p:cTn id="21" fill="hold">
                      <p:stCondLst>
                        <p:cond delay="0"/>
                      </p:stCondLst>
                      <p:childTnLst>
                        <p:par>
                          <p:cTn id="22" fill="hold">
                            <p:stCondLst>
                              <p:cond delay="0"/>
                            </p:stCondLst>
                            <p:childTnLst>
                              <p:par>
                                <p:cTn id="23" presetID="1" presetClass="emph" presetSubtype="2" fill="hold" nodeType="withEffect">
                                  <p:stCondLst>
                                    <p:cond delay="0"/>
                                  </p:stCondLst>
                                  <p:childTnLst>
                                    <p:animClr clrSpc="rgb" dir="cw">
                                      <p:cBhvr>
                                        <p:cTn id="24" dur="250" fill="hold"/>
                                        <p:tgtEl>
                                          <p:spTgt spid="14"/>
                                        </p:tgtEl>
                                        <p:attrNameLst>
                                          <p:attrName>fillcolor</p:attrName>
                                        </p:attrNameLst>
                                      </p:cBhvr>
                                      <p:to>
                                        <a:schemeClr val="bg2"/>
                                      </p:to>
                                    </p:animClr>
                                    <p:set>
                                      <p:cBhvr>
                                        <p:cTn id="25" dur="250" fill="hold"/>
                                        <p:tgtEl>
                                          <p:spTgt spid="14"/>
                                        </p:tgtEl>
                                        <p:attrNameLst>
                                          <p:attrName>fill.type</p:attrName>
                                        </p:attrNameLst>
                                      </p:cBhvr>
                                      <p:to>
                                        <p:strVal val="solid"/>
                                      </p:to>
                                    </p:set>
                                    <p:set>
                                      <p:cBhvr>
                                        <p:cTn id="26" dur="250" fill="hold"/>
                                        <p:tgtEl>
                                          <p:spTgt spid="14"/>
                                        </p:tgtEl>
                                        <p:attrNameLst>
                                          <p:attrName>fill.on</p:attrName>
                                        </p:attrNameLst>
                                      </p:cBhvr>
                                      <p:to>
                                        <p:strVal val="true"/>
                                      </p:to>
                                    </p:set>
                                  </p:childTnLst>
                                  <p:subTnLst>
                                    <p:audio>
                                      <p:cMediaNode>
                                        <p:cTn display="0" masterRel="sameClick">
                                          <p:stCondLst>
                                            <p:cond evt="begin" delay="0">
                                              <p:tn val="23"/>
                                            </p:cond>
                                          </p:stCondLst>
                                          <p:endCondLst>
                                            <p:cond evt="onStopAudio" delay="0">
                                              <p:tgtEl>
                                                <p:sldTgt/>
                                              </p:tgtEl>
                                            </p:cond>
                                          </p:endCondLst>
                                        </p:cTn>
                                        <p:tgtEl>
                                          <p:sndTgt r:embed="rId2" name="click.wav"/>
                                        </p:tgtEl>
                                      </p:cMediaNode>
                                    </p:audio>
                                  </p:subTnLst>
                                </p:cTn>
                              </p:par>
                              <p:par>
                                <p:cTn id="27" presetID="1" presetClass="emph" presetSubtype="2" fill="hold" nodeType="withEffect">
                                  <p:stCondLst>
                                    <p:cond delay="500"/>
                                  </p:stCondLst>
                                  <p:childTnLst>
                                    <p:animClr clrSpc="rgb" dir="cw">
                                      <p:cBhvr>
                                        <p:cTn id="28" dur="250" fill="hold"/>
                                        <p:tgtEl>
                                          <p:spTgt spid="14"/>
                                        </p:tgtEl>
                                        <p:attrNameLst>
                                          <p:attrName>fillcolor</p:attrName>
                                        </p:attrNameLst>
                                      </p:cBhvr>
                                      <p:to>
                                        <a:schemeClr val="bg2"/>
                                      </p:to>
                                    </p:animClr>
                                    <p:set>
                                      <p:cBhvr>
                                        <p:cTn id="29" dur="250" fill="hold"/>
                                        <p:tgtEl>
                                          <p:spTgt spid="14"/>
                                        </p:tgtEl>
                                        <p:attrNameLst>
                                          <p:attrName>fill.type</p:attrName>
                                        </p:attrNameLst>
                                      </p:cBhvr>
                                      <p:to>
                                        <p:strVal val="solid"/>
                                      </p:to>
                                    </p:set>
                                    <p:set>
                                      <p:cBhvr>
                                        <p:cTn id="30" dur="250" fill="hold"/>
                                        <p:tgtEl>
                                          <p:spTgt spid="14"/>
                                        </p:tgtEl>
                                        <p:attrNameLst>
                                          <p:attrName>fill.on</p:attrName>
                                        </p:attrNameLst>
                                      </p:cBhvr>
                                      <p:to>
                                        <p:strVal val="true"/>
                                      </p:to>
                                    </p:set>
                                  </p:childTnLst>
                                </p:cTn>
                              </p:par>
                              <p:par>
                                <p:cTn id="31" presetID="23" presetClass="entr" presetSubtype="32" fill="hold" nodeType="withEffect">
                                  <p:stCondLst>
                                    <p:cond delay="500"/>
                                  </p:stCondLst>
                                  <p:childTnLst>
                                    <p:set>
                                      <p:cBhvr>
                                        <p:cTn id="32" dur="1" fill="hold">
                                          <p:stCondLst>
                                            <p:cond delay="0"/>
                                          </p:stCondLst>
                                        </p:cTn>
                                        <p:tgtEl>
                                          <p:spTgt spid="16"/>
                                        </p:tgtEl>
                                        <p:attrNameLst>
                                          <p:attrName>style.visibility</p:attrName>
                                        </p:attrNameLst>
                                      </p:cBhvr>
                                      <p:to>
                                        <p:strVal val="visible"/>
                                      </p:to>
                                    </p:set>
                                    <p:anim calcmode="lin" valueType="num">
                                      <p:cBhvr>
                                        <p:cTn id="33" dur="250" fill="hold"/>
                                        <p:tgtEl>
                                          <p:spTgt spid="16"/>
                                        </p:tgtEl>
                                        <p:attrNameLst>
                                          <p:attrName>ppt_w</p:attrName>
                                        </p:attrNameLst>
                                      </p:cBhvr>
                                      <p:tavLst>
                                        <p:tav tm="0">
                                          <p:val>
                                            <p:strVal val="4*#ppt_w"/>
                                          </p:val>
                                        </p:tav>
                                        <p:tav tm="100000">
                                          <p:val>
                                            <p:strVal val="#ppt_w"/>
                                          </p:val>
                                        </p:tav>
                                      </p:tavLst>
                                    </p:anim>
                                    <p:anim calcmode="lin" valueType="num">
                                      <p:cBhvr>
                                        <p:cTn id="34" dur="250" fill="hold"/>
                                        <p:tgtEl>
                                          <p:spTgt spid="16"/>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31"/>
                                            </p:cond>
                                          </p:stCondLst>
                                          <p:endCondLst>
                                            <p:cond evt="onStopAudio" delay="0">
                                              <p:tgtEl>
                                                <p:sldTgt/>
                                              </p:tgtEl>
                                            </p:cond>
                                          </p:endCondLst>
                                        </p:cTn>
                                        <p:tgtEl>
                                          <p:sndTgt r:embed="rId3" name="Check mark.wav"/>
                                        </p:tgtEl>
                                      </p:cMediaNode>
                                    </p:audio>
                                  </p:subTnLst>
                                </p:cTn>
                              </p:par>
                            </p:childTnLst>
                          </p:cTn>
                        </p:par>
                      </p:childTnLst>
                    </p:cTn>
                  </p:par>
                </p:childTnLst>
              </p:cTn>
              <p:nextCondLst>
                <p:cond evt="onClick" delay="0">
                  <p:tgtEl>
                    <p:spTgt spid="14"/>
                  </p:tgtEl>
                </p:cond>
              </p:nextCondLst>
            </p:seq>
            <p:seq concurrent="1" nextAc="seek">
              <p:cTn id="35" restart="whenNotActive" fill="hold" evtFilter="cancelBubble" nodeType="interactiveSeq">
                <p:stCondLst>
                  <p:cond evt="onClick" delay="0">
                    <p:tgtEl>
                      <p:spTgt spid="15"/>
                    </p:tgtEl>
                  </p:cond>
                </p:stCondLst>
                <p:endSync evt="end" delay="0">
                  <p:rtn val="all"/>
                </p:endSync>
                <p:childTnLst>
                  <p:par>
                    <p:cTn id="36" fill="hold">
                      <p:stCondLst>
                        <p:cond delay="0"/>
                      </p:stCondLst>
                      <p:childTnLst>
                        <p:par>
                          <p:cTn id="37" fill="hold">
                            <p:stCondLst>
                              <p:cond delay="0"/>
                            </p:stCondLst>
                            <p:childTnLst>
                              <p:par>
                                <p:cTn id="38" presetID="1" presetClass="emph" presetSubtype="2" fill="hold" nodeType="withEffect">
                                  <p:stCondLst>
                                    <p:cond delay="0"/>
                                  </p:stCondLst>
                                  <p:childTnLst>
                                    <p:animClr clrSpc="rgb" dir="cw">
                                      <p:cBhvr>
                                        <p:cTn id="39" dur="250" fill="hold"/>
                                        <p:tgtEl>
                                          <p:spTgt spid="15"/>
                                        </p:tgtEl>
                                        <p:attrNameLst>
                                          <p:attrName>fillcolor</p:attrName>
                                        </p:attrNameLst>
                                      </p:cBhvr>
                                      <p:to>
                                        <a:schemeClr val="accent1"/>
                                      </p:to>
                                    </p:animClr>
                                    <p:set>
                                      <p:cBhvr>
                                        <p:cTn id="40" dur="250" fill="hold"/>
                                        <p:tgtEl>
                                          <p:spTgt spid="15"/>
                                        </p:tgtEl>
                                        <p:attrNameLst>
                                          <p:attrName>fill.type</p:attrName>
                                        </p:attrNameLst>
                                      </p:cBhvr>
                                      <p:to>
                                        <p:strVal val="solid"/>
                                      </p:to>
                                    </p:set>
                                    <p:set>
                                      <p:cBhvr>
                                        <p:cTn id="41" dur="250" fill="hold"/>
                                        <p:tgtEl>
                                          <p:spTgt spid="15"/>
                                        </p:tgtEl>
                                        <p:attrNameLst>
                                          <p:attrName>fill.on</p:attrName>
                                        </p:attrNameLst>
                                      </p:cBhvr>
                                      <p:to>
                                        <p:strVal val="true"/>
                                      </p:to>
                                    </p:set>
                                  </p:childTnLst>
                                  <p:subTnLst>
                                    <p:audio>
                                      <p:cMediaNode>
                                        <p:cTn display="0" masterRel="sameClick">
                                          <p:stCondLst>
                                            <p:cond evt="begin" delay="0">
                                              <p:tn val="38"/>
                                            </p:cond>
                                          </p:stCondLst>
                                          <p:endCondLst>
                                            <p:cond evt="onStopAudio" delay="0">
                                              <p:tgtEl>
                                                <p:sldTgt/>
                                              </p:tgtEl>
                                            </p:cond>
                                          </p:endCondLst>
                                        </p:cTn>
                                        <p:tgtEl>
                                          <p:sndTgt r:embed="rId2" name="click.wav"/>
                                        </p:tgtEl>
                                      </p:cMediaNode>
                                    </p:audio>
                                  </p:subTnLst>
                                </p:cTn>
                              </p:par>
                              <p:par>
                                <p:cTn id="42" presetID="1" presetClass="emph" presetSubtype="2" fill="hold" nodeType="withEffect">
                                  <p:stCondLst>
                                    <p:cond delay="500"/>
                                  </p:stCondLst>
                                  <p:childTnLst>
                                    <p:animClr clrSpc="rgb" dir="cw">
                                      <p:cBhvr>
                                        <p:cTn id="43" dur="250" fill="hold"/>
                                        <p:tgtEl>
                                          <p:spTgt spid="15"/>
                                        </p:tgtEl>
                                        <p:attrNameLst>
                                          <p:attrName>fillcolor</p:attrName>
                                        </p:attrNameLst>
                                      </p:cBhvr>
                                      <p:to>
                                        <a:schemeClr val="accent1"/>
                                      </p:to>
                                    </p:animClr>
                                    <p:set>
                                      <p:cBhvr>
                                        <p:cTn id="44" dur="250" fill="hold"/>
                                        <p:tgtEl>
                                          <p:spTgt spid="15"/>
                                        </p:tgtEl>
                                        <p:attrNameLst>
                                          <p:attrName>fill.type</p:attrName>
                                        </p:attrNameLst>
                                      </p:cBhvr>
                                      <p:to>
                                        <p:strVal val="solid"/>
                                      </p:to>
                                    </p:set>
                                    <p:set>
                                      <p:cBhvr>
                                        <p:cTn id="45" dur="250" fill="hold"/>
                                        <p:tgtEl>
                                          <p:spTgt spid="15"/>
                                        </p:tgtEl>
                                        <p:attrNameLst>
                                          <p:attrName>fill.on</p:attrName>
                                        </p:attrNameLst>
                                      </p:cBhvr>
                                      <p:to>
                                        <p:strVal val="true"/>
                                      </p:to>
                                    </p:set>
                                  </p:childTnLst>
                                </p:cTn>
                              </p:par>
                              <p:par>
                                <p:cTn id="46" presetID="23" presetClass="entr" presetSubtype="32" fill="hold" nodeType="withEffect">
                                  <p:stCondLst>
                                    <p:cond delay="500"/>
                                  </p:stCondLst>
                                  <p:childTnLst>
                                    <p:set>
                                      <p:cBhvr>
                                        <p:cTn id="47" dur="1" fill="hold">
                                          <p:stCondLst>
                                            <p:cond delay="0"/>
                                          </p:stCondLst>
                                        </p:cTn>
                                        <p:tgtEl>
                                          <p:spTgt spid="17"/>
                                        </p:tgtEl>
                                        <p:attrNameLst>
                                          <p:attrName>style.visibility</p:attrName>
                                        </p:attrNameLst>
                                      </p:cBhvr>
                                      <p:to>
                                        <p:strVal val="visible"/>
                                      </p:to>
                                    </p:set>
                                    <p:anim calcmode="lin" valueType="num">
                                      <p:cBhvr>
                                        <p:cTn id="48" dur="250" fill="hold"/>
                                        <p:tgtEl>
                                          <p:spTgt spid="17"/>
                                        </p:tgtEl>
                                        <p:attrNameLst>
                                          <p:attrName>ppt_w</p:attrName>
                                        </p:attrNameLst>
                                      </p:cBhvr>
                                      <p:tavLst>
                                        <p:tav tm="0">
                                          <p:val>
                                            <p:strVal val="4*#ppt_w"/>
                                          </p:val>
                                        </p:tav>
                                        <p:tav tm="100000">
                                          <p:val>
                                            <p:strVal val="#ppt_w"/>
                                          </p:val>
                                        </p:tav>
                                      </p:tavLst>
                                    </p:anim>
                                    <p:anim calcmode="lin" valueType="num">
                                      <p:cBhvr>
                                        <p:cTn id="49" dur="250" fill="hold"/>
                                        <p:tgtEl>
                                          <p:spTgt spid="1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46"/>
                                            </p:cond>
                                          </p:stCondLst>
                                          <p:endCondLst>
                                            <p:cond evt="onStopAudio" delay="0">
                                              <p:tgtEl>
                                                <p:sldTgt/>
                                              </p:tgtEl>
                                            </p:cond>
                                          </p:endCondLst>
                                        </p:cTn>
                                        <p:tgtEl>
                                          <p:sndTgt r:embed="rId4" name="Wrong Buzzer.wav"/>
                                        </p:tgtEl>
                                      </p:cMediaNode>
                                    </p:audio>
                                  </p:subTnLst>
                                </p:cTn>
                              </p:par>
                            </p:childTnLst>
                          </p:cTn>
                        </p:par>
                      </p:childTnLst>
                    </p:cTn>
                  </p:par>
                </p:childTnLst>
              </p:cTn>
              <p:nextCondLst>
                <p:cond evt="onClick" delay="0">
                  <p:tgtEl>
                    <p:spTgt spid="15"/>
                  </p:tgtEl>
                </p:cond>
              </p:nextCondLst>
            </p:seq>
            <p:seq concurrent="1" nextAc="seek">
              <p:cTn id="50" restart="whenNotActive" fill="hold" evtFilter="cancelBubble" nodeType="interactiveSeq">
                <p:stCondLst>
                  <p:cond evt="onClick" delay="0">
                    <p:tgtEl>
                      <p:spTgt spid="18"/>
                    </p:tgtEl>
                  </p:cond>
                </p:stCondLst>
                <p:endSync evt="end" delay="0">
                  <p:rtn val="all"/>
                </p:endSync>
                <p:childTnLst>
                  <p:par>
                    <p:cTn id="51" fill="hold">
                      <p:stCondLst>
                        <p:cond delay="0"/>
                      </p:stCondLst>
                      <p:childTnLst>
                        <p:par>
                          <p:cTn id="52" fill="hold">
                            <p:stCondLst>
                              <p:cond delay="0"/>
                            </p:stCondLst>
                            <p:childTnLst>
                              <p:par>
                                <p:cTn id="53" presetID="1" presetClass="emph" presetSubtype="2" fill="hold" nodeType="withEffect">
                                  <p:stCondLst>
                                    <p:cond delay="0"/>
                                  </p:stCondLst>
                                  <p:childTnLst>
                                    <p:animClr clrSpc="rgb" dir="cw">
                                      <p:cBhvr>
                                        <p:cTn id="54" dur="250" fill="hold"/>
                                        <p:tgtEl>
                                          <p:spTgt spid="18"/>
                                        </p:tgtEl>
                                        <p:attrNameLst>
                                          <p:attrName>fillcolor</p:attrName>
                                        </p:attrNameLst>
                                      </p:cBhvr>
                                      <p:to>
                                        <a:schemeClr val="accent1"/>
                                      </p:to>
                                    </p:animClr>
                                    <p:set>
                                      <p:cBhvr>
                                        <p:cTn id="55" dur="250" fill="hold"/>
                                        <p:tgtEl>
                                          <p:spTgt spid="18"/>
                                        </p:tgtEl>
                                        <p:attrNameLst>
                                          <p:attrName>fill.type</p:attrName>
                                        </p:attrNameLst>
                                      </p:cBhvr>
                                      <p:to>
                                        <p:strVal val="solid"/>
                                      </p:to>
                                    </p:set>
                                    <p:set>
                                      <p:cBhvr>
                                        <p:cTn id="56" dur="250" fill="hold"/>
                                        <p:tgtEl>
                                          <p:spTgt spid="18"/>
                                        </p:tgtEl>
                                        <p:attrNameLst>
                                          <p:attrName>fill.on</p:attrName>
                                        </p:attrNameLst>
                                      </p:cBhvr>
                                      <p:to>
                                        <p:strVal val="true"/>
                                      </p:to>
                                    </p:set>
                                  </p:childTnLst>
                                  <p:subTnLst>
                                    <p:audio>
                                      <p:cMediaNode>
                                        <p:cTn display="0" masterRel="sameClick">
                                          <p:stCondLst>
                                            <p:cond evt="begin" delay="0">
                                              <p:tn val="53"/>
                                            </p:cond>
                                          </p:stCondLst>
                                          <p:endCondLst>
                                            <p:cond evt="onStopAudio" delay="0">
                                              <p:tgtEl>
                                                <p:sldTgt/>
                                              </p:tgtEl>
                                            </p:cond>
                                          </p:endCondLst>
                                        </p:cTn>
                                        <p:tgtEl>
                                          <p:sndTgt r:embed="rId2" name="click.wav"/>
                                        </p:tgtEl>
                                      </p:cMediaNode>
                                    </p:audio>
                                  </p:subTnLst>
                                </p:cTn>
                              </p:par>
                              <p:par>
                                <p:cTn id="57" presetID="1" presetClass="emph" presetSubtype="2" fill="hold" nodeType="withEffect">
                                  <p:stCondLst>
                                    <p:cond delay="500"/>
                                  </p:stCondLst>
                                  <p:childTnLst>
                                    <p:animClr clrSpc="rgb" dir="cw">
                                      <p:cBhvr>
                                        <p:cTn id="58" dur="250" fill="hold"/>
                                        <p:tgtEl>
                                          <p:spTgt spid="18"/>
                                        </p:tgtEl>
                                        <p:attrNameLst>
                                          <p:attrName>fillcolor</p:attrName>
                                        </p:attrNameLst>
                                      </p:cBhvr>
                                      <p:to>
                                        <a:schemeClr val="accent1"/>
                                      </p:to>
                                    </p:animClr>
                                    <p:set>
                                      <p:cBhvr>
                                        <p:cTn id="59" dur="250" fill="hold"/>
                                        <p:tgtEl>
                                          <p:spTgt spid="18"/>
                                        </p:tgtEl>
                                        <p:attrNameLst>
                                          <p:attrName>fill.type</p:attrName>
                                        </p:attrNameLst>
                                      </p:cBhvr>
                                      <p:to>
                                        <p:strVal val="solid"/>
                                      </p:to>
                                    </p:set>
                                    <p:set>
                                      <p:cBhvr>
                                        <p:cTn id="60" dur="250" fill="hold"/>
                                        <p:tgtEl>
                                          <p:spTgt spid="18"/>
                                        </p:tgtEl>
                                        <p:attrNameLst>
                                          <p:attrName>fill.on</p:attrName>
                                        </p:attrNameLst>
                                      </p:cBhvr>
                                      <p:to>
                                        <p:strVal val="true"/>
                                      </p:to>
                                    </p:set>
                                  </p:childTnLst>
                                </p:cTn>
                              </p:par>
                              <p:par>
                                <p:cTn id="61" presetID="23" presetClass="entr" presetSubtype="32" fill="hold" nodeType="withEffect">
                                  <p:stCondLst>
                                    <p:cond delay="500"/>
                                  </p:stCondLst>
                                  <p:childTnLst>
                                    <p:set>
                                      <p:cBhvr>
                                        <p:cTn id="62" dur="1" fill="hold">
                                          <p:stCondLst>
                                            <p:cond delay="0"/>
                                          </p:stCondLst>
                                        </p:cTn>
                                        <p:tgtEl>
                                          <p:spTgt spid="19"/>
                                        </p:tgtEl>
                                        <p:attrNameLst>
                                          <p:attrName>style.visibility</p:attrName>
                                        </p:attrNameLst>
                                      </p:cBhvr>
                                      <p:to>
                                        <p:strVal val="visible"/>
                                      </p:to>
                                    </p:set>
                                    <p:anim calcmode="lin" valueType="num">
                                      <p:cBhvr>
                                        <p:cTn id="63" dur="250" fill="hold"/>
                                        <p:tgtEl>
                                          <p:spTgt spid="19"/>
                                        </p:tgtEl>
                                        <p:attrNameLst>
                                          <p:attrName>ppt_w</p:attrName>
                                        </p:attrNameLst>
                                      </p:cBhvr>
                                      <p:tavLst>
                                        <p:tav tm="0">
                                          <p:val>
                                            <p:strVal val="4*#ppt_w"/>
                                          </p:val>
                                        </p:tav>
                                        <p:tav tm="100000">
                                          <p:val>
                                            <p:strVal val="#ppt_w"/>
                                          </p:val>
                                        </p:tav>
                                      </p:tavLst>
                                    </p:anim>
                                    <p:anim calcmode="lin" valueType="num">
                                      <p:cBhvr>
                                        <p:cTn id="64" dur="250" fill="hold"/>
                                        <p:tgtEl>
                                          <p:spTgt spid="1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1"/>
                                            </p:cond>
                                          </p:stCondLst>
                                          <p:endCondLst>
                                            <p:cond evt="onStopAudio" delay="0">
                                              <p:tgtEl>
                                                <p:sldTgt/>
                                              </p:tgtEl>
                                            </p:cond>
                                          </p:endCondLst>
                                        </p:cTn>
                                        <p:tgtEl>
                                          <p:sndTgt r:embed="rId4" name="Wrong Buzzer.wav"/>
                                        </p:tgtEl>
                                      </p:cMediaNode>
                                    </p:audio>
                                  </p:subTnLst>
                                </p:cTn>
                              </p:par>
                            </p:childTnLst>
                          </p:cTn>
                        </p:par>
                      </p:childTnLst>
                    </p:cTn>
                  </p:par>
                </p:childTnLst>
              </p:cTn>
              <p:nextCondLst>
                <p:cond evt="onClick" delay="0">
                  <p:tgtEl>
                    <p:spTgt spid="18"/>
                  </p:tgtEl>
                </p:cond>
              </p:nextCondLst>
            </p:seq>
          </p:childTnLst>
        </p:cTn>
      </p:par>
    </p:tnLst>
    <p:bldLst>
      <p:bldP spid="14" grpId="0" animBg="1"/>
      <p:bldP spid="15" grpId="0" animBg="1"/>
      <p:bldP spid="1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 y="-152400"/>
            <a:ext cx="12161838" cy="7010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endParaRPr kumimoji="0" lang="en-US" sz="1900" b="0" i="0" u="none" strike="noStrike" kern="0" cap="none" spc="0" normalizeH="0" baseline="0" noProof="0">
              <a:ln>
                <a:noFill/>
              </a:ln>
              <a:solidFill>
                <a:srgbClr val="C2F2FF"/>
              </a:solidFill>
              <a:effectLst/>
              <a:uLnTx/>
              <a:uFillTx/>
              <a:latin typeface="Calibri" panose="020F0502020204030204" pitchFamily="34" charset="0"/>
              <a:cs typeface="Calibri" panose="020F0502020204030204" pitchFamily="34" charset="0"/>
              <a:sym typeface="Arial"/>
            </a:endParaRPr>
          </a:p>
        </p:txBody>
      </p:sp>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77400" y="937846"/>
            <a:ext cx="2267110" cy="2498193"/>
          </a:xfrm>
          <a:prstGeom prst="rect">
            <a:avLst/>
          </a:prstGeom>
        </p:spPr>
      </p:pic>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2997" y="937846"/>
            <a:ext cx="2282723" cy="2498193"/>
          </a:xfrm>
          <a:prstGeom prst="rect">
            <a:avLst/>
          </a:prstGeom>
        </p:spPr>
      </p:pic>
      <p:pic>
        <p:nvPicPr>
          <p:cNvPr id="2062" name="Picture 14" descr="Download HD Milk Cartoon Png - Milk Transparent PNG Image - NicePNG.com"/>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r="38640"/>
          <a:stretch/>
        </p:blipFill>
        <p:spPr bwMode="auto">
          <a:xfrm>
            <a:off x="11606044" y="152401"/>
            <a:ext cx="338467" cy="59751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a:hlinkClick r:id="rId8" action="ppaction://hlinksldjump"/>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2997" y="4080510"/>
            <a:ext cx="1311275" cy="2762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tangle 13"/>
          <p:cNvSpPr/>
          <p:nvPr/>
        </p:nvSpPr>
        <p:spPr>
          <a:xfrm>
            <a:off x="1564398" y="3048001"/>
            <a:ext cx="8851392" cy="921551"/>
          </a:xfrm>
          <a:prstGeom prst="rect">
            <a:avLst/>
          </a:prstGeom>
          <a:solidFill>
            <a:srgbClr val="FFFFFF"/>
          </a:solidFill>
          <a:ln w="28575" cap="flat" cmpd="sng" algn="ctr">
            <a:solidFill>
              <a:schemeClr val="tx1"/>
            </a:solidFill>
            <a:prstDash val="solid"/>
            <a:miter lim="800000"/>
          </a:ln>
          <a:effectLst/>
        </p:spPr>
        <p:txBody>
          <a:bodyPr lIns="121725" tIns="60862" rIns="121725" bIns="6086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0" i="0" u="none" strike="noStrike" kern="0" cap="none" spc="0" normalizeH="0" baseline="0" noProof="0" dirty="0">
                <a:ln>
                  <a:noFill/>
                </a:ln>
                <a:solidFill>
                  <a:srgbClr val="FB8897"/>
                </a:solidFill>
                <a:effectLst/>
                <a:uLnTx/>
                <a:uFillTx/>
                <a:latin typeface="Calibri" panose="020F0502020204030204" pitchFamily="34" charset="0"/>
                <a:ea typeface="Arial-Rounded" pitchFamily="34" charset="0"/>
                <a:cs typeface="Calibri" panose="020F0502020204030204" pitchFamily="34" charset="0"/>
                <a:sym typeface="Arial"/>
              </a:rPr>
              <a:t>A</a:t>
            </a:r>
            <a:r>
              <a:rPr kumimoji="0" lang="vi-VN" sz="6000" b="0" i="0" u="none" strike="noStrike" kern="0" cap="none" spc="0" normalizeH="0" baseline="0" noProof="0" dirty="0">
                <a:ln>
                  <a:noFill/>
                </a:ln>
                <a:solidFill>
                  <a:srgbClr val="FB8897"/>
                </a:solidFill>
                <a:effectLst/>
                <a:uLnTx/>
                <a:uFillTx/>
                <a:latin typeface="Calibri" panose="020F0502020204030204" pitchFamily="34" charset="0"/>
                <a:ea typeface="Arial-Rounded" pitchFamily="34" charset="0"/>
                <a:cs typeface="Calibri" panose="020F0502020204030204" pitchFamily="34" charset="0"/>
                <a:sym typeface="Arial"/>
              </a:rPr>
              <a:t>. </a:t>
            </a:r>
            <a:r>
              <a:rPr kumimoji="0" lang="en-US" sz="6000" b="0" i="0" u="none" strike="noStrike" kern="0" cap="none" spc="0" normalizeH="0" baseline="0" noProof="0" dirty="0">
                <a:ln>
                  <a:noFill/>
                </a:ln>
                <a:solidFill>
                  <a:srgbClr val="002060"/>
                </a:solidFill>
                <a:effectLst/>
                <a:uLnTx/>
                <a:uFillTx/>
                <a:latin typeface="Calibri" panose="020F0502020204030204" pitchFamily="34" charset="0"/>
                <a:ea typeface="Arial-Rounded" pitchFamily="34" charset="0"/>
                <a:cs typeface="Calibri" panose="020F0502020204030204" pitchFamily="34" charset="0"/>
                <a:sym typeface="Arial"/>
              </a:rPr>
              <a:t>2</a:t>
            </a:r>
            <a:endParaRPr kumimoji="0" lang="vi-VN" sz="6000" b="0" i="0" u="none" strike="noStrike" kern="0" cap="none" spc="0" normalizeH="0" baseline="0" noProof="0" dirty="0">
              <a:ln>
                <a:noFill/>
              </a:ln>
              <a:solidFill>
                <a:srgbClr val="002060"/>
              </a:solidFill>
              <a:effectLst/>
              <a:uLnTx/>
              <a:uFillTx/>
              <a:latin typeface="Calibri" panose="020F0502020204030204" pitchFamily="34" charset="0"/>
              <a:ea typeface="Arial-Rounded" pitchFamily="34" charset="0"/>
              <a:cs typeface="Calibri" panose="020F0502020204030204" pitchFamily="34" charset="0"/>
              <a:sym typeface="Arial"/>
            </a:endParaRPr>
          </a:p>
        </p:txBody>
      </p:sp>
      <p:sp>
        <p:nvSpPr>
          <p:cNvPr id="15" name="Rectangle 14"/>
          <p:cNvSpPr/>
          <p:nvPr/>
        </p:nvSpPr>
        <p:spPr>
          <a:xfrm>
            <a:off x="1556945" y="4236478"/>
            <a:ext cx="8851392" cy="945122"/>
          </a:xfrm>
          <a:prstGeom prst="rect">
            <a:avLst/>
          </a:prstGeom>
          <a:solidFill>
            <a:srgbClr val="FFFFFF"/>
          </a:solidFill>
          <a:ln w="28575" cap="flat" cmpd="sng" algn="ctr">
            <a:solidFill>
              <a:schemeClr val="tx1"/>
            </a:solidFill>
            <a:prstDash val="solid"/>
            <a:miter lim="800000"/>
          </a:ln>
          <a:effectLst/>
        </p:spPr>
        <p:txBody>
          <a:bodyPr lIns="121725" tIns="60862" rIns="121725" bIns="60862" rtlCol="0" anchor="ctr"/>
          <a:lstStyle/>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r>
              <a:rPr kumimoji="0" lang="en-US" sz="6000" b="0" i="0" u="none" strike="noStrike" kern="0" cap="none" spc="0" normalizeH="0" baseline="0" noProof="0" dirty="0">
                <a:ln>
                  <a:noFill/>
                </a:ln>
                <a:solidFill>
                  <a:srgbClr val="FB8897"/>
                </a:solidFill>
                <a:effectLst/>
                <a:uLnTx/>
                <a:uFillTx/>
                <a:latin typeface="Calibri" panose="020F0502020204030204" pitchFamily="34" charset="0"/>
                <a:ea typeface="Arial-Rounded" pitchFamily="34" charset="0"/>
                <a:cs typeface="Calibri" panose="020F0502020204030204" pitchFamily="34" charset="0"/>
                <a:sym typeface="Arial"/>
              </a:rPr>
              <a:t>B. </a:t>
            </a:r>
            <a:r>
              <a:rPr kumimoji="0" lang="en-US" sz="6000" b="0" i="0" u="none" strike="noStrike" kern="0" cap="none" spc="0" normalizeH="0" baseline="0" noProof="0" dirty="0">
                <a:ln>
                  <a:noFill/>
                </a:ln>
                <a:solidFill>
                  <a:srgbClr val="002060"/>
                </a:solidFill>
                <a:effectLst/>
                <a:uLnTx/>
                <a:uFillTx/>
                <a:latin typeface="Calibri" panose="020F0502020204030204" pitchFamily="34" charset="0"/>
                <a:ea typeface="Arial-Rounded" pitchFamily="34" charset="0"/>
                <a:cs typeface="Calibri" panose="020F0502020204030204" pitchFamily="34" charset="0"/>
                <a:sym typeface="Arial"/>
              </a:rPr>
              <a:t>20</a:t>
            </a:r>
          </a:p>
        </p:txBody>
      </p:sp>
      <p:pic>
        <p:nvPicPr>
          <p:cNvPr id="16" name="Picture 1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412704" y="3107940"/>
            <a:ext cx="798097" cy="782741"/>
          </a:xfrm>
          <a:prstGeom prst="rect">
            <a:avLst/>
          </a:prstGeom>
        </p:spPr>
      </p:pic>
      <p:pic>
        <p:nvPicPr>
          <p:cNvPr id="17" name="Picture 1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329335" y="4306778"/>
            <a:ext cx="807556" cy="778352"/>
          </a:xfrm>
          <a:prstGeom prst="rect">
            <a:avLst/>
          </a:prstGeom>
        </p:spPr>
      </p:pic>
      <p:sp>
        <p:nvSpPr>
          <p:cNvPr id="18" name="Rectangle 17"/>
          <p:cNvSpPr/>
          <p:nvPr/>
        </p:nvSpPr>
        <p:spPr>
          <a:xfrm>
            <a:off x="1561914" y="5482180"/>
            <a:ext cx="8851392" cy="918621"/>
          </a:xfrm>
          <a:prstGeom prst="rect">
            <a:avLst/>
          </a:prstGeom>
          <a:solidFill>
            <a:srgbClr val="FFFFFF"/>
          </a:solidFill>
          <a:ln w="28575" cap="flat" cmpd="sng" algn="ctr">
            <a:solidFill>
              <a:schemeClr val="tx1"/>
            </a:solidFill>
            <a:prstDash val="solid"/>
            <a:miter lim="800000"/>
          </a:ln>
          <a:effectLst/>
        </p:spPr>
        <p:txBody>
          <a:bodyPr lIns="121725" tIns="60862" rIns="121725" bIns="60862" rtlCol="0" anchor="ctr"/>
          <a:lstStyle/>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r>
              <a:rPr kumimoji="0" lang="en-US" sz="6000" b="0" i="0" u="none" strike="noStrike" kern="0" cap="none" spc="0" normalizeH="0" baseline="0" noProof="0" dirty="0">
                <a:ln>
                  <a:noFill/>
                </a:ln>
                <a:solidFill>
                  <a:srgbClr val="FB8897"/>
                </a:solidFill>
                <a:effectLst/>
                <a:uLnTx/>
                <a:uFillTx/>
                <a:latin typeface="Calibri" panose="020F0502020204030204" pitchFamily="34" charset="0"/>
                <a:ea typeface="Arial-Rounded" pitchFamily="34" charset="0"/>
                <a:cs typeface="Calibri" panose="020F0502020204030204" pitchFamily="34" charset="0"/>
                <a:sym typeface="Arial"/>
              </a:rPr>
              <a:t>C. </a:t>
            </a:r>
            <a:r>
              <a:rPr kumimoji="0" lang="en-US" sz="6000" b="0" i="0" u="none" strike="noStrike" kern="0" cap="none" spc="0" normalizeH="0" baseline="0" noProof="0" dirty="0">
                <a:ln>
                  <a:noFill/>
                </a:ln>
                <a:solidFill>
                  <a:srgbClr val="002060"/>
                </a:solidFill>
                <a:effectLst/>
                <a:uLnTx/>
                <a:uFillTx/>
                <a:latin typeface="Calibri" panose="020F0502020204030204" pitchFamily="34" charset="0"/>
                <a:ea typeface="Arial-Rounded" pitchFamily="34" charset="0"/>
                <a:cs typeface="Calibri" panose="020F0502020204030204" pitchFamily="34" charset="0"/>
                <a:sym typeface="Arial"/>
              </a:rPr>
              <a:t>200</a:t>
            </a:r>
          </a:p>
        </p:txBody>
      </p:sp>
      <p:pic>
        <p:nvPicPr>
          <p:cNvPr id="19" name="Picture 1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329335" y="5559134"/>
            <a:ext cx="807556" cy="778352"/>
          </a:xfrm>
          <a:prstGeom prst="rect">
            <a:avLst/>
          </a:prstGeom>
        </p:spPr>
      </p:pic>
      <p:sp>
        <p:nvSpPr>
          <p:cNvPr id="20" name="Rectangle 19"/>
          <p:cNvSpPr/>
          <p:nvPr/>
        </p:nvSpPr>
        <p:spPr>
          <a:xfrm>
            <a:off x="1295400" y="990560"/>
            <a:ext cx="9525000" cy="861576"/>
          </a:xfrm>
          <a:prstGeom prst="rect">
            <a:avLst/>
          </a:prstGeom>
          <a:solidFill>
            <a:schemeClr val="accent6"/>
          </a:solidFill>
        </p:spPr>
        <p:txBody>
          <a:bodyPr wrap="square" lIns="121725" tIns="60862" rIns="121725" bIns="60862">
            <a:spAutoFit/>
          </a:bodyPr>
          <a:lstStyle/>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r>
              <a:rPr kumimoji="0" lang="en-US" sz="4800" b="1" i="0" u="none" strike="noStrike" kern="0" cap="none" spc="0" normalizeH="0" baseline="0" noProof="0" dirty="0">
                <a:ln>
                  <a:noFill/>
                </a:ln>
                <a:solidFill>
                  <a:srgbClr val="C2F2FF"/>
                </a:solidFill>
                <a:effectLst/>
                <a:uLnTx/>
                <a:uFillTx/>
                <a:latin typeface="Calibri" panose="020F0502020204030204" pitchFamily="34" charset="0"/>
                <a:ea typeface="Arial-Rounded" pitchFamily="34" charset="0"/>
                <a:cs typeface="Calibri" panose="020F0502020204030204" pitchFamily="34" charset="0"/>
                <a:sym typeface="Arial"/>
              </a:rPr>
              <a:t>2 000 mm = ? m</a:t>
            </a:r>
          </a:p>
        </p:txBody>
      </p:sp>
    </p:spTree>
    <p:extLst>
      <p:ext uri="{BB962C8B-B14F-4D97-AF65-F5344CB8AC3E}">
        <p14:creationId xmlns:p14="http://schemas.microsoft.com/office/powerpoint/2010/main" val="1801395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strVal val="#ppt_w*0.70"/>
                                          </p:val>
                                        </p:tav>
                                        <p:tav tm="100000">
                                          <p:val>
                                            <p:strVal val="#ppt_w"/>
                                          </p:val>
                                        </p:tav>
                                      </p:tavLst>
                                    </p:anim>
                                    <p:anim calcmode="lin" valueType="num">
                                      <p:cBhvr>
                                        <p:cTn id="8" dur="1000" fill="hold"/>
                                        <p:tgtEl>
                                          <p:spTgt spid="14"/>
                                        </p:tgtEl>
                                        <p:attrNameLst>
                                          <p:attrName>ppt_h</p:attrName>
                                        </p:attrNameLst>
                                      </p:cBhvr>
                                      <p:tavLst>
                                        <p:tav tm="0">
                                          <p:val>
                                            <p:strVal val="#ppt_h"/>
                                          </p:val>
                                        </p:tav>
                                        <p:tav tm="100000">
                                          <p:val>
                                            <p:strVal val="#ppt_h"/>
                                          </p:val>
                                        </p:tav>
                                      </p:tavLst>
                                    </p:anim>
                                    <p:animEffect transition="in" filter="fade">
                                      <p:cBhvr>
                                        <p:cTn id="9" dur="1000"/>
                                        <p:tgtEl>
                                          <p:spTgt spid="14"/>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1000" fill="hold"/>
                                        <p:tgtEl>
                                          <p:spTgt spid="15"/>
                                        </p:tgtEl>
                                        <p:attrNameLst>
                                          <p:attrName>ppt_w</p:attrName>
                                        </p:attrNameLst>
                                      </p:cBhvr>
                                      <p:tavLst>
                                        <p:tav tm="0">
                                          <p:val>
                                            <p:strVal val="#ppt_w*0.70"/>
                                          </p:val>
                                        </p:tav>
                                        <p:tav tm="100000">
                                          <p:val>
                                            <p:strVal val="#ppt_w"/>
                                          </p:val>
                                        </p:tav>
                                      </p:tavLst>
                                    </p:anim>
                                    <p:anim calcmode="lin" valueType="num">
                                      <p:cBhvr>
                                        <p:cTn id="13" dur="1000" fill="hold"/>
                                        <p:tgtEl>
                                          <p:spTgt spid="15"/>
                                        </p:tgtEl>
                                        <p:attrNameLst>
                                          <p:attrName>ppt_h</p:attrName>
                                        </p:attrNameLst>
                                      </p:cBhvr>
                                      <p:tavLst>
                                        <p:tav tm="0">
                                          <p:val>
                                            <p:strVal val="#ppt_h"/>
                                          </p:val>
                                        </p:tav>
                                        <p:tav tm="100000">
                                          <p:val>
                                            <p:strVal val="#ppt_h"/>
                                          </p:val>
                                        </p:tav>
                                      </p:tavLst>
                                    </p:anim>
                                    <p:animEffect transition="in" filter="fade">
                                      <p:cBhvr>
                                        <p:cTn id="14" dur="1000"/>
                                        <p:tgtEl>
                                          <p:spTgt spid="15"/>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1000" fill="hold"/>
                                        <p:tgtEl>
                                          <p:spTgt spid="18"/>
                                        </p:tgtEl>
                                        <p:attrNameLst>
                                          <p:attrName>ppt_w</p:attrName>
                                        </p:attrNameLst>
                                      </p:cBhvr>
                                      <p:tavLst>
                                        <p:tav tm="0">
                                          <p:val>
                                            <p:strVal val="#ppt_w*0.70"/>
                                          </p:val>
                                        </p:tav>
                                        <p:tav tm="100000">
                                          <p:val>
                                            <p:strVal val="#ppt_w"/>
                                          </p:val>
                                        </p:tav>
                                      </p:tavLst>
                                    </p:anim>
                                    <p:anim calcmode="lin" valueType="num">
                                      <p:cBhvr>
                                        <p:cTn id="18" dur="1000" fill="hold"/>
                                        <p:tgtEl>
                                          <p:spTgt spid="18"/>
                                        </p:tgtEl>
                                        <p:attrNameLst>
                                          <p:attrName>ppt_h</p:attrName>
                                        </p:attrNameLst>
                                      </p:cBhvr>
                                      <p:tavLst>
                                        <p:tav tm="0">
                                          <p:val>
                                            <p:strVal val="#ppt_h"/>
                                          </p:val>
                                        </p:tav>
                                        <p:tav tm="100000">
                                          <p:val>
                                            <p:strVal val="#ppt_h"/>
                                          </p:val>
                                        </p:tav>
                                      </p:tavLst>
                                    </p:anim>
                                    <p:animEffect transition="in" filter="fade">
                                      <p:cBhvr>
                                        <p:cTn id="19"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0" restart="whenNotActive" fill="hold" evtFilter="cancelBubble" nodeType="interactiveSeq">
                <p:stCondLst>
                  <p:cond evt="onClick" delay="0">
                    <p:tgtEl>
                      <p:spTgt spid="14"/>
                    </p:tgtEl>
                  </p:cond>
                </p:stCondLst>
                <p:endSync evt="end" delay="0">
                  <p:rtn val="all"/>
                </p:endSync>
                <p:childTnLst>
                  <p:par>
                    <p:cTn id="21" fill="hold">
                      <p:stCondLst>
                        <p:cond delay="0"/>
                      </p:stCondLst>
                      <p:childTnLst>
                        <p:par>
                          <p:cTn id="22" fill="hold">
                            <p:stCondLst>
                              <p:cond delay="0"/>
                            </p:stCondLst>
                            <p:childTnLst>
                              <p:par>
                                <p:cTn id="23" presetID="1" presetClass="emph" presetSubtype="2" fill="hold" nodeType="withEffect">
                                  <p:stCondLst>
                                    <p:cond delay="0"/>
                                  </p:stCondLst>
                                  <p:childTnLst>
                                    <p:animClr clrSpc="rgb" dir="cw">
                                      <p:cBhvr>
                                        <p:cTn id="24" dur="250" fill="hold"/>
                                        <p:tgtEl>
                                          <p:spTgt spid="14"/>
                                        </p:tgtEl>
                                        <p:attrNameLst>
                                          <p:attrName>fillcolor</p:attrName>
                                        </p:attrNameLst>
                                      </p:cBhvr>
                                      <p:to>
                                        <a:schemeClr val="bg2"/>
                                      </p:to>
                                    </p:animClr>
                                    <p:set>
                                      <p:cBhvr>
                                        <p:cTn id="25" dur="250" fill="hold"/>
                                        <p:tgtEl>
                                          <p:spTgt spid="14"/>
                                        </p:tgtEl>
                                        <p:attrNameLst>
                                          <p:attrName>fill.type</p:attrName>
                                        </p:attrNameLst>
                                      </p:cBhvr>
                                      <p:to>
                                        <p:strVal val="solid"/>
                                      </p:to>
                                    </p:set>
                                    <p:set>
                                      <p:cBhvr>
                                        <p:cTn id="26" dur="250" fill="hold"/>
                                        <p:tgtEl>
                                          <p:spTgt spid="14"/>
                                        </p:tgtEl>
                                        <p:attrNameLst>
                                          <p:attrName>fill.on</p:attrName>
                                        </p:attrNameLst>
                                      </p:cBhvr>
                                      <p:to>
                                        <p:strVal val="true"/>
                                      </p:to>
                                    </p:set>
                                  </p:childTnLst>
                                  <p:subTnLst>
                                    <p:audio>
                                      <p:cMediaNode>
                                        <p:cTn display="0" masterRel="sameClick">
                                          <p:stCondLst>
                                            <p:cond evt="begin" delay="0">
                                              <p:tn val="23"/>
                                            </p:cond>
                                          </p:stCondLst>
                                          <p:endCondLst>
                                            <p:cond evt="onStopAudio" delay="0">
                                              <p:tgtEl>
                                                <p:sldTgt/>
                                              </p:tgtEl>
                                            </p:cond>
                                          </p:endCondLst>
                                        </p:cTn>
                                        <p:tgtEl>
                                          <p:sndTgt r:embed="rId2" name="click.wav"/>
                                        </p:tgtEl>
                                      </p:cMediaNode>
                                    </p:audio>
                                  </p:subTnLst>
                                </p:cTn>
                              </p:par>
                              <p:par>
                                <p:cTn id="27" presetID="1" presetClass="emph" presetSubtype="2" fill="hold" nodeType="withEffect">
                                  <p:stCondLst>
                                    <p:cond delay="500"/>
                                  </p:stCondLst>
                                  <p:childTnLst>
                                    <p:animClr clrSpc="rgb" dir="cw">
                                      <p:cBhvr>
                                        <p:cTn id="28" dur="250" fill="hold"/>
                                        <p:tgtEl>
                                          <p:spTgt spid="14"/>
                                        </p:tgtEl>
                                        <p:attrNameLst>
                                          <p:attrName>fillcolor</p:attrName>
                                        </p:attrNameLst>
                                      </p:cBhvr>
                                      <p:to>
                                        <a:schemeClr val="bg2"/>
                                      </p:to>
                                    </p:animClr>
                                    <p:set>
                                      <p:cBhvr>
                                        <p:cTn id="29" dur="250" fill="hold"/>
                                        <p:tgtEl>
                                          <p:spTgt spid="14"/>
                                        </p:tgtEl>
                                        <p:attrNameLst>
                                          <p:attrName>fill.type</p:attrName>
                                        </p:attrNameLst>
                                      </p:cBhvr>
                                      <p:to>
                                        <p:strVal val="solid"/>
                                      </p:to>
                                    </p:set>
                                    <p:set>
                                      <p:cBhvr>
                                        <p:cTn id="30" dur="250" fill="hold"/>
                                        <p:tgtEl>
                                          <p:spTgt spid="14"/>
                                        </p:tgtEl>
                                        <p:attrNameLst>
                                          <p:attrName>fill.on</p:attrName>
                                        </p:attrNameLst>
                                      </p:cBhvr>
                                      <p:to>
                                        <p:strVal val="true"/>
                                      </p:to>
                                    </p:set>
                                  </p:childTnLst>
                                </p:cTn>
                              </p:par>
                              <p:par>
                                <p:cTn id="31" presetID="23" presetClass="entr" presetSubtype="32" fill="hold" nodeType="withEffect">
                                  <p:stCondLst>
                                    <p:cond delay="500"/>
                                  </p:stCondLst>
                                  <p:childTnLst>
                                    <p:set>
                                      <p:cBhvr>
                                        <p:cTn id="32" dur="1" fill="hold">
                                          <p:stCondLst>
                                            <p:cond delay="0"/>
                                          </p:stCondLst>
                                        </p:cTn>
                                        <p:tgtEl>
                                          <p:spTgt spid="16"/>
                                        </p:tgtEl>
                                        <p:attrNameLst>
                                          <p:attrName>style.visibility</p:attrName>
                                        </p:attrNameLst>
                                      </p:cBhvr>
                                      <p:to>
                                        <p:strVal val="visible"/>
                                      </p:to>
                                    </p:set>
                                    <p:anim calcmode="lin" valueType="num">
                                      <p:cBhvr>
                                        <p:cTn id="33" dur="250" fill="hold"/>
                                        <p:tgtEl>
                                          <p:spTgt spid="16"/>
                                        </p:tgtEl>
                                        <p:attrNameLst>
                                          <p:attrName>ppt_w</p:attrName>
                                        </p:attrNameLst>
                                      </p:cBhvr>
                                      <p:tavLst>
                                        <p:tav tm="0">
                                          <p:val>
                                            <p:strVal val="4*#ppt_w"/>
                                          </p:val>
                                        </p:tav>
                                        <p:tav tm="100000">
                                          <p:val>
                                            <p:strVal val="#ppt_w"/>
                                          </p:val>
                                        </p:tav>
                                      </p:tavLst>
                                    </p:anim>
                                    <p:anim calcmode="lin" valueType="num">
                                      <p:cBhvr>
                                        <p:cTn id="34" dur="250" fill="hold"/>
                                        <p:tgtEl>
                                          <p:spTgt spid="16"/>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31"/>
                                            </p:cond>
                                          </p:stCondLst>
                                          <p:endCondLst>
                                            <p:cond evt="onStopAudio" delay="0">
                                              <p:tgtEl>
                                                <p:sldTgt/>
                                              </p:tgtEl>
                                            </p:cond>
                                          </p:endCondLst>
                                        </p:cTn>
                                        <p:tgtEl>
                                          <p:sndTgt r:embed="rId3" name="Check mark.wav"/>
                                        </p:tgtEl>
                                      </p:cMediaNode>
                                    </p:audio>
                                  </p:subTnLst>
                                </p:cTn>
                              </p:par>
                            </p:childTnLst>
                          </p:cTn>
                        </p:par>
                      </p:childTnLst>
                    </p:cTn>
                  </p:par>
                </p:childTnLst>
              </p:cTn>
              <p:nextCondLst>
                <p:cond evt="onClick" delay="0">
                  <p:tgtEl>
                    <p:spTgt spid="14"/>
                  </p:tgtEl>
                </p:cond>
              </p:nextCondLst>
            </p:seq>
            <p:seq concurrent="1" nextAc="seek">
              <p:cTn id="35" restart="whenNotActive" fill="hold" evtFilter="cancelBubble" nodeType="interactiveSeq">
                <p:stCondLst>
                  <p:cond evt="onClick" delay="0">
                    <p:tgtEl>
                      <p:spTgt spid="15"/>
                    </p:tgtEl>
                  </p:cond>
                </p:stCondLst>
                <p:endSync evt="end" delay="0">
                  <p:rtn val="all"/>
                </p:endSync>
                <p:childTnLst>
                  <p:par>
                    <p:cTn id="36" fill="hold">
                      <p:stCondLst>
                        <p:cond delay="0"/>
                      </p:stCondLst>
                      <p:childTnLst>
                        <p:par>
                          <p:cTn id="37" fill="hold">
                            <p:stCondLst>
                              <p:cond delay="0"/>
                            </p:stCondLst>
                            <p:childTnLst>
                              <p:par>
                                <p:cTn id="38" presetID="1" presetClass="emph" presetSubtype="2" fill="hold" nodeType="withEffect">
                                  <p:stCondLst>
                                    <p:cond delay="0"/>
                                  </p:stCondLst>
                                  <p:childTnLst>
                                    <p:animClr clrSpc="rgb" dir="cw">
                                      <p:cBhvr>
                                        <p:cTn id="39" dur="250" fill="hold"/>
                                        <p:tgtEl>
                                          <p:spTgt spid="15"/>
                                        </p:tgtEl>
                                        <p:attrNameLst>
                                          <p:attrName>fillcolor</p:attrName>
                                        </p:attrNameLst>
                                      </p:cBhvr>
                                      <p:to>
                                        <a:schemeClr val="accent1"/>
                                      </p:to>
                                    </p:animClr>
                                    <p:set>
                                      <p:cBhvr>
                                        <p:cTn id="40" dur="250" fill="hold"/>
                                        <p:tgtEl>
                                          <p:spTgt spid="15"/>
                                        </p:tgtEl>
                                        <p:attrNameLst>
                                          <p:attrName>fill.type</p:attrName>
                                        </p:attrNameLst>
                                      </p:cBhvr>
                                      <p:to>
                                        <p:strVal val="solid"/>
                                      </p:to>
                                    </p:set>
                                    <p:set>
                                      <p:cBhvr>
                                        <p:cTn id="41" dur="250" fill="hold"/>
                                        <p:tgtEl>
                                          <p:spTgt spid="15"/>
                                        </p:tgtEl>
                                        <p:attrNameLst>
                                          <p:attrName>fill.on</p:attrName>
                                        </p:attrNameLst>
                                      </p:cBhvr>
                                      <p:to>
                                        <p:strVal val="true"/>
                                      </p:to>
                                    </p:set>
                                  </p:childTnLst>
                                  <p:subTnLst>
                                    <p:audio>
                                      <p:cMediaNode>
                                        <p:cTn display="0" masterRel="sameClick">
                                          <p:stCondLst>
                                            <p:cond evt="begin" delay="0">
                                              <p:tn val="38"/>
                                            </p:cond>
                                          </p:stCondLst>
                                          <p:endCondLst>
                                            <p:cond evt="onStopAudio" delay="0">
                                              <p:tgtEl>
                                                <p:sldTgt/>
                                              </p:tgtEl>
                                            </p:cond>
                                          </p:endCondLst>
                                        </p:cTn>
                                        <p:tgtEl>
                                          <p:sndTgt r:embed="rId2" name="click.wav"/>
                                        </p:tgtEl>
                                      </p:cMediaNode>
                                    </p:audio>
                                  </p:subTnLst>
                                </p:cTn>
                              </p:par>
                              <p:par>
                                <p:cTn id="42" presetID="1" presetClass="emph" presetSubtype="2" fill="hold" nodeType="withEffect">
                                  <p:stCondLst>
                                    <p:cond delay="500"/>
                                  </p:stCondLst>
                                  <p:childTnLst>
                                    <p:animClr clrSpc="rgb" dir="cw">
                                      <p:cBhvr>
                                        <p:cTn id="43" dur="250" fill="hold"/>
                                        <p:tgtEl>
                                          <p:spTgt spid="15"/>
                                        </p:tgtEl>
                                        <p:attrNameLst>
                                          <p:attrName>fillcolor</p:attrName>
                                        </p:attrNameLst>
                                      </p:cBhvr>
                                      <p:to>
                                        <a:schemeClr val="accent1"/>
                                      </p:to>
                                    </p:animClr>
                                    <p:set>
                                      <p:cBhvr>
                                        <p:cTn id="44" dur="250" fill="hold"/>
                                        <p:tgtEl>
                                          <p:spTgt spid="15"/>
                                        </p:tgtEl>
                                        <p:attrNameLst>
                                          <p:attrName>fill.type</p:attrName>
                                        </p:attrNameLst>
                                      </p:cBhvr>
                                      <p:to>
                                        <p:strVal val="solid"/>
                                      </p:to>
                                    </p:set>
                                    <p:set>
                                      <p:cBhvr>
                                        <p:cTn id="45" dur="250" fill="hold"/>
                                        <p:tgtEl>
                                          <p:spTgt spid="15"/>
                                        </p:tgtEl>
                                        <p:attrNameLst>
                                          <p:attrName>fill.on</p:attrName>
                                        </p:attrNameLst>
                                      </p:cBhvr>
                                      <p:to>
                                        <p:strVal val="true"/>
                                      </p:to>
                                    </p:set>
                                  </p:childTnLst>
                                </p:cTn>
                              </p:par>
                              <p:par>
                                <p:cTn id="46" presetID="23" presetClass="entr" presetSubtype="32" fill="hold" nodeType="withEffect">
                                  <p:stCondLst>
                                    <p:cond delay="500"/>
                                  </p:stCondLst>
                                  <p:childTnLst>
                                    <p:set>
                                      <p:cBhvr>
                                        <p:cTn id="47" dur="1" fill="hold">
                                          <p:stCondLst>
                                            <p:cond delay="0"/>
                                          </p:stCondLst>
                                        </p:cTn>
                                        <p:tgtEl>
                                          <p:spTgt spid="17"/>
                                        </p:tgtEl>
                                        <p:attrNameLst>
                                          <p:attrName>style.visibility</p:attrName>
                                        </p:attrNameLst>
                                      </p:cBhvr>
                                      <p:to>
                                        <p:strVal val="visible"/>
                                      </p:to>
                                    </p:set>
                                    <p:anim calcmode="lin" valueType="num">
                                      <p:cBhvr>
                                        <p:cTn id="48" dur="250" fill="hold"/>
                                        <p:tgtEl>
                                          <p:spTgt spid="17"/>
                                        </p:tgtEl>
                                        <p:attrNameLst>
                                          <p:attrName>ppt_w</p:attrName>
                                        </p:attrNameLst>
                                      </p:cBhvr>
                                      <p:tavLst>
                                        <p:tav tm="0">
                                          <p:val>
                                            <p:strVal val="4*#ppt_w"/>
                                          </p:val>
                                        </p:tav>
                                        <p:tav tm="100000">
                                          <p:val>
                                            <p:strVal val="#ppt_w"/>
                                          </p:val>
                                        </p:tav>
                                      </p:tavLst>
                                    </p:anim>
                                    <p:anim calcmode="lin" valueType="num">
                                      <p:cBhvr>
                                        <p:cTn id="49" dur="250" fill="hold"/>
                                        <p:tgtEl>
                                          <p:spTgt spid="1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46"/>
                                            </p:cond>
                                          </p:stCondLst>
                                          <p:endCondLst>
                                            <p:cond evt="onStopAudio" delay="0">
                                              <p:tgtEl>
                                                <p:sldTgt/>
                                              </p:tgtEl>
                                            </p:cond>
                                          </p:endCondLst>
                                        </p:cTn>
                                        <p:tgtEl>
                                          <p:sndTgt r:embed="rId4" name="Wrong Buzzer.wav"/>
                                        </p:tgtEl>
                                      </p:cMediaNode>
                                    </p:audio>
                                  </p:subTnLst>
                                </p:cTn>
                              </p:par>
                            </p:childTnLst>
                          </p:cTn>
                        </p:par>
                      </p:childTnLst>
                    </p:cTn>
                  </p:par>
                </p:childTnLst>
              </p:cTn>
              <p:nextCondLst>
                <p:cond evt="onClick" delay="0">
                  <p:tgtEl>
                    <p:spTgt spid="15"/>
                  </p:tgtEl>
                </p:cond>
              </p:nextCondLst>
            </p:seq>
            <p:seq concurrent="1" nextAc="seek">
              <p:cTn id="50" restart="whenNotActive" fill="hold" evtFilter="cancelBubble" nodeType="interactiveSeq">
                <p:stCondLst>
                  <p:cond evt="onClick" delay="0">
                    <p:tgtEl>
                      <p:spTgt spid="18"/>
                    </p:tgtEl>
                  </p:cond>
                </p:stCondLst>
                <p:endSync evt="end" delay="0">
                  <p:rtn val="all"/>
                </p:endSync>
                <p:childTnLst>
                  <p:par>
                    <p:cTn id="51" fill="hold">
                      <p:stCondLst>
                        <p:cond delay="0"/>
                      </p:stCondLst>
                      <p:childTnLst>
                        <p:par>
                          <p:cTn id="52" fill="hold">
                            <p:stCondLst>
                              <p:cond delay="0"/>
                            </p:stCondLst>
                            <p:childTnLst>
                              <p:par>
                                <p:cTn id="53" presetID="1" presetClass="emph" presetSubtype="2" fill="hold" nodeType="withEffect">
                                  <p:stCondLst>
                                    <p:cond delay="0"/>
                                  </p:stCondLst>
                                  <p:childTnLst>
                                    <p:animClr clrSpc="rgb" dir="cw">
                                      <p:cBhvr>
                                        <p:cTn id="54" dur="250" fill="hold"/>
                                        <p:tgtEl>
                                          <p:spTgt spid="18"/>
                                        </p:tgtEl>
                                        <p:attrNameLst>
                                          <p:attrName>fillcolor</p:attrName>
                                        </p:attrNameLst>
                                      </p:cBhvr>
                                      <p:to>
                                        <a:schemeClr val="accent1"/>
                                      </p:to>
                                    </p:animClr>
                                    <p:set>
                                      <p:cBhvr>
                                        <p:cTn id="55" dur="250" fill="hold"/>
                                        <p:tgtEl>
                                          <p:spTgt spid="18"/>
                                        </p:tgtEl>
                                        <p:attrNameLst>
                                          <p:attrName>fill.type</p:attrName>
                                        </p:attrNameLst>
                                      </p:cBhvr>
                                      <p:to>
                                        <p:strVal val="solid"/>
                                      </p:to>
                                    </p:set>
                                    <p:set>
                                      <p:cBhvr>
                                        <p:cTn id="56" dur="250" fill="hold"/>
                                        <p:tgtEl>
                                          <p:spTgt spid="18"/>
                                        </p:tgtEl>
                                        <p:attrNameLst>
                                          <p:attrName>fill.on</p:attrName>
                                        </p:attrNameLst>
                                      </p:cBhvr>
                                      <p:to>
                                        <p:strVal val="true"/>
                                      </p:to>
                                    </p:set>
                                  </p:childTnLst>
                                  <p:subTnLst>
                                    <p:audio>
                                      <p:cMediaNode>
                                        <p:cTn display="0" masterRel="sameClick">
                                          <p:stCondLst>
                                            <p:cond evt="begin" delay="0">
                                              <p:tn val="53"/>
                                            </p:cond>
                                          </p:stCondLst>
                                          <p:endCondLst>
                                            <p:cond evt="onStopAudio" delay="0">
                                              <p:tgtEl>
                                                <p:sldTgt/>
                                              </p:tgtEl>
                                            </p:cond>
                                          </p:endCondLst>
                                        </p:cTn>
                                        <p:tgtEl>
                                          <p:sndTgt r:embed="rId2" name="click.wav"/>
                                        </p:tgtEl>
                                      </p:cMediaNode>
                                    </p:audio>
                                  </p:subTnLst>
                                </p:cTn>
                              </p:par>
                              <p:par>
                                <p:cTn id="57" presetID="1" presetClass="emph" presetSubtype="2" fill="hold" nodeType="withEffect">
                                  <p:stCondLst>
                                    <p:cond delay="500"/>
                                  </p:stCondLst>
                                  <p:childTnLst>
                                    <p:animClr clrSpc="rgb" dir="cw">
                                      <p:cBhvr>
                                        <p:cTn id="58" dur="250" fill="hold"/>
                                        <p:tgtEl>
                                          <p:spTgt spid="18"/>
                                        </p:tgtEl>
                                        <p:attrNameLst>
                                          <p:attrName>fillcolor</p:attrName>
                                        </p:attrNameLst>
                                      </p:cBhvr>
                                      <p:to>
                                        <a:schemeClr val="accent1"/>
                                      </p:to>
                                    </p:animClr>
                                    <p:set>
                                      <p:cBhvr>
                                        <p:cTn id="59" dur="250" fill="hold"/>
                                        <p:tgtEl>
                                          <p:spTgt spid="18"/>
                                        </p:tgtEl>
                                        <p:attrNameLst>
                                          <p:attrName>fill.type</p:attrName>
                                        </p:attrNameLst>
                                      </p:cBhvr>
                                      <p:to>
                                        <p:strVal val="solid"/>
                                      </p:to>
                                    </p:set>
                                    <p:set>
                                      <p:cBhvr>
                                        <p:cTn id="60" dur="250" fill="hold"/>
                                        <p:tgtEl>
                                          <p:spTgt spid="18"/>
                                        </p:tgtEl>
                                        <p:attrNameLst>
                                          <p:attrName>fill.on</p:attrName>
                                        </p:attrNameLst>
                                      </p:cBhvr>
                                      <p:to>
                                        <p:strVal val="true"/>
                                      </p:to>
                                    </p:set>
                                  </p:childTnLst>
                                </p:cTn>
                              </p:par>
                              <p:par>
                                <p:cTn id="61" presetID="23" presetClass="entr" presetSubtype="32" fill="hold" nodeType="withEffect">
                                  <p:stCondLst>
                                    <p:cond delay="500"/>
                                  </p:stCondLst>
                                  <p:childTnLst>
                                    <p:set>
                                      <p:cBhvr>
                                        <p:cTn id="62" dur="1" fill="hold">
                                          <p:stCondLst>
                                            <p:cond delay="0"/>
                                          </p:stCondLst>
                                        </p:cTn>
                                        <p:tgtEl>
                                          <p:spTgt spid="19"/>
                                        </p:tgtEl>
                                        <p:attrNameLst>
                                          <p:attrName>style.visibility</p:attrName>
                                        </p:attrNameLst>
                                      </p:cBhvr>
                                      <p:to>
                                        <p:strVal val="visible"/>
                                      </p:to>
                                    </p:set>
                                    <p:anim calcmode="lin" valueType="num">
                                      <p:cBhvr>
                                        <p:cTn id="63" dur="250" fill="hold"/>
                                        <p:tgtEl>
                                          <p:spTgt spid="19"/>
                                        </p:tgtEl>
                                        <p:attrNameLst>
                                          <p:attrName>ppt_w</p:attrName>
                                        </p:attrNameLst>
                                      </p:cBhvr>
                                      <p:tavLst>
                                        <p:tav tm="0">
                                          <p:val>
                                            <p:strVal val="4*#ppt_w"/>
                                          </p:val>
                                        </p:tav>
                                        <p:tav tm="100000">
                                          <p:val>
                                            <p:strVal val="#ppt_w"/>
                                          </p:val>
                                        </p:tav>
                                      </p:tavLst>
                                    </p:anim>
                                    <p:anim calcmode="lin" valueType="num">
                                      <p:cBhvr>
                                        <p:cTn id="64" dur="250" fill="hold"/>
                                        <p:tgtEl>
                                          <p:spTgt spid="1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1"/>
                                            </p:cond>
                                          </p:stCondLst>
                                          <p:endCondLst>
                                            <p:cond evt="onStopAudio" delay="0">
                                              <p:tgtEl>
                                                <p:sldTgt/>
                                              </p:tgtEl>
                                            </p:cond>
                                          </p:endCondLst>
                                        </p:cTn>
                                        <p:tgtEl>
                                          <p:sndTgt r:embed="rId4" name="Wrong Buzzer.wav"/>
                                        </p:tgtEl>
                                      </p:cMediaNode>
                                    </p:audio>
                                  </p:subTnLst>
                                </p:cTn>
                              </p:par>
                            </p:childTnLst>
                          </p:cTn>
                        </p:par>
                      </p:childTnLst>
                    </p:cTn>
                  </p:par>
                </p:childTnLst>
              </p:cTn>
              <p:nextCondLst>
                <p:cond evt="onClick" delay="0">
                  <p:tgtEl>
                    <p:spTgt spid="18"/>
                  </p:tgtEl>
                </p:cond>
              </p:nextCondLst>
            </p:seq>
          </p:childTnLst>
        </p:cTn>
      </p:par>
    </p:tnLst>
    <p:bldLst>
      <p:bldP spid="14" grpId="0" animBg="1"/>
      <p:bldP spid="15" grpId="0" animBg="1"/>
      <p:bldP spid="1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 name="图片 19">
            <a:extLst>
              <a:ext uri="{FF2B5EF4-FFF2-40B4-BE49-F238E27FC236}">
                <a16:creationId xmlns="" xmlns:a16="http://schemas.microsoft.com/office/drawing/2014/main" id="{B588D7D1-0819-4831-B693-14682E2BA1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1453" y="-336546"/>
            <a:ext cx="5905429" cy="4491451"/>
          </a:xfrm>
          <a:prstGeom prst="rect">
            <a:avLst/>
          </a:prstGeom>
        </p:spPr>
      </p:pic>
      <p:pic>
        <p:nvPicPr>
          <p:cNvPr id="19" name="淘宝网chenying0907出品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6854" y="1994363"/>
            <a:ext cx="449181" cy="429861"/>
          </a:xfrm>
          <a:prstGeom prst="rect">
            <a:avLst/>
          </a:prstGeom>
        </p:spPr>
      </p:pic>
      <p:pic>
        <p:nvPicPr>
          <p:cNvPr id="21" name="淘宝网chenying0907出品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61045" y="842099"/>
            <a:ext cx="743548" cy="711567"/>
          </a:xfrm>
          <a:prstGeom prst="rect">
            <a:avLst/>
          </a:prstGeom>
        </p:spPr>
      </p:pic>
      <p:pic>
        <p:nvPicPr>
          <p:cNvPr id="27" name="淘宝网chenying0907出品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62544" y="523343"/>
            <a:ext cx="449181" cy="429861"/>
          </a:xfrm>
          <a:prstGeom prst="rect">
            <a:avLst/>
          </a:prstGeom>
        </p:spPr>
      </p:pic>
      <p:pic>
        <p:nvPicPr>
          <p:cNvPr id="22" name="淘宝网chenying0907出品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34108" y="3046266"/>
            <a:ext cx="799873" cy="765469"/>
          </a:xfrm>
          <a:prstGeom prst="rect">
            <a:avLst/>
          </a:prstGeom>
        </p:spPr>
      </p:pic>
      <p:sp>
        <p:nvSpPr>
          <p:cNvPr id="13" name="矩形: 圆角 14"/>
          <p:cNvSpPr/>
          <p:nvPr/>
        </p:nvSpPr>
        <p:spPr>
          <a:xfrm>
            <a:off x="4845981" y="2510694"/>
            <a:ext cx="2131488" cy="869280"/>
          </a:xfrm>
          <a:prstGeom prst="roundRect">
            <a:avLst>
              <a:gd name="adj" fmla="val 50000"/>
            </a:avLst>
          </a:prstGeom>
          <a:solidFill>
            <a:srgbClr val="89FF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20000"/>
              </a:lnSpc>
              <a:spcBef>
                <a:spcPts val="0"/>
              </a:spcBef>
              <a:spcAft>
                <a:spcPts val="0"/>
              </a:spcAft>
              <a:buClrTx/>
              <a:buSzTx/>
              <a:buFontTx/>
              <a:buNone/>
              <a:tabLst/>
              <a:defRPr/>
            </a:pPr>
            <a:r>
              <a:rPr kumimoji="0" lang="en-US" altLang="zh-CN" sz="4800" b="1" i="0" u="sng" strike="noStrike" kern="1200" cap="none" spc="0" normalizeH="0" baseline="0" noProof="0" dirty="0" err="1">
                <a:ln>
                  <a:noFill/>
                </a:ln>
                <a:solidFill>
                  <a:srgbClr val="000000">
                    <a:lumMod val="75000"/>
                    <a:lumOff val="25000"/>
                  </a:srgbClr>
                </a:solidFill>
                <a:effectLst/>
                <a:uLnTx/>
                <a:uFillTx/>
                <a:latin typeface="Calibri" panose="020F0502020204030204" pitchFamily="34" charset="0"/>
                <a:ea typeface="微软雅黑" panose="020B0503020204020204" pitchFamily="34" charset="-122"/>
                <a:cs typeface="Calibri" panose="020F0502020204030204" pitchFamily="34" charset="0"/>
                <a:sym typeface="迷你简细行楷" panose="02010609000101010101" charset="-122"/>
              </a:rPr>
              <a:t>Toán</a:t>
            </a:r>
            <a:endParaRPr kumimoji="0" lang="zh-CN" altLang="en-US" sz="4800" b="1" i="0" u="sng" strike="noStrike" kern="1200" cap="none" spc="0" normalizeH="0" baseline="0" noProof="0" dirty="0">
              <a:ln>
                <a:noFill/>
              </a:ln>
              <a:solidFill>
                <a:srgbClr val="000000">
                  <a:lumMod val="75000"/>
                  <a:lumOff val="25000"/>
                </a:srgbClr>
              </a:solidFill>
              <a:effectLst/>
              <a:uLnTx/>
              <a:uFillTx/>
              <a:latin typeface="Calibri" panose="020F0502020204030204" pitchFamily="34" charset="0"/>
              <a:ea typeface="微软雅黑" panose="020B0503020204020204" pitchFamily="34" charset="-122"/>
              <a:cs typeface="Calibri" panose="020F0502020204030204" pitchFamily="34" charset="0"/>
              <a:sym typeface="迷你简细行楷" panose="02010609000101010101" charset="-122"/>
            </a:endParaRPr>
          </a:p>
        </p:txBody>
      </p:sp>
      <p:pic>
        <p:nvPicPr>
          <p:cNvPr id="3" name="Picture 2">
            <a:extLst>
              <a:ext uri="{FF2B5EF4-FFF2-40B4-BE49-F238E27FC236}">
                <a16:creationId xmlns="" xmlns:a16="http://schemas.microsoft.com/office/drawing/2014/main" id="{BF55344C-7A87-4BE6-8CF9-FC7AF9984F8B}"/>
              </a:ext>
            </a:extLst>
          </p:cNvPr>
          <p:cNvPicPr>
            <a:picLocks noChangeAspect="1"/>
          </p:cNvPicPr>
          <p:nvPr/>
        </p:nvPicPr>
        <p:blipFill>
          <a:blip r:embed="rId5"/>
          <a:stretch>
            <a:fillRect/>
          </a:stretch>
        </p:blipFill>
        <p:spPr>
          <a:xfrm>
            <a:off x="1354728" y="3725066"/>
            <a:ext cx="9851990" cy="1109568"/>
          </a:xfrm>
          <a:prstGeom prst="rect">
            <a:avLst/>
          </a:prstGeom>
        </p:spPr>
      </p:pic>
    </p:spTree>
    <p:extLst>
      <p:ext uri="{BB962C8B-B14F-4D97-AF65-F5344CB8AC3E}">
        <p14:creationId xmlns:p14="http://schemas.microsoft.com/office/powerpoint/2010/main" val="33123427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0" presetClass="path" presetSubtype="0" accel="50000" decel="50000" fill="hold" nodeType="withEffect">
                                  <p:stCondLst>
                                    <p:cond delay="1000"/>
                                  </p:stCondLst>
                                  <p:childTnLst>
                                    <p:animMotion origin="layout" path="M 0.67917 -0.00896 L 0.67917 -0.00896 C 0.67622 -0.00555 0.67361 -0.00155 0.67049 0.00184 C 0.66945 0.00277 0.66806 0.00277 0.66684 0.004 C 0.66511 0.00586 0.66372 0.00832 0.66198 0.01049 C 0.65955 0.01357 0.65747 0.01789 0.65469 0.01913 L 0.64497 0.02345 C 0.64288 0.02561 0.64115 0.029 0.63889 0.02993 C 0.63368 0.03209 0.6283 0.03209 0.62292 0.03209 C 0.60018 0.03209 0.57743 0.03055 0.55469 0.02993 C 0.55347 0.02931 0.55226 0.02839 0.55104 0.02777 C 0.54757 0.02623 0.54097 0.02437 0.53768 0.02345 C 0.53646 0.02283 0.53525 0.0219 0.53403 0.02129 C 0.53073 0.01974 0.52431 0.01697 0.52431 0.01697 L 0.33646 0.01913 C 0.33472 0.01913 0.33316 0.02067 0.3316 0.02129 C 0.32882 0.02221 0.32587 0.02252 0.32309 0.02345 C 0.32136 0.02407 0.31979 0.02499 0.31823 0.02561 C 0.31268 0.02746 0.3099 0.02777 0.30469 0.02993 C 0.29879 0.03271 0.30278 0.03302 0.29497 0.03425 C 0.28924 0.03549 0.28368 0.03579 0.27795 0.03641 C 0.26129 0.04135 0.28195 0.03549 0.25834 0.04073 C 0.24931 0.04289 0.25365 0.04228 0.24618 0.04505 C 0.24219 0.0466 0.2382 0.04907 0.23403 0.04937 L 0.2158 0.05184 L 0.14618 0.04937 C 0.11042 0.04752 0.14497 0.04937 0.13038 0.04505 C 0.12674 0.04413 0.12309 0.04382 0.11945 0.04289 C 0.1165 0.04228 0.11372 0.04166 0.11094 0.04073 C 0.10851 0.04011 0.10608 0.03919 0.10347 0.03857 C 0.09948 0.03765 0.09549 0.03734 0.09132 0.03641 C 0.08021 0.02993 0.09775 0.04011 0.0816 0.03209 C 0.07917 0.03086 0.07674 0.029 0.07431 0.02777 C 0.07101 0.02623 0.06771 0.0253 0.06459 0.02345 C 0.06216 0.0219 0.05972 0.01974 0.05729 0.01913 L 0.04861 0.01697 C 0.03993 0.01172 0.05087 0.0182 0.04011 0.01265 C 0.03889 0.01203 0.03768 0.0111 0.03646 0.01049 C 0.0349 0.00956 0.03316 0.00925 0.0316 0.00832 C 0.02917 0.00709 0.02691 0.00462 0.02431 0.004 C 0.02066 0.00308 0.00938 -5.55556E-6 0.00608 -0.00032 C 0.004 -0.00063 0.00191 -0.00032 -5.55556E-7 -0.00032 L -5.55556E-7 -0.00032 " pathEditMode="relative" ptsTypes="AAAAAAAAAAAAAAAAAAAAAAAAAAAAAAAAAAAAAAAAAAA">
                                      <p:cBhvr>
                                        <p:cTn id="9" dur="3250" fill="hold"/>
                                        <p:tgtEl>
                                          <p:spTgt spid="19"/>
                                        </p:tgtEl>
                                        <p:attrNameLst>
                                          <p:attrName>ppt_x</p:attrName>
                                          <p:attrName>ppt_y</p:attrName>
                                        </p:attrNameLst>
                                      </p:cBhvr>
                                    </p:animMotion>
                                  </p:childTnLst>
                                </p:cTn>
                              </p:par>
                              <p:par>
                                <p:cTn id="10" presetID="8" presetClass="emph" presetSubtype="0" fill="hold" nodeType="withEffect">
                                  <p:stCondLst>
                                    <p:cond delay="1000"/>
                                  </p:stCondLst>
                                  <p:childTnLst>
                                    <p:animRot by="21600000">
                                      <p:cBhvr>
                                        <p:cTn id="11" dur="3250" fill="hold"/>
                                        <p:tgtEl>
                                          <p:spTgt spid="19"/>
                                        </p:tgtEl>
                                        <p:attrNameLst>
                                          <p:attrName>r</p:attrName>
                                        </p:attrNameLst>
                                      </p:cBhvr>
                                    </p:animRot>
                                  </p:childTnLst>
                                </p:cTn>
                              </p:par>
                              <p:par>
                                <p:cTn id="12" presetID="10" presetClass="entr" presetSubtype="0" fill="hold" nodeType="withEffect">
                                  <p:stCondLst>
                                    <p:cond delay="100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500"/>
                                        <p:tgtEl>
                                          <p:spTgt spid="27"/>
                                        </p:tgtEl>
                                      </p:cBhvr>
                                    </p:animEffect>
                                  </p:childTnLst>
                                </p:cTn>
                              </p:par>
                              <p:par>
                                <p:cTn id="15" presetID="0" presetClass="path" presetSubtype="0" accel="50000" decel="50000" fill="hold" nodeType="withEffect">
                                  <p:stCondLst>
                                    <p:cond delay="1000"/>
                                  </p:stCondLst>
                                  <p:childTnLst>
                                    <p:animMotion origin="layout" path="M 0.35608 -0.1108 L 0.35608 -0.1108 C 0.35278 -0.10586 0.34983 -0.1 0.34618 -0.09568 C 0.34479 -0.09414 0.34288 -0.09475 0.34132 -0.09352 C 0.33959 -0.09259 0.3382 -0.09043 0.33646 -0.0892 C 0.32952 -0.08395 0.33611 -0.09043 0.32795 -0.08488 C 0.32622 -0.08395 0.32483 -0.08117 0.32309 -0.08056 C 0.31858 -0.07901 0.31406 -0.07932 0.30972 -0.07839 C 0.28906 -0.07438 0.31424 -0.07562 0.27431 -0.07407 L 0.17309 -0.07191 L 0.16459 -0.06975 C 0.16216 -0.06914 0.15972 -0.0679 0.15729 -0.06759 C 0.14948 -0.06667 0.14184 -0.06605 0.13403 -0.06543 C 0.12466 -0.0571 0.13212 -0.06235 0.1158 -0.05895 C 0.11337 -0.05833 0.11094 -0.05772 0.10851 -0.05679 C 0.10677 -0.05617 0.10521 -0.05494 0.10365 -0.05463 C 0.07865 -0.04815 0.10087 -0.05586 0.08525 -0.05031 C 0.07379 -0.04012 0.0882 -0.05185 0.07309 -0.04383 C 0.07136 -0.0429 0.06997 -0.04043 0.06823 -0.03951 C 0.06372 -0.03673 0.05712 -0.03457 0.05243 -0.03302 C 0.05122 -0.03148 0.05 -0.02932 0.04861 -0.0287 C 0.04636 -0.02716 0.04375 -0.02716 0.04132 -0.02654 C 0.03941 -0.02593 0.03733 -0.025 0.03525 -0.02438 C 0.03368 -0.02377 0.03195 -0.02284 0.03038 -0.02222 C 0.02917 -0.0216 0.02795 -0.02037 0.02674 -0.02006 C 0.02344 -0.01883 0.02031 -0.01852 0.01702 -0.0179 C 0.01025 -0.01389 0.01632 -0.0179 0.00972 -0.01142 C 0.00816 -0.00957 0.00625 -0.00864 0.00486 -0.0071 C -0.00451 0.00401 0.00834 -0.00802 2.22222E-6 -0.00031 L 2.22222E-6 -0.00031 " pathEditMode="relative" ptsTypes="AAAAAAAAAAAAAAAAAAAAAAAAAAAAAA">
                                      <p:cBhvr>
                                        <p:cTn id="16" dur="3250" fill="hold"/>
                                        <p:tgtEl>
                                          <p:spTgt spid="27"/>
                                        </p:tgtEl>
                                        <p:attrNameLst>
                                          <p:attrName>ppt_x</p:attrName>
                                          <p:attrName>ppt_y</p:attrName>
                                        </p:attrNameLst>
                                      </p:cBhvr>
                                    </p:animMotion>
                                  </p:childTnLst>
                                </p:cTn>
                              </p:par>
                              <p:par>
                                <p:cTn id="17" presetID="8" presetClass="emph" presetSubtype="0" fill="hold" nodeType="withEffect">
                                  <p:stCondLst>
                                    <p:cond delay="1000"/>
                                  </p:stCondLst>
                                  <p:childTnLst>
                                    <p:animRot by="21600000">
                                      <p:cBhvr>
                                        <p:cTn id="18" dur="3250" fill="hold"/>
                                        <p:tgtEl>
                                          <p:spTgt spid="27"/>
                                        </p:tgtEl>
                                        <p:attrNameLst>
                                          <p:attrName>r</p:attrName>
                                        </p:attrNameLst>
                                      </p:cBhvr>
                                    </p:animRot>
                                  </p:childTnLst>
                                </p:cTn>
                              </p:par>
                              <p:par>
                                <p:cTn id="19" presetID="10" presetClass="entr" presetSubtype="0" fill="hold" nodeType="withEffect">
                                  <p:stCondLst>
                                    <p:cond delay="100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par>
                                <p:cTn id="22" presetID="0" presetClass="path" presetSubtype="0" accel="50000" decel="50000" fill="hold" nodeType="withEffect">
                                  <p:stCondLst>
                                    <p:cond delay="1000"/>
                                  </p:stCondLst>
                                  <p:childTnLst>
                                    <p:animMotion origin="layout" path="M 0.0743 -0.08488 L 0.0743 -0.08488 C 0.071 -0.08272 0.06771 -0.08087 0.06441 -0.0784 C 0.06284 -0.07716 0.06128 -0.07531 0.05955 -0.07408 C 0.05694 -0.07253 0.04687 -0.07037 0.04496 -0.06976 C 0.03455 -0.06358 0.05121 -0.07315 0.03403 -0.06544 C 0.03159 -0.06451 0.02673 -0.06111 0.02673 -0.06111 C 0.02552 -0.05988 0.02448 -0.05803 0.02309 -0.05679 C 0.02066 -0.05494 0.0158 -0.05247 0.0158 -0.05247 C 0.01493 -0.05093 0.01406 -0.0497 0.01337 -0.04815 C 0.01232 -0.04599 0.01198 -0.04352 0.01093 -0.04167 C 0.00989 -0.03982 0.0085 -0.03889 0.00729 -0.03735 C 0.00642 -0.03519 0.00538 -0.03334 0.00486 -0.03087 C 0.00416 -0.02809 0.00399 -0.025 0.00364 -0.02223 C 0.00278 -0.0179 0.00173 -0.01358 0.00121 -0.00926 L 2.5E-6 -0.00031 L 2.5E-6 -0.00031 " pathEditMode="relative" ptsTypes="AAAAAAAAAAAAAAAAA">
                                      <p:cBhvr>
                                        <p:cTn id="23" dur="3250" fill="hold"/>
                                        <p:tgtEl>
                                          <p:spTgt spid="21"/>
                                        </p:tgtEl>
                                        <p:attrNameLst>
                                          <p:attrName>ppt_x</p:attrName>
                                          <p:attrName>ppt_y</p:attrName>
                                        </p:attrNameLst>
                                      </p:cBhvr>
                                    </p:animMotion>
                                  </p:childTnLst>
                                </p:cTn>
                              </p:par>
                              <p:par>
                                <p:cTn id="24" presetID="8" presetClass="emph" presetSubtype="0" fill="hold" nodeType="withEffect">
                                  <p:stCondLst>
                                    <p:cond delay="1000"/>
                                  </p:stCondLst>
                                  <p:childTnLst>
                                    <p:animRot by="21600000">
                                      <p:cBhvr>
                                        <p:cTn id="25" dur="3250" fill="hold"/>
                                        <p:tgtEl>
                                          <p:spTgt spid="21"/>
                                        </p:tgtEl>
                                        <p:attrNameLst>
                                          <p:attrName>r</p:attrName>
                                        </p:attrNameLst>
                                      </p:cBhvr>
                                    </p:animRot>
                                  </p:childTnLst>
                                </p:cTn>
                              </p:par>
                              <p:par>
                                <p:cTn id="26" presetID="10" presetClass="entr" presetSubtype="0" fill="hold" nodeType="withEffect">
                                  <p:stCondLst>
                                    <p:cond delay="100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par>
                                <p:cTn id="29" presetID="0" presetClass="path" presetSubtype="0" accel="50000" decel="50000" fill="hold" nodeType="withEffect">
                                  <p:stCondLst>
                                    <p:cond delay="1000"/>
                                  </p:stCondLst>
                                  <p:childTnLst>
                                    <p:animMotion origin="layout" path="M -0.05243 -0.30618 L -0.05243 -0.30618 C -0.0533 -0.2997 -0.054 -0.29322 -0.05487 -0.28674 C -0.05521 -0.28396 -0.05573 -0.28118 -0.05608 -0.27809 C -0.0573 -0.26914 -0.05764 -0.26359 -0.05851 -0.25433 C -0.05851 -0.25217 -0.05938 -0.22223 -0.05608 -0.21081 C -0.05539 -0.20865 -0.05452 -0.20649 -0.05365 -0.20433 C -0.05157 -0.19291 -0.05313 -0.1997 -0.04757 -0.18488 C -0.04671 -0.18272 -0.04566 -0.18087 -0.04514 -0.1784 C -0.04358 -0.16976 -0.0448 -0.17346 -0.0415 -0.1676 C -0.04063 -0.16328 -0.04046 -0.15834 -0.03907 -0.15464 L -0.03421 -0.14137 C -0.0323 -0.1284 -0.03351 -0.1355 -0.03056 -0.11976 C -0.03021 -0.1176 -0.03021 -0.11482 -0.02934 -0.11328 L -0.02691 -0.10896 C -0.02657 -0.1068 -0.02622 -0.10433 -0.0257 -0.10248 C -0.02414 -0.09692 -0.02309 -0.09569 -0.02084 -0.09167 C -0.01806 -0.07655 -0.02014 -0.0818 -0.01598 -0.07408 C -0.01511 -0.071 -0.0125 -0.06328 -0.01233 -0.05896 C -0.01112 -0.04167 -0.01268 -0.03025 -0.00868 -0.01575 C -0.00782 -0.01266 -0.00747 -0.00927 -0.00625 -0.00711 C -0.00521 -0.00525 -0.00382 -0.00556 -0.00261 -0.00495 L 1.94444E-6 -0.00032 L 1.94444E-6 -0.00032 " pathEditMode="relative" ptsTypes="AAAAAAAAAAAAAAAAAAAAAAAA">
                                      <p:cBhvr>
                                        <p:cTn id="30" dur="3250" fill="hold"/>
                                        <p:tgtEl>
                                          <p:spTgt spid="22"/>
                                        </p:tgtEl>
                                        <p:attrNameLst>
                                          <p:attrName>ppt_x</p:attrName>
                                          <p:attrName>ppt_y</p:attrName>
                                        </p:attrNameLst>
                                      </p:cBhvr>
                                    </p:animMotion>
                                  </p:childTnLst>
                                </p:cTn>
                              </p:par>
                              <p:par>
                                <p:cTn id="31" presetID="8" presetClass="emph" presetSubtype="0" fill="hold" nodeType="withEffect">
                                  <p:stCondLst>
                                    <p:cond delay="1000"/>
                                  </p:stCondLst>
                                  <p:childTnLst>
                                    <p:animRot by="21600000">
                                      <p:cBhvr>
                                        <p:cTn id="32" dur="3250" fill="hold"/>
                                        <p:tgtEl>
                                          <p:spTgt spid="22"/>
                                        </p:tgtEl>
                                        <p:attrNameLst>
                                          <p:attrName>r</p:attrName>
                                        </p:attrNameLst>
                                      </p:cBhvr>
                                    </p:animRo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nodeType="click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p:cTn id="37" dur="500" fill="hold"/>
                                        <p:tgtEl>
                                          <p:spTgt spid="3"/>
                                        </p:tgtEl>
                                        <p:attrNameLst>
                                          <p:attrName>ppt_w</p:attrName>
                                        </p:attrNameLst>
                                      </p:cBhvr>
                                      <p:tavLst>
                                        <p:tav tm="0">
                                          <p:val>
                                            <p:fltVal val="0"/>
                                          </p:val>
                                        </p:tav>
                                        <p:tav tm="100000">
                                          <p:val>
                                            <p:strVal val="#ppt_w"/>
                                          </p:val>
                                        </p:tav>
                                      </p:tavLst>
                                    </p:anim>
                                    <p:anim calcmode="lin" valueType="num">
                                      <p:cBhvr>
                                        <p:cTn id="38" dur="500" fill="hold"/>
                                        <p:tgtEl>
                                          <p:spTgt spid="3"/>
                                        </p:tgtEl>
                                        <p:attrNameLst>
                                          <p:attrName>ppt_h</p:attrName>
                                        </p:attrNameLst>
                                      </p:cBhvr>
                                      <p:tavLst>
                                        <p:tav tm="0">
                                          <p:val>
                                            <p:fltVal val="0"/>
                                          </p:val>
                                        </p:tav>
                                        <p:tav tm="100000">
                                          <p:val>
                                            <p:strVal val="#ppt_h"/>
                                          </p:val>
                                        </p:tav>
                                      </p:tavLst>
                                    </p:anim>
                                    <p:animEffect transition="in" filter="fade">
                                      <p:cBhvr>
                                        <p:cTn id="3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 xmlns:a16="http://schemas.microsoft.com/office/drawing/2014/main" id="{846DFA6D-05DC-40D5-A41E-B43B7C689FE3}"/>
              </a:ext>
            </a:extLst>
          </p:cNvPr>
          <p:cNvSpPr/>
          <p:nvPr/>
        </p:nvSpPr>
        <p:spPr>
          <a:xfrm>
            <a:off x="293078" y="323850"/>
            <a:ext cx="11734799" cy="594721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DFPOP1-W9"/>
              <a:cs typeface="+mn-cs"/>
            </a:endParaRPr>
          </a:p>
        </p:txBody>
      </p:sp>
      <p:sp>
        <p:nvSpPr>
          <p:cNvPr id="48" name="TextBox 47">
            <a:extLst>
              <a:ext uri="{FF2B5EF4-FFF2-40B4-BE49-F238E27FC236}">
                <a16:creationId xmlns="" xmlns:a16="http://schemas.microsoft.com/office/drawing/2014/main" id="{64DB667C-34F7-4721-9486-2F99C6086359}"/>
              </a:ext>
            </a:extLst>
          </p:cNvPr>
          <p:cNvSpPr txBox="1"/>
          <p:nvPr/>
        </p:nvSpPr>
        <p:spPr>
          <a:xfrm>
            <a:off x="557349" y="1942995"/>
            <a:ext cx="48376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250 mm + 100 mm</a:t>
            </a:r>
          </a:p>
        </p:txBody>
      </p:sp>
      <p:sp>
        <p:nvSpPr>
          <p:cNvPr id="28" name="TextBox 27">
            <a:extLst>
              <a:ext uri="{FF2B5EF4-FFF2-40B4-BE49-F238E27FC236}">
                <a16:creationId xmlns="" xmlns:a16="http://schemas.microsoft.com/office/drawing/2014/main" id="{4993531C-3648-4368-BD85-21F579CBB516}"/>
              </a:ext>
            </a:extLst>
          </p:cNvPr>
          <p:cNvSpPr txBox="1"/>
          <p:nvPr/>
        </p:nvSpPr>
        <p:spPr>
          <a:xfrm>
            <a:off x="1423595" y="620862"/>
            <a:ext cx="2919805"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Tính</a:t>
            </a:r>
            <a:endParaRPr kumimoji="0" lang="en-US" sz="40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pic>
        <p:nvPicPr>
          <p:cNvPr id="23" name="Picture 22">
            <a:extLst>
              <a:ext uri="{FF2B5EF4-FFF2-40B4-BE49-F238E27FC236}">
                <a16:creationId xmlns="" xmlns:a16="http://schemas.microsoft.com/office/drawing/2014/main" id="{C7D8B715-2161-4B63-8515-E26BA7C7BF8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7349" y="586931"/>
            <a:ext cx="781594" cy="781594"/>
          </a:xfrm>
          <a:prstGeom prst="rect">
            <a:avLst/>
          </a:prstGeom>
        </p:spPr>
      </p:pic>
      <p:sp>
        <p:nvSpPr>
          <p:cNvPr id="24" name="TextBox 23">
            <a:extLst>
              <a:ext uri="{FF2B5EF4-FFF2-40B4-BE49-F238E27FC236}">
                <a16:creationId xmlns="" xmlns:a16="http://schemas.microsoft.com/office/drawing/2014/main" id="{59A8EF7D-6AA6-4D21-8E4D-3CE1B21307F3}"/>
              </a:ext>
            </a:extLst>
          </p:cNvPr>
          <p:cNvSpPr txBox="1"/>
          <p:nvPr/>
        </p:nvSpPr>
        <p:spPr>
          <a:xfrm>
            <a:off x="557349" y="2824676"/>
            <a:ext cx="48376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420 mm - 150 mm</a:t>
            </a:r>
          </a:p>
        </p:txBody>
      </p:sp>
      <p:sp>
        <p:nvSpPr>
          <p:cNvPr id="25" name="TextBox 24">
            <a:extLst>
              <a:ext uri="{FF2B5EF4-FFF2-40B4-BE49-F238E27FC236}">
                <a16:creationId xmlns="" xmlns:a16="http://schemas.microsoft.com/office/drawing/2014/main" id="{19482B5C-A72D-401F-AC1E-E2FEF2A4E7AC}"/>
              </a:ext>
            </a:extLst>
          </p:cNvPr>
          <p:cNvSpPr txBox="1"/>
          <p:nvPr/>
        </p:nvSpPr>
        <p:spPr>
          <a:xfrm>
            <a:off x="5408637" y="1925110"/>
            <a:ext cx="48376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25 mm + 3mm</a:t>
            </a:r>
          </a:p>
        </p:txBody>
      </p:sp>
      <p:sp>
        <p:nvSpPr>
          <p:cNvPr id="26" name="TextBox 25">
            <a:extLst>
              <a:ext uri="{FF2B5EF4-FFF2-40B4-BE49-F238E27FC236}">
                <a16:creationId xmlns="" xmlns:a16="http://schemas.microsoft.com/office/drawing/2014/main" id="{782FBC78-64D2-443D-A4C1-DFCDC6542DD7}"/>
              </a:ext>
            </a:extLst>
          </p:cNvPr>
          <p:cNvSpPr txBox="1"/>
          <p:nvPr/>
        </p:nvSpPr>
        <p:spPr>
          <a:xfrm>
            <a:off x="9480117" y="1925110"/>
            <a:ext cx="271188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11 mm x 3</a:t>
            </a:r>
          </a:p>
        </p:txBody>
      </p:sp>
      <p:sp>
        <p:nvSpPr>
          <p:cNvPr id="27" name="TextBox 26">
            <a:extLst>
              <a:ext uri="{FF2B5EF4-FFF2-40B4-BE49-F238E27FC236}">
                <a16:creationId xmlns="" xmlns:a16="http://schemas.microsoft.com/office/drawing/2014/main" id="{D7D04ED0-39C9-4918-8737-BF6BED363139}"/>
              </a:ext>
            </a:extLst>
          </p:cNvPr>
          <p:cNvSpPr txBox="1"/>
          <p:nvPr/>
        </p:nvSpPr>
        <p:spPr>
          <a:xfrm>
            <a:off x="5302069" y="2880407"/>
            <a:ext cx="48376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64 mm – 15 mm</a:t>
            </a:r>
          </a:p>
        </p:txBody>
      </p:sp>
      <p:sp>
        <p:nvSpPr>
          <p:cNvPr id="29" name="TextBox 28">
            <a:extLst>
              <a:ext uri="{FF2B5EF4-FFF2-40B4-BE49-F238E27FC236}">
                <a16:creationId xmlns="" xmlns:a16="http://schemas.microsoft.com/office/drawing/2014/main" id="{3F8971F1-A9F6-4423-B175-0F61398B0DC2}"/>
              </a:ext>
            </a:extLst>
          </p:cNvPr>
          <p:cNvSpPr txBox="1"/>
          <p:nvPr/>
        </p:nvSpPr>
        <p:spPr>
          <a:xfrm>
            <a:off x="9480117" y="2862522"/>
            <a:ext cx="281203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50 mm : 2</a:t>
            </a:r>
          </a:p>
        </p:txBody>
      </p:sp>
    </p:spTree>
    <p:extLst>
      <p:ext uri="{BB962C8B-B14F-4D97-AF65-F5344CB8AC3E}">
        <p14:creationId xmlns:p14="http://schemas.microsoft.com/office/powerpoint/2010/main" val="137559858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down)">
                                      <p:cBhvr>
                                        <p:cTn id="7" dur="500"/>
                                        <p:tgtEl>
                                          <p:spTgt spid="4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wipe(down)">
                                      <p:cBhvr>
                                        <p:cTn id="10" dur="500"/>
                                        <p:tgtEl>
                                          <p:spTgt spid="24"/>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down)">
                                      <p:cBhvr>
                                        <p:cTn id="13" dur="500"/>
                                        <p:tgtEl>
                                          <p:spTgt spid="25"/>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wipe(down)">
                                      <p:cBhvr>
                                        <p:cTn id="16" dur="500"/>
                                        <p:tgtEl>
                                          <p:spTgt spid="26"/>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down)">
                                      <p:cBhvr>
                                        <p:cTn id="19" dur="500"/>
                                        <p:tgtEl>
                                          <p:spTgt spid="27"/>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down)">
                                      <p:cBhvr>
                                        <p:cTn id="2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24" grpId="0"/>
      <p:bldP spid="25" grpId="0"/>
      <p:bldP spid="26" grpId="0"/>
      <p:bldP spid="27" grpId="0"/>
      <p:bldP spid="2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 xmlns:a16="http://schemas.microsoft.com/office/drawing/2014/main" id="{846DFA6D-05DC-40D5-A41E-B43B7C689FE3}"/>
              </a:ext>
            </a:extLst>
          </p:cNvPr>
          <p:cNvSpPr/>
          <p:nvPr/>
        </p:nvSpPr>
        <p:spPr>
          <a:xfrm>
            <a:off x="293078" y="323850"/>
            <a:ext cx="11734799" cy="594721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Calibri" panose="020F0502020204030204" pitchFamily="34" charset="0"/>
              <a:cs typeface="Calibri" panose="020F0502020204030204" pitchFamily="34" charset="0"/>
            </a:endParaRPr>
          </a:p>
        </p:txBody>
      </p:sp>
      <p:sp>
        <p:nvSpPr>
          <p:cNvPr id="28" name="TextBox 27">
            <a:extLst>
              <a:ext uri="{FF2B5EF4-FFF2-40B4-BE49-F238E27FC236}">
                <a16:creationId xmlns="" xmlns:a16="http://schemas.microsoft.com/office/drawing/2014/main" id="{4993531C-3648-4368-BD85-21F579CBB516}"/>
              </a:ext>
            </a:extLst>
          </p:cNvPr>
          <p:cNvSpPr txBox="1"/>
          <p:nvPr/>
        </p:nvSpPr>
        <p:spPr>
          <a:xfrm>
            <a:off x="1454073" y="396481"/>
            <a:ext cx="2919805"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Số</a:t>
            </a:r>
            <a:r>
              <a:rPr kumimoji="0" lang="en-US" sz="40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a:t>
            </a:r>
          </a:p>
        </p:txBody>
      </p:sp>
      <p:pic>
        <p:nvPicPr>
          <p:cNvPr id="4" name="Picture 3">
            <a:extLst>
              <a:ext uri="{FF2B5EF4-FFF2-40B4-BE49-F238E27FC236}">
                <a16:creationId xmlns="" xmlns:a16="http://schemas.microsoft.com/office/drawing/2014/main" id="{C2E171C1-DEF3-42A9-A2E8-7354365B866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1852" y="419439"/>
            <a:ext cx="742221" cy="742221"/>
          </a:xfrm>
          <a:prstGeom prst="rect">
            <a:avLst/>
          </a:prstGeom>
        </p:spPr>
      </p:pic>
      <p:sp>
        <p:nvSpPr>
          <p:cNvPr id="2" name="Rectangle: Rounded Corners 1">
            <a:extLst>
              <a:ext uri="{FF2B5EF4-FFF2-40B4-BE49-F238E27FC236}">
                <a16:creationId xmlns="" xmlns:a16="http://schemas.microsoft.com/office/drawing/2014/main" id="{2570ED05-629E-4BFA-A0CD-C725EAD1D498}"/>
              </a:ext>
            </a:extLst>
          </p:cNvPr>
          <p:cNvSpPr/>
          <p:nvPr/>
        </p:nvSpPr>
        <p:spPr>
          <a:xfrm>
            <a:off x="731520" y="1493520"/>
            <a:ext cx="2123440" cy="711200"/>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en-US" sz="3600" b="1" dirty="0">
                <a:latin typeface="Calibri" panose="020F0502020204030204" pitchFamily="34" charset="0"/>
                <a:cs typeface="Calibri" panose="020F0502020204030204" pitchFamily="34" charset="0"/>
              </a:rPr>
              <a:t>16 mm</a:t>
            </a:r>
          </a:p>
        </p:txBody>
      </p:sp>
      <p:sp>
        <p:nvSpPr>
          <p:cNvPr id="22" name="Rectangle: Rounded Corners 21">
            <a:extLst>
              <a:ext uri="{FF2B5EF4-FFF2-40B4-BE49-F238E27FC236}">
                <a16:creationId xmlns="" xmlns:a16="http://schemas.microsoft.com/office/drawing/2014/main" id="{D5B1C260-79F1-45B5-B018-3A10F1953517}"/>
              </a:ext>
            </a:extLst>
          </p:cNvPr>
          <p:cNvSpPr/>
          <p:nvPr/>
        </p:nvSpPr>
        <p:spPr>
          <a:xfrm>
            <a:off x="711852" y="2426341"/>
            <a:ext cx="2123440" cy="711200"/>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en-US" sz="3600" b="1" dirty="0">
                <a:latin typeface="Calibri" panose="020F0502020204030204" pitchFamily="34" charset="0"/>
                <a:cs typeface="Calibri" panose="020F0502020204030204" pitchFamily="34" charset="0"/>
              </a:rPr>
              <a:t>68 cm</a:t>
            </a:r>
          </a:p>
        </p:txBody>
      </p:sp>
      <p:sp>
        <p:nvSpPr>
          <p:cNvPr id="23" name="Rectangle: Rounded Corners 22">
            <a:extLst>
              <a:ext uri="{FF2B5EF4-FFF2-40B4-BE49-F238E27FC236}">
                <a16:creationId xmlns="" xmlns:a16="http://schemas.microsoft.com/office/drawing/2014/main" id="{5D63664D-A62F-437F-8B1B-FA1B70C8D711}"/>
              </a:ext>
            </a:extLst>
          </p:cNvPr>
          <p:cNvSpPr/>
          <p:nvPr/>
        </p:nvSpPr>
        <p:spPr>
          <a:xfrm>
            <a:off x="731520" y="3332118"/>
            <a:ext cx="2123440" cy="711200"/>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en-US" sz="3600" b="1" dirty="0">
                <a:latin typeface="Calibri" panose="020F0502020204030204" pitchFamily="34" charset="0"/>
                <a:cs typeface="Calibri" panose="020F0502020204030204" pitchFamily="34" charset="0"/>
              </a:rPr>
              <a:t>15 mm</a:t>
            </a:r>
          </a:p>
        </p:txBody>
      </p:sp>
      <p:sp>
        <p:nvSpPr>
          <p:cNvPr id="31" name="Rectangle: Rounded Corners 30">
            <a:extLst>
              <a:ext uri="{FF2B5EF4-FFF2-40B4-BE49-F238E27FC236}">
                <a16:creationId xmlns="" xmlns:a16="http://schemas.microsoft.com/office/drawing/2014/main" id="{023D183E-6ECB-42D9-A334-628A184210C4}"/>
              </a:ext>
            </a:extLst>
          </p:cNvPr>
          <p:cNvSpPr/>
          <p:nvPr/>
        </p:nvSpPr>
        <p:spPr>
          <a:xfrm>
            <a:off x="790535" y="4264939"/>
            <a:ext cx="2123440" cy="711200"/>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en-US" sz="3600" b="1" dirty="0">
                <a:latin typeface="Calibri" panose="020F0502020204030204" pitchFamily="34" charset="0"/>
                <a:cs typeface="Calibri" panose="020F0502020204030204" pitchFamily="34" charset="0"/>
              </a:rPr>
              <a:t>78 mm</a:t>
            </a:r>
          </a:p>
        </p:txBody>
      </p:sp>
      <p:sp>
        <p:nvSpPr>
          <p:cNvPr id="32" name="Rectangle: Rounded Corners 31">
            <a:extLst>
              <a:ext uri="{FF2B5EF4-FFF2-40B4-BE49-F238E27FC236}">
                <a16:creationId xmlns="" xmlns:a16="http://schemas.microsoft.com/office/drawing/2014/main" id="{28564384-A3F9-4B26-9753-E0BFEA3C2F42}"/>
              </a:ext>
            </a:extLst>
          </p:cNvPr>
          <p:cNvSpPr/>
          <p:nvPr/>
        </p:nvSpPr>
        <p:spPr>
          <a:xfrm>
            <a:off x="5191760" y="1493520"/>
            <a:ext cx="2875280" cy="711200"/>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en-US" sz="3600" b="1" dirty="0" err="1">
                <a:latin typeface="Calibri" panose="020F0502020204030204" pitchFamily="34" charset="0"/>
                <a:cs typeface="Calibri" panose="020F0502020204030204" pitchFamily="34" charset="0"/>
              </a:rPr>
              <a:t>giảm</a:t>
            </a:r>
            <a:r>
              <a:rPr lang="en-US" sz="3600" b="1" dirty="0">
                <a:latin typeface="Calibri" panose="020F0502020204030204" pitchFamily="34" charset="0"/>
                <a:cs typeface="Calibri" panose="020F0502020204030204" pitchFamily="34" charset="0"/>
              </a:rPr>
              <a:t> 4 </a:t>
            </a:r>
            <a:r>
              <a:rPr lang="en-US" sz="3600" b="1" dirty="0" err="1">
                <a:latin typeface="Calibri" panose="020F0502020204030204" pitchFamily="34" charset="0"/>
                <a:cs typeface="Calibri" panose="020F0502020204030204" pitchFamily="34" charset="0"/>
              </a:rPr>
              <a:t>lần</a:t>
            </a:r>
            <a:endParaRPr lang="en-US" sz="3600" b="1" dirty="0">
              <a:latin typeface="Calibri" panose="020F0502020204030204" pitchFamily="34" charset="0"/>
              <a:cs typeface="Calibri" panose="020F0502020204030204" pitchFamily="34" charset="0"/>
            </a:endParaRPr>
          </a:p>
        </p:txBody>
      </p:sp>
      <p:grpSp>
        <p:nvGrpSpPr>
          <p:cNvPr id="7" name="Group 6">
            <a:extLst>
              <a:ext uri="{FF2B5EF4-FFF2-40B4-BE49-F238E27FC236}">
                <a16:creationId xmlns="" xmlns:a16="http://schemas.microsoft.com/office/drawing/2014/main" id="{3CADA2F2-0FC9-4043-AE66-A6202BD978BE}"/>
              </a:ext>
            </a:extLst>
          </p:cNvPr>
          <p:cNvGrpSpPr/>
          <p:nvPr/>
        </p:nvGrpSpPr>
        <p:grpSpPr>
          <a:xfrm>
            <a:off x="8883357" y="1493520"/>
            <a:ext cx="2875280" cy="711200"/>
            <a:chOff x="8883357" y="1493520"/>
            <a:chExt cx="2875280" cy="711200"/>
          </a:xfrm>
        </p:grpSpPr>
        <p:sp>
          <p:nvSpPr>
            <p:cNvPr id="33" name="Rectangle: Rounded Corners 32">
              <a:extLst>
                <a:ext uri="{FF2B5EF4-FFF2-40B4-BE49-F238E27FC236}">
                  <a16:creationId xmlns="" xmlns:a16="http://schemas.microsoft.com/office/drawing/2014/main" id="{71322EE9-4AB0-4230-AD7A-0F4327357DC3}"/>
                </a:ext>
              </a:extLst>
            </p:cNvPr>
            <p:cNvSpPr/>
            <p:nvPr/>
          </p:nvSpPr>
          <p:spPr>
            <a:xfrm>
              <a:off x="8883357" y="1493520"/>
              <a:ext cx="2875280" cy="711200"/>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en-US" sz="3600" b="1" dirty="0">
                <a:latin typeface="Calibri" panose="020F0502020204030204" pitchFamily="34" charset="0"/>
                <a:cs typeface="Calibri" panose="020F0502020204030204" pitchFamily="34" charset="0"/>
              </a:endParaRPr>
            </a:p>
          </p:txBody>
        </p:sp>
        <p:sp>
          <p:nvSpPr>
            <p:cNvPr id="5" name="Rectangle: Rounded Corners 4">
              <a:extLst>
                <a:ext uri="{FF2B5EF4-FFF2-40B4-BE49-F238E27FC236}">
                  <a16:creationId xmlns="" xmlns:a16="http://schemas.microsoft.com/office/drawing/2014/main" id="{5F47681A-4290-4710-8BA0-DC5E29CCE56F}"/>
                </a:ext>
              </a:extLst>
            </p:cNvPr>
            <p:cNvSpPr/>
            <p:nvPr/>
          </p:nvSpPr>
          <p:spPr>
            <a:xfrm>
              <a:off x="9123680" y="1615440"/>
              <a:ext cx="792480" cy="497840"/>
            </a:xfrm>
            <a:prstGeom prst="roundRect">
              <a:avLst/>
            </a:prstGeom>
            <a:ln w="28575">
              <a:solidFill>
                <a:srgbClr val="FFC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b="1" dirty="0">
                  <a:latin typeface="Calibri" panose="020F0502020204030204" pitchFamily="34" charset="0"/>
                  <a:cs typeface="Calibri" panose="020F0502020204030204" pitchFamily="34" charset="0"/>
                </a:rPr>
                <a:t>?</a:t>
              </a:r>
            </a:p>
          </p:txBody>
        </p:sp>
        <p:sp>
          <p:nvSpPr>
            <p:cNvPr id="6" name="TextBox 5">
              <a:extLst>
                <a:ext uri="{FF2B5EF4-FFF2-40B4-BE49-F238E27FC236}">
                  <a16:creationId xmlns="" xmlns:a16="http://schemas.microsoft.com/office/drawing/2014/main" id="{A58DE761-FEE9-4BF2-ABA5-FDE8D6F599F6}"/>
                </a:ext>
              </a:extLst>
            </p:cNvPr>
            <p:cNvSpPr txBox="1"/>
            <p:nvPr/>
          </p:nvSpPr>
          <p:spPr>
            <a:xfrm>
              <a:off x="10054297" y="1541194"/>
              <a:ext cx="1432560" cy="646331"/>
            </a:xfrm>
            <a:prstGeom prst="rect">
              <a:avLst/>
            </a:prstGeom>
            <a:noFill/>
          </p:spPr>
          <p:txBody>
            <a:bodyPr wrap="square" rtlCol="0">
              <a:spAutoFit/>
            </a:bodyPr>
            <a:lstStyle/>
            <a:p>
              <a:r>
                <a:rPr lang="en-US" sz="3600" b="1" dirty="0">
                  <a:solidFill>
                    <a:schemeClr val="bg1"/>
                  </a:solidFill>
                  <a:latin typeface="Calibri" panose="020F0502020204030204" pitchFamily="34" charset="0"/>
                  <a:cs typeface="Calibri" panose="020F0502020204030204" pitchFamily="34" charset="0"/>
                </a:rPr>
                <a:t>cm</a:t>
              </a:r>
            </a:p>
          </p:txBody>
        </p:sp>
      </p:grpSp>
      <p:grpSp>
        <p:nvGrpSpPr>
          <p:cNvPr id="34" name="Group 33">
            <a:extLst>
              <a:ext uri="{FF2B5EF4-FFF2-40B4-BE49-F238E27FC236}">
                <a16:creationId xmlns="" xmlns:a16="http://schemas.microsoft.com/office/drawing/2014/main" id="{2BED131D-E8CE-45B1-A919-D547970408D8}"/>
              </a:ext>
            </a:extLst>
          </p:cNvPr>
          <p:cNvGrpSpPr/>
          <p:nvPr/>
        </p:nvGrpSpPr>
        <p:grpSpPr>
          <a:xfrm>
            <a:off x="8863037" y="2426341"/>
            <a:ext cx="2875280" cy="711200"/>
            <a:chOff x="8883357" y="1493520"/>
            <a:chExt cx="2875280" cy="711200"/>
          </a:xfrm>
        </p:grpSpPr>
        <p:sp>
          <p:nvSpPr>
            <p:cNvPr id="35" name="Rectangle: Rounded Corners 34">
              <a:extLst>
                <a:ext uri="{FF2B5EF4-FFF2-40B4-BE49-F238E27FC236}">
                  <a16:creationId xmlns="" xmlns:a16="http://schemas.microsoft.com/office/drawing/2014/main" id="{32658C0A-B05F-4524-9D9D-24EA6828DC40}"/>
                </a:ext>
              </a:extLst>
            </p:cNvPr>
            <p:cNvSpPr/>
            <p:nvPr/>
          </p:nvSpPr>
          <p:spPr>
            <a:xfrm>
              <a:off x="8883357" y="1493520"/>
              <a:ext cx="2875280" cy="711200"/>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en-US" sz="3600" b="1" dirty="0">
                <a:latin typeface="Calibri" panose="020F0502020204030204" pitchFamily="34" charset="0"/>
                <a:cs typeface="Calibri" panose="020F0502020204030204" pitchFamily="34" charset="0"/>
              </a:endParaRPr>
            </a:p>
          </p:txBody>
        </p:sp>
        <p:sp>
          <p:nvSpPr>
            <p:cNvPr id="36" name="Rectangle: Rounded Corners 35">
              <a:extLst>
                <a:ext uri="{FF2B5EF4-FFF2-40B4-BE49-F238E27FC236}">
                  <a16:creationId xmlns="" xmlns:a16="http://schemas.microsoft.com/office/drawing/2014/main" id="{1378F5AE-C1B2-4403-9545-09A881C29E60}"/>
                </a:ext>
              </a:extLst>
            </p:cNvPr>
            <p:cNvSpPr/>
            <p:nvPr/>
          </p:nvSpPr>
          <p:spPr>
            <a:xfrm>
              <a:off x="9123680" y="1615440"/>
              <a:ext cx="792480" cy="497840"/>
            </a:xfrm>
            <a:prstGeom prst="roundRect">
              <a:avLst/>
            </a:prstGeom>
            <a:ln w="28575">
              <a:solidFill>
                <a:srgbClr val="FFC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b="1" dirty="0">
                  <a:latin typeface="Calibri" panose="020F0502020204030204" pitchFamily="34" charset="0"/>
                  <a:cs typeface="Calibri" panose="020F0502020204030204" pitchFamily="34" charset="0"/>
                </a:rPr>
                <a:t>?</a:t>
              </a:r>
            </a:p>
          </p:txBody>
        </p:sp>
        <p:sp>
          <p:nvSpPr>
            <p:cNvPr id="37" name="TextBox 36">
              <a:extLst>
                <a:ext uri="{FF2B5EF4-FFF2-40B4-BE49-F238E27FC236}">
                  <a16:creationId xmlns="" xmlns:a16="http://schemas.microsoft.com/office/drawing/2014/main" id="{E1537E61-C6CE-4281-9352-1638CCE05D08}"/>
                </a:ext>
              </a:extLst>
            </p:cNvPr>
            <p:cNvSpPr txBox="1"/>
            <p:nvPr/>
          </p:nvSpPr>
          <p:spPr>
            <a:xfrm>
              <a:off x="10054297" y="1541194"/>
              <a:ext cx="1432560" cy="646331"/>
            </a:xfrm>
            <a:prstGeom prst="rect">
              <a:avLst/>
            </a:prstGeom>
            <a:noFill/>
          </p:spPr>
          <p:txBody>
            <a:bodyPr wrap="square" rtlCol="0">
              <a:spAutoFit/>
            </a:bodyPr>
            <a:lstStyle/>
            <a:p>
              <a:r>
                <a:rPr lang="en-US" sz="3600" b="1" dirty="0">
                  <a:solidFill>
                    <a:schemeClr val="bg1"/>
                  </a:solidFill>
                  <a:latin typeface="Calibri" panose="020F0502020204030204" pitchFamily="34" charset="0"/>
                  <a:cs typeface="Calibri" panose="020F0502020204030204" pitchFamily="34" charset="0"/>
                </a:rPr>
                <a:t>mm</a:t>
              </a:r>
            </a:p>
          </p:txBody>
        </p:sp>
      </p:grpSp>
      <p:grpSp>
        <p:nvGrpSpPr>
          <p:cNvPr id="40" name="Group 39">
            <a:extLst>
              <a:ext uri="{FF2B5EF4-FFF2-40B4-BE49-F238E27FC236}">
                <a16:creationId xmlns="" xmlns:a16="http://schemas.microsoft.com/office/drawing/2014/main" id="{8D428685-8569-4C52-A7CB-AB32522B5A39}"/>
              </a:ext>
            </a:extLst>
          </p:cNvPr>
          <p:cNvGrpSpPr/>
          <p:nvPr/>
        </p:nvGrpSpPr>
        <p:grpSpPr>
          <a:xfrm>
            <a:off x="8883357" y="3332118"/>
            <a:ext cx="2875280" cy="711200"/>
            <a:chOff x="8883357" y="1493520"/>
            <a:chExt cx="2875280" cy="711200"/>
          </a:xfrm>
        </p:grpSpPr>
        <p:sp>
          <p:nvSpPr>
            <p:cNvPr id="41" name="Rectangle: Rounded Corners 40">
              <a:extLst>
                <a:ext uri="{FF2B5EF4-FFF2-40B4-BE49-F238E27FC236}">
                  <a16:creationId xmlns="" xmlns:a16="http://schemas.microsoft.com/office/drawing/2014/main" id="{2C0D00DF-8DC8-4A4E-8451-61F346BEA019}"/>
                </a:ext>
              </a:extLst>
            </p:cNvPr>
            <p:cNvSpPr/>
            <p:nvPr/>
          </p:nvSpPr>
          <p:spPr>
            <a:xfrm>
              <a:off x="8883357" y="1493520"/>
              <a:ext cx="2875280" cy="711200"/>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en-US" sz="3600" b="1" dirty="0">
                <a:latin typeface="Calibri" panose="020F0502020204030204" pitchFamily="34" charset="0"/>
                <a:cs typeface="Calibri" panose="020F0502020204030204" pitchFamily="34" charset="0"/>
              </a:endParaRPr>
            </a:p>
          </p:txBody>
        </p:sp>
        <p:sp>
          <p:nvSpPr>
            <p:cNvPr id="42" name="Rectangle: Rounded Corners 41">
              <a:extLst>
                <a:ext uri="{FF2B5EF4-FFF2-40B4-BE49-F238E27FC236}">
                  <a16:creationId xmlns="" xmlns:a16="http://schemas.microsoft.com/office/drawing/2014/main" id="{8E7049D5-8EB5-49D3-9A32-0479A5DB596A}"/>
                </a:ext>
              </a:extLst>
            </p:cNvPr>
            <p:cNvSpPr/>
            <p:nvPr/>
          </p:nvSpPr>
          <p:spPr>
            <a:xfrm>
              <a:off x="9123680" y="1615440"/>
              <a:ext cx="792480" cy="497840"/>
            </a:xfrm>
            <a:prstGeom prst="roundRect">
              <a:avLst/>
            </a:prstGeom>
            <a:ln w="28575">
              <a:solidFill>
                <a:srgbClr val="FFC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b="1" dirty="0">
                  <a:latin typeface="Calibri" panose="020F0502020204030204" pitchFamily="34" charset="0"/>
                  <a:cs typeface="Calibri" panose="020F0502020204030204" pitchFamily="34" charset="0"/>
                </a:rPr>
                <a:t>?</a:t>
              </a:r>
            </a:p>
          </p:txBody>
        </p:sp>
        <p:sp>
          <p:nvSpPr>
            <p:cNvPr id="43" name="TextBox 42">
              <a:extLst>
                <a:ext uri="{FF2B5EF4-FFF2-40B4-BE49-F238E27FC236}">
                  <a16:creationId xmlns="" xmlns:a16="http://schemas.microsoft.com/office/drawing/2014/main" id="{BE0BBDE4-678B-44BA-BAD5-7241D48FA3FD}"/>
                </a:ext>
              </a:extLst>
            </p:cNvPr>
            <p:cNvSpPr txBox="1"/>
            <p:nvPr/>
          </p:nvSpPr>
          <p:spPr>
            <a:xfrm>
              <a:off x="10054297" y="1541194"/>
              <a:ext cx="1432560" cy="646331"/>
            </a:xfrm>
            <a:prstGeom prst="rect">
              <a:avLst/>
            </a:prstGeom>
            <a:noFill/>
          </p:spPr>
          <p:txBody>
            <a:bodyPr wrap="square" rtlCol="0">
              <a:spAutoFit/>
            </a:bodyPr>
            <a:lstStyle/>
            <a:p>
              <a:r>
                <a:rPr lang="en-US" sz="3600" b="1" dirty="0">
                  <a:solidFill>
                    <a:schemeClr val="bg1"/>
                  </a:solidFill>
                  <a:latin typeface="Calibri" panose="020F0502020204030204" pitchFamily="34" charset="0"/>
                  <a:cs typeface="Calibri" panose="020F0502020204030204" pitchFamily="34" charset="0"/>
                </a:rPr>
                <a:t>mm</a:t>
              </a:r>
            </a:p>
          </p:txBody>
        </p:sp>
      </p:grpSp>
      <p:grpSp>
        <p:nvGrpSpPr>
          <p:cNvPr id="44" name="Group 43">
            <a:extLst>
              <a:ext uri="{FF2B5EF4-FFF2-40B4-BE49-F238E27FC236}">
                <a16:creationId xmlns="" xmlns:a16="http://schemas.microsoft.com/office/drawing/2014/main" id="{50918AD4-68EA-43EE-A932-E1CCC91CE7E1}"/>
              </a:ext>
            </a:extLst>
          </p:cNvPr>
          <p:cNvGrpSpPr/>
          <p:nvPr/>
        </p:nvGrpSpPr>
        <p:grpSpPr>
          <a:xfrm>
            <a:off x="8907185" y="4297680"/>
            <a:ext cx="2875280" cy="711200"/>
            <a:chOff x="8883357" y="1493520"/>
            <a:chExt cx="2875280" cy="711200"/>
          </a:xfrm>
        </p:grpSpPr>
        <p:sp>
          <p:nvSpPr>
            <p:cNvPr id="45" name="Rectangle: Rounded Corners 44">
              <a:extLst>
                <a:ext uri="{FF2B5EF4-FFF2-40B4-BE49-F238E27FC236}">
                  <a16:creationId xmlns="" xmlns:a16="http://schemas.microsoft.com/office/drawing/2014/main" id="{C6701723-9D7E-44CE-AE44-FA1319F47364}"/>
                </a:ext>
              </a:extLst>
            </p:cNvPr>
            <p:cNvSpPr/>
            <p:nvPr/>
          </p:nvSpPr>
          <p:spPr>
            <a:xfrm>
              <a:off x="8883357" y="1493520"/>
              <a:ext cx="2875280" cy="711200"/>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en-US" sz="3600" b="1" dirty="0">
                <a:latin typeface="Calibri" panose="020F0502020204030204" pitchFamily="34" charset="0"/>
                <a:cs typeface="Calibri" panose="020F0502020204030204" pitchFamily="34" charset="0"/>
              </a:endParaRPr>
            </a:p>
          </p:txBody>
        </p:sp>
        <p:sp>
          <p:nvSpPr>
            <p:cNvPr id="47" name="TextBox 46">
              <a:extLst>
                <a:ext uri="{FF2B5EF4-FFF2-40B4-BE49-F238E27FC236}">
                  <a16:creationId xmlns="" xmlns:a16="http://schemas.microsoft.com/office/drawing/2014/main" id="{109BBAEF-553A-4E2A-96CD-2C9DC22171DF}"/>
                </a:ext>
              </a:extLst>
            </p:cNvPr>
            <p:cNvSpPr txBox="1"/>
            <p:nvPr/>
          </p:nvSpPr>
          <p:spPr>
            <a:xfrm>
              <a:off x="9183078" y="1541194"/>
              <a:ext cx="2303779" cy="646331"/>
            </a:xfrm>
            <a:prstGeom prst="rect">
              <a:avLst/>
            </a:prstGeom>
            <a:noFill/>
          </p:spPr>
          <p:txBody>
            <a:bodyPr wrap="square" rtlCol="0">
              <a:spAutoFit/>
            </a:bodyPr>
            <a:lstStyle/>
            <a:p>
              <a:r>
                <a:rPr lang="en-US" sz="3600" b="1" dirty="0">
                  <a:solidFill>
                    <a:schemeClr val="bg1"/>
                  </a:solidFill>
                  <a:latin typeface="Calibri" panose="020F0502020204030204" pitchFamily="34" charset="0"/>
                  <a:cs typeface="Calibri" panose="020F0502020204030204" pitchFamily="34" charset="0"/>
                </a:rPr>
                <a:t>80 mm</a:t>
              </a:r>
            </a:p>
          </p:txBody>
        </p:sp>
      </p:grpSp>
      <p:sp>
        <p:nvSpPr>
          <p:cNvPr id="50" name="Rectangle: Rounded Corners 49">
            <a:extLst>
              <a:ext uri="{FF2B5EF4-FFF2-40B4-BE49-F238E27FC236}">
                <a16:creationId xmlns="" xmlns:a16="http://schemas.microsoft.com/office/drawing/2014/main" id="{8D85A392-7247-476D-A374-415704AD5EB6}"/>
              </a:ext>
            </a:extLst>
          </p:cNvPr>
          <p:cNvSpPr/>
          <p:nvPr/>
        </p:nvSpPr>
        <p:spPr>
          <a:xfrm>
            <a:off x="5191760" y="2334901"/>
            <a:ext cx="2875280" cy="711200"/>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en-US" sz="3600" b="1" dirty="0" err="1">
                <a:latin typeface="Calibri" panose="020F0502020204030204" pitchFamily="34" charset="0"/>
                <a:cs typeface="Calibri" panose="020F0502020204030204" pitchFamily="34" charset="0"/>
              </a:rPr>
              <a:t>giảm</a:t>
            </a:r>
            <a:r>
              <a:rPr lang="en-US" sz="3600" b="1" dirty="0">
                <a:latin typeface="Calibri" panose="020F0502020204030204" pitchFamily="34" charset="0"/>
                <a:cs typeface="Calibri" panose="020F0502020204030204" pitchFamily="34" charset="0"/>
              </a:rPr>
              <a:t> 3 </a:t>
            </a:r>
            <a:r>
              <a:rPr lang="en-US" sz="3600" b="1" dirty="0" err="1">
                <a:latin typeface="Calibri" panose="020F0502020204030204" pitchFamily="34" charset="0"/>
                <a:cs typeface="Calibri" panose="020F0502020204030204" pitchFamily="34" charset="0"/>
              </a:rPr>
              <a:t>lần</a:t>
            </a:r>
            <a:endParaRPr lang="en-US" sz="3600" b="1" dirty="0">
              <a:latin typeface="Calibri" panose="020F0502020204030204" pitchFamily="34" charset="0"/>
              <a:cs typeface="Calibri" panose="020F0502020204030204" pitchFamily="34" charset="0"/>
            </a:endParaRPr>
          </a:p>
        </p:txBody>
      </p:sp>
      <p:sp>
        <p:nvSpPr>
          <p:cNvPr id="51" name="Rectangle: Rounded Corners 50">
            <a:extLst>
              <a:ext uri="{FF2B5EF4-FFF2-40B4-BE49-F238E27FC236}">
                <a16:creationId xmlns="" xmlns:a16="http://schemas.microsoft.com/office/drawing/2014/main" id="{E092B64F-483C-4459-9279-559896BA0FB8}"/>
              </a:ext>
            </a:extLst>
          </p:cNvPr>
          <p:cNvSpPr/>
          <p:nvPr/>
        </p:nvSpPr>
        <p:spPr>
          <a:xfrm>
            <a:off x="5191760" y="3299738"/>
            <a:ext cx="2875280" cy="711200"/>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en-US" sz="3600" b="1" dirty="0" err="1">
                <a:latin typeface="Calibri" panose="020F0502020204030204" pitchFamily="34" charset="0"/>
                <a:cs typeface="Calibri" panose="020F0502020204030204" pitchFamily="34" charset="0"/>
              </a:rPr>
              <a:t>gấp</a:t>
            </a:r>
            <a:r>
              <a:rPr lang="en-US" sz="3600" b="1" dirty="0">
                <a:latin typeface="Calibri" panose="020F0502020204030204" pitchFamily="34" charset="0"/>
                <a:cs typeface="Calibri" panose="020F0502020204030204" pitchFamily="34" charset="0"/>
              </a:rPr>
              <a:t> 4 </a:t>
            </a:r>
            <a:r>
              <a:rPr lang="en-US" sz="3600" b="1" dirty="0" err="1">
                <a:latin typeface="Calibri" panose="020F0502020204030204" pitchFamily="34" charset="0"/>
                <a:cs typeface="Calibri" panose="020F0502020204030204" pitchFamily="34" charset="0"/>
              </a:rPr>
              <a:t>lần</a:t>
            </a:r>
            <a:endParaRPr lang="en-US" sz="3600" b="1" dirty="0">
              <a:latin typeface="Calibri" panose="020F0502020204030204" pitchFamily="34" charset="0"/>
              <a:cs typeface="Calibri" panose="020F0502020204030204" pitchFamily="34" charset="0"/>
            </a:endParaRPr>
          </a:p>
        </p:txBody>
      </p:sp>
      <p:sp>
        <p:nvSpPr>
          <p:cNvPr id="52" name="Rectangle: Rounded Corners 51">
            <a:extLst>
              <a:ext uri="{FF2B5EF4-FFF2-40B4-BE49-F238E27FC236}">
                <a16:creationId xmlns="" xmlns:a16="http://schemas.microsoft.com/office/drawing/2014/main" id="{8B135014-ECB3-46F5-9BC6-7AD729F352AC}"/>
              </a:ext>
            </a:extLst>
          </p:cNvPr>
          <p:cNvSpPr/>
          <p:nvPr/>
        </p:nvSpPr>
        <p:spPr>
          <a:xfrm>
            <a:off x="5191760" y="4280178"/>
            <a:ext cx="2875280" cy="711200"/>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en-US" sz="3600" b="1" dirty="0" err="1">
                <a:latin typeface="Calibri" panose="020F0502020204030204" pitchFamily="34" charset="0"/>
                <a:cs typeface="Calibri" panose="020F0502020204030204" pitchFamily="34" charset="0"/>
              </a:rPr>
              <a:t>gấp</a:t>
            </a:r>
            <a:r>
              <a:rPr lang="en-US" sz="3600" b="1" dirty="0">
                <a:latin typeface="Calibri" panose="020F0502020204030204" pitchFamily="34" charset="0"/>
                <a:cs typeface="Calibri" panose="020F0502020204030204" pitchFamily="34" charset="0"/>
              </a:rPr>
              <a:t> 5 </a:t>
            </a:r>
            <a:r>
              <a:rPr lang="en-US" sz="3600" b="1" dirty="0" err="1">
                <a:latin typeface="Calibri" panose="020F0502020204030204" pitchFamily="34" charset="0"/>
                <a:cs typeface="Calibri" panose="020F0502020204030204" pitchFamily="34" charset="0"/>
              </a:rPr>
              <a:t>lần</a:t>
            </a:r>
            <a:endParaRPr lang="en-US" sz="3600" b="1" dirty="0">
              <a:latin typeface="Calibri" panose="020F0502020204030204" pitchFamily="34" charset="0"/>
              <a:cs typeface="Calibri" panose="020F0502020204030204" pitchFamily="34" charset="0"/>
            </a:endParaRPr>
          </a:p>
        </p:txBody>
      </p:sp>
      <p:sp>
        <p:nvSpPr>
          <p:cNvPr id="8" name="Freeform: Shape 7">
            <a:extLst>
              <a:ext uri="{FF2B5EF4-FFF2-40B4-BE49-F238E27FC236}">
                <a16:creationId xmlns="" xmlns:a16="http://schemas.microsoft.com/office/drawing/2014/main" id="{B67C1756-6F0D-4858-A5AF-D56EA8912810}"/>
              </a:ext>
            </a:extLst>
          </p:cNvPr>
          <p:cNvSpPr/>
          <p:nvPr/>
        </p:nvSpPr>
        <p:spPr>
          <a:xfrm>
            <a:off x="2865120" y="1849120"/>
            <a:ext cx="2326640" cy="2834709"/>
          </a:xfrm>
          <a:custGeom>
            <a:avLst/>
            <a:gdLst>
              <a:gd name="connsiteX0" fmla="*/ 0 w 2326640"/>
              <a:gd name="connsiteY0" fmla="*/ 0 h 2834709"/>
              <a:gd name="connsiteX1" fmla="*/ 101600 w 2326640"/>
              <a:gd name="connsiteY1" fmla="*/ 30480 h 2834709"/>
              <a:gd name="connsiteX2" fmla="*/ 193040 w 2326640"/>
              <a:gd name="connsiteY2" fmla="*/ 81280 h 2834709"/>
              <a:gd name="connsiteX3" fmla="*/ 284480 w 2326640"/>
              <a:gd name="connsiteY3" fmla="*/ 132080 h 2834709"/>
              <a:gd name="connsiteX4" fmla="*/ 325120 w 2326640"/>
              <a:gd name="connsiteY4" fmla="*/ 162560 h 2834709"/>
              <a:gd name="connsiteX5" fmla="*/ 406400 w 2326640"/>
              <a:gd name="connsiteY5" fmla="*/ 203200 h 2834709"/>
              <a:gd name="connsiteX6" fmla="*/ 548640 w 2326640"/>
              <a:gd name="connsiteY6" fmla="*/ 314960 h 2834709"/>
              <a:gd name="connsiteX7" fmla="*/ 619760 w 2326640"/>
              <a:gd name="connsiteY7" fmla="*/ 396240 h 2834709"/>
              <a:gd name="connsiteX8" fmla="*/ 670560 w 2326640"/>
              <a:gd name="connsiteY8" fmla="*/ 447040 h 2834709"/>
              <a:gd name="connsiteX9" fmla="*/ 711200 w 2326640"/>
              <a:gd name="connsiteY9" fmla="*/ 528320 h 2834709"/>
              <a:gd name="connsiteX10" fmla="*/ 762000 w 2326640"/>
              <a:gd name="connsiteY10" fmla="*/ 609600 h 2834709"/>
              <a:gd name="connsiteX11" fmla="*/ 873760 w 2326640"/>
              <a:gd name="connsiteY11" fmla="*/ 792480 h 2834709"/>
              <a:gd name="connsiteX12" fmla="*/ 965200 w 2326640"/>
              <a:gd name="connsiteY12" fmla="*/ 1016000 h 2834709"/>
              <a:gd name="connsiteX13" fmla="*/ 1026160 w 2326640"/>
              <a:gd name="connsiteY13" fmla="*/ 1249680 h 2834709"/>
              <a:gd name="connsiteX14" fmla="*/ 1046480 w 2326640"/>
              <a:gd name="connsiteY14" fmla="*/ 1341120 h 2834709"/>
              <a:gd name="connsiteX15" fmla="*/ 1117600 w 2326640"/>
              <a:gd name="connsiteY15" fmla="*/ 1554480 h 2834709"/>
              <a:gd name="connsiteX16" fmla="*/ 1168400 w 2326640"/>
              <a:gd name="connsiteY16" fmla="*/ 1686560 h 2834709"/>
              <a:gd name="connsiteX17" fmla="*/ 1188720 w 2326640"/>
              <a:gd name="connsiteY17" fmla="*/ 1767840 h 2834709"/>
              <a:gd name="connsiteX18" fmla="*/ 1290320 w 2326640"/>
              <a:gd name="connsiteY18" fmla="*/ 1940560 h 2834709"/>
              <a:gd name="connsiteX19" fmla="*/ 1341120 w 2326640"/>
              <a:gd name="connsiteY19" fmla="*/ 2123440 h 2834709"/>
              <a:gd name="connsiteX20" fmla="*/ 1381760 w 2326640"/>
              <a:gd name="connsiteY20" fmla="*/ 2235200 h 2834709"/>
              <a:gd name="connsiteX21" fmla="*/ 1402080 w 2326640"/>
              <a:gd name="connsiteY21" fmla="*/ 2336800 h 2834709"/>
              <a:gd name="connsiteX22" fmla="*/ 1524000 w 2326640"/>
              <a:gd name="connsiteY22" fmla="*/ 2580640 h 2834709"/>
              <a:gd name="connsiteX23" fmla="*/ 1625600 w 2326640"/>
              <a:gd name="connsiteY23" fmla="*/ 2743200 h 2834709"/>
              <a:gd name="connsiteX24" fmla="*/ 1676400 w 2326640"/>
              <a:gd name="connsiteY24" fmla="*/ 2783840 h 2834709"/>
              <a:gd name="connsiteX25" fmla="*/ 1788160 w 2326640"/>
              <a:gd name="connsiteY25" fmla="*/ 2804160 h 2834709"/>
              <a:gd name="connsiteX26" fmla="*/ 1940560 w 2326640"/>
              <a:gd name="connsiteY26" fmla="*/ 2824480 h 2834709"/>
              <a:gd name="connsiteX27" fmla="*/ 2326640 w 2326640"/>
              <a:gd name="connsiteY27" fmla="*/ 2834640 h 2834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326640" h="2834709">
                <a:moveTo>
                  <a:pt x="0" y="0"/>
                </a:moveTo>
                <a:cubicBezTo>
                  <a:pt x="33867" y="10160"/>
                  <a:pt x="68302" y="18588"/>
                  <a:pt x="101600" y="30480"/>
                </a:cubicBezTo>
                <a:cubicBezTo>
                  <a:pt x="128883" y="40224"/>
                  <a:pt x="169697" y="68312"/>
                  <a:pt x="193040" y="81280"/>
                </a:cubicBezTo>
                <a:cubicBezTo>
                  <a:pt x="251140" y="113558"/>
                  <a:pt x="220956" y="89731"/>
                  <a:pt x="284480" y="132080"/>
                </a:cubicBezTo>
                <a:cubicBezTo>
                  <a:pt x="298569" y="141473"/>
                  <a:pt x="310493" y="154028"/>
                  <a:pt x="325120" y="162560"/>
                </a:cubicBezTo>
                <a:cubicBezTo>
                  <a:pt x="351285" y="177823"/>
                  <a:pt x="380713" y="187146"/>
                  <a:pt x="406400" y="203200"/>
                </a:cubicBezTo>
                <a:cubicBezTo>
                  <a:pt x="425199" y="214949"/>
                  <a:pt x="526989" y="293309"/>
                  <a:pt x="548640" y="314960"/>
                </a:cubicBezTo>
                <a:cubicBezTo>
                  <a:pt x="574096" y="340416"/>
                  <a:pt x="595341" y="369787"/>
                  <a:pt x="619760" y="396240"/>
                </a:cubicBezTo>
                <a:cubicBezTo>
                  <a:pt x="636003" y="413837"/>
                  <a:pt x="656929" y="427351"/>
                  <a:pt x="670560" y="447040"/>
                </a:cubicBezTo>
                <a:cubicBezTo>
                  <a:pt x="687802" y="471945"/>
                  <a:pt x="696349" y="501919"/>
                  <a:pt x="711200" y="528320"/>
                </a:cubicBezTo>
                <a:cubicBezTo>
                  <a:pt x="726864" y="556167"/>
                  <a:pt x="743430" y="583601"/>
                  <a:pt x="762000" y="609600"/>
                </a:cubicBezTo>
                <a:cubicBezTo>
                  <a:pt x="847286" y="729000"/>
                  <a:pt x="791699" y="606475"/>
                  <a:pt x="873760" y="792480"/>
                </a:cubicBezTo>
                <a:cubicBezTo>
                  <a:pt x="906253" y="866131"/>
                  <a:pt x="965200" y="1016000"/>
                  <a:pt x="965200" y="1016000"/>
                </a:cubicBezTo>
                <a:cubicBezTo>
                  <a:pt x="1005033" y="1274915"/>
                  <a:pt x="957540" y="1032383"/>
                  <a:pt x="1026160" y="1249680"/>
                </a:cubicBezTo>
                <a:cubicBezTo>
                  <a:pt x="1035562" y="1279454"/>
                  <a:pt x="1037508" y="1311213"/>
                  <a:pt x="1046480" y="1341120"/>
                </a:cubicBezTo>
                <a:cubicBezTo>
                  <a:pt x="1068022" y="1412925"/>
                  <a:pt x="1090688" y="1484510"/>
                  <a:pt x="1117600" y="1554480"/>
                </a:cubicBezTo>
                <a:cubicBezTo>
                  <a:pt x="1134533" y="1598507"/>
                  <a:pt x="1153483" y="1641810"/>
                  <a:pt x="1168400" y="1686560"/>
                </a:cubicBezTo>
                <a:cubicBezTo>
                  <a:pt x="1177231" y="1713054"/>
                  <a:pt x="1176231" y="1742861"/>
                  <a:pt x="1188720" y="1767840"/>
                </a:cubicBezTo>
                <a:cubicBezTo>
                  <a:pt x="1333095" y="2056590"/>
                  <a:pt x="1173482" y="1640119"/>
                  <a:pt x="1290320" y="1940560"/>
                </a:cubicBezTo>
                <a:cubicBezTo>
                  <a:pt x="1350974" y="2096526"/>
                  <a:pt x="1294102" y="1966715"/>
                  <a:pt x="1341120" y="2123440"/>
                </a:cubicBezTo>
                <a:cubicBezTo>
                  <a:pt x="1352510" y="2161408"/>
                  <a:pt x="1370870" y="2197085"/>
                  <a:pt x="1381760" y="2235200"/>
                </a:cubicBezTo>
                <a:cubicBezTo>
                  <a:pt x="1391248" y="2268408"/>
                  <a:pt x="1390782" y="2304163"/>
                  <a:pt x="1402080" y="2336800"/>
                </a:cubicBezTo>
                <a:cubicBezTo>
                  <a:pt x="1469715" y="2532190"/>
                  <a:pt x="1450653" y="2447282"/>
                  <a:pt x="1524000" y="2580640"/>
                </a:cubicBezTo>
                <a:cubicBezTo>
                  <a:pt x="1586496" y="2694268"/>
                  <a:pt x="1555796" y="2681152"/>
                  <a:pt x="1625600" y="2743200"/>
                </a:cubicBezTo>
                <a:cubicBezTo>
                  <a:pt x="1641808" y="2757607"/>
                  <a:pt x="1656095" y="2776226"/>
                  <a:pt x="1676400" y="2783840"/>
                </a:cubicBezTo>
                <a:cubicBezTo>
                  <a:pt x="1711853" y="2797135"/>
                  <a:pt x="1750736" y="2798402"/>
                  <a:pt x="1788160" y="2804160"/>
                </a:cubicBezTo>
                <a:cubicBezTo>
                  <a:pt x="1838814" y="2811953"/>
                  <a:pt x="1889447" y="2820740"/>
                  <a:pt x="1940560" y="2824480"/>
                </a:cubicBezTo>
                <a:cubicBezTo>
                  <a:pt x="2100760" y="2836202"/>
                  <a:pt x="2183277" y="2834640"/>
                  <a:pt x="2326640" y="2834640"/>
                </a:cubicBezTo>
              </a:path>
            </a:pathLst>
          </a:cu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Calibri" panose="020F0502020204030204" pitchFamily="34" charset="0"/>
              <a:cs typeface="Calibri" panose="020F0502020204030204" pitchFamily="34" charset="0"/>
            </a:endParaRPr>
          </a:p>
        </p:txBody>
      </p:sp>
      <p:sp>
        <p:nvSpPr>
          <p:cNvPr id="9" name="Freeform: Shape 8">
            <a:extLst>
              <a:ext uri="{FF2B5EF4-FFF2-40B4-BE49-F238E27FC236}">
                <a16:creationId xmlns="" xmlns:a16="http://schemas.microsoft.com/office/drawing/2014/main" id="{212DE591-FF2B-42E8-846A-B528DAC7A780}"/>
              </a:ext>
            </a:extLst>
          </p:cNvPr>
          <p:cNvSpPr/>
          <p:nvPr/>
        </p:nvSpPr>
        <p:spPr>
          <a:xfrm>
            <a:off x="2854960" y="1828800"/>
            <a:ext cx="2326640" cy="924560"/>
          </a:xfrm>
          <a:custGeom>
            <a:avLst/>
            <a:gdLst>
              <a:gd name="connsiteX0" fmla="*/ 0 w 2326640"/>
              <a:gd name="connsiteY0" fmla="*/ 924560 h 924560"/>
              <a:gd name="connsiteX1" fmla="*/ 690880 w 2326640"/>
              <a:gd name="connsiteY1" fmla="*/ 640080 h 924560"/>
              <a:gd name="connsiteX2" fmla="*/ 863600 w 2326640"/>
              <a:gd name="connsiteY2" fmla="*/ 538480 h 924560"/>
              <a:gd name="connsiteX3" fmla="*/ 1188720 w 2326640"/>
              <a:gd name="connsiteY3" fmla="*/ 396240 h 924560"/>
              <a:gd name="connsiteX4" fmla="*/ 1534160 w 2326640"/>
              <a:gd name="connsiteY4" fmla="*/ 213360 h 924560"/>
              <a:gd name="connsiteX5" fmla="*/ 1615440 w 2326640"/>
              <a:gd name="connsiteY5" fmla="*/ 172720 h 924560"/>
              <a:gd name="connsiteX6" fmla="*/ 1666240 w 2326640"/>
              <a:gd name="connsiteY6" fmla="*/ 152400 h 924560"/>
              <a:gd name="connsiteX7" fmla="*/ 1757680 w 2326640"/>
              <a:gd name="connsiteY7" fmla="*/ 111760 h 924560"/>
              <a:gd name="connsiteX8" fmla="*/ 1818640 w 2326640"/>
              <a:gd name="connsiteY8" fmla="*/ 101600 h 924560"/>
              <a:gd name="connsiteX9" fmla="*/ 1950720 w 2326640"/>
              <a:gd name="connsiteY9" fmla="*/ 60960 h 924560"/>
              <a:gd name="connsiteX10" fmla="*/ 2092960 w 2326640"/>
              <a:gd name="connsiteY10" fmla="*/ 10160 h 924560"/>
              <a:gd name="connsiteX11" fmla="*/ 2326640 w 2326640"/>
              <a:gd name="connsiteY11" fmla="*/ 0 h 924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26640" h="924560">
                <a:moveTo>
                  <a:pt x="0" y="924560"/>
                </a:moveTo>
                <a:cubicBezTo>
                  <a:pt x="258353" y="872889"/>
                  <a:pt x="304692" y="867250"/>
                  <a:pt x="690880" y="640080"/>
                </a:cubicBezTo>
                <a:cubicBezTo>
                  <a:pt x="748453" y="606213"/>
                  <a:pt x="803856" y="568352"/>
                  <a:pt x="863600" y="538480"/>
                </a:cubicBezTo>
                <a:cubicBezTo>
                  <a:pt x="1281984" y="329288"/>
                  <a:pt x="621205" y="708373"/>
                  <a:pt x="1188720" y="396240"/>
                </a:cubicBezTo>
                <a:cubicBezTo>
                  <a:pt x="1721209" y="103371"/>
                  <a:pt x="1166658" y="370861"/>
                  <a:pt x="1534160" y="213360"/>
                </a:cubicBezTo>
                <a:cubicBezTo>
                  <a:pt x="1562002" y="201428"/>
                  <a:pt x="1587937" y="185414"/>
                  <a:pt x="1615440" y="172720"/>
                </a:cubicBezTo>
                <a:cubicBezTo>
                  <a:pt x="1631999" y="165077"/>
                  <a:pt x="1649477" y="159584"/>
                  <a:pt x="1666240" y="152400"/>
                </a:cubicBezTo>
                <a:cubicBezTo>
                  <a:pt x="1696898" y="139261"/>
                  <a:pt x="1726037" y="122308"/>
                  <a:pt x="1757680" y="111760"/>
                </a:cubicBezTo>
                <a:cubicBezTo>
                  <a:pt x="1777223" y="105246"/>
                  <a:pt x="1798718" y="106843"/>
                  <a:pt x="1818640" y="101600"/>
                </a:cubicBezTo>
                <a:cubicBezTo>
                  <a:pt x="1863187" y="89877"/>
                  <a:pt x="1907020" y="75527"/>
                  <a:pt x="1950720" y="60960"/>
                </a:cubicBezTo>
                <a:cubicBezTo>
                  <a:pt x="1998483" y="45039"/>
                  <a:pt x="2042661" y="12347"/>
                  <a:pt x="2092960" y="10160"/>
                </a:cubicBezTo>
                <a:lnTo>
                  <a:pt x="2326640" y="0"/>
                </a:lnTo>
              </a:path>
            </a:pathLst>
          </a:cu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Calibri" panose="020F0502020204030204" pitchFamily="34" charset="0"/>
              <a:cs typeface="Calibri" panose="020F0502020204030204" pitchFamily="34" charset="0"/>
            </a:endParaRPr>
          </a:p>
        </p:txBody>
      </p:sp>
      <p:sp>
        <p:nvSpPr>
          <p:cNvPr id="10" name="Freeform: Shape 9">
            <a:extLst>
              <a:ext uri="{FF2B5EF4-FFF2-40B4-BE49-F238E27FC236}">
                <a16:creationId xmlns="" xmlns:a16="http://schemas.microsoft.com/office/drawing/2014/main" id="{C6555E6D-88B8-4101-BD47-55D11CE4EFC9}"/>
              </a:ext>
            </a:extLst>
          </p:cNvPr>
          <p:cNvSpPr/>
          <p:nvPr/>
        </p:nvSpPr>
        <p:spPr>
          <a:xfrm>
            <a:off x="2865119" y="1615440"/>
            <a:ext cx="2326641" cy="2100859"/>
          </a:xfrm>
          <a:custGeom>
            <a:avLst/>
            <a:gdLst>
              <a:gd name="connsiteX0" fmla="*/ 0 w 2296160"/>
              <a:gd name="connsiteY0" fmla="*/ 2062480 h 2062557"/>
              <a:gd name="connsiteX1" fmla="*/ 20320 w 2296160"/>
              <a:gd name="connsiteY1" fmla="*/ 1798320 h 2062557"/>
              <a:gd name="connsiteX2" fmla="*/ 101600 w 2296160"/>
              <a:gd name="connsiteY2" fmla="*/ 1513840 h 2062557"/>
              <a:gd name="connsiteX3" fmla="*/ 142240 w 2296160"/>
              <a:gd name="connsiteY3" fmla="*/ 1351280 h 2062557"/>
              <a:gd name="connsiteX4" fmla="*/ 213360 w 2296160"/>
              <a:gd name="connsiteY4" fmla="*/ 1198880 h 2062557"/>
              <a:gd name="connsiteX5" fmla="*/ 284480 w 2296160"/>
              <a:gd name="connsiteY5" fmla="*/ 975360 h 2062557"/>
              <a:gd name="connsiteX6" fmla="*/ 355600 w 2296160"/>
              <a:gd name="connsiteY6" fmla="*/ 822960 h 2062557"/>
              <a:gd name="connsiteX7" fmla="*/ 487680 w 2296160"/>
              <a:gd name="connsiteY7" fmla="*/ 487680 h 2062557"/>
              <a:gd name="connsiteX8" fmla="*/ 619760 w 2296160"/>
              <a:gd name="connsiteY8" fmla="*/ 254000 h 2062557"/>
              <a:gd name="connsiteX9" fmla="*/ 721360 w 2296160"/>
              <a:gd name="connsiteY9" fmla="*/ 101600 h 2062557"/>
              <a:gd name="connsiteX10" fmla="*/ 751840 w 2296160"/>
              <a:gd name="connsiteY10" fmla="*/ 71120 h 2062557"/>
              <a:gd name="connsiteX11" fmla="*/ 955040 w 2296160"/>
              <a:gd name="connsiteY11" fmla="*/ 10160 h 2062557"/>
              <a:gd name="connsiteX12" fmla="*/ 1137920 w 2296160"/>
              <a:gd name="connsiteY12" fmla="*/ 0 h 2062557"/>
              <a:gd name="connsiteX13" fmla="*/ 1412240 w 2296160"/>
              <a:gd name="connsiteY13" fmla="*/ 50800 h 2062557"/>
              <a:gd name="connsiteX14" fmla="*/ 1473200 w 2296160"/>
              <a:gd name="connsiteY14" fmla="*/ 101600 h 2062557"/>
              <a:gd name="connsiteX15" fmla="*/ 1544320 w 2296160"/>
              <a:gd name="connsiteY15" fmla="*/ 152400 h 2062557"/>
              <a:gd name="connsiteX16" fmla="*/ 1605280 w 2296160"/>
              <a:gd name="connsiteY16" fmla="*/ 274320 h 2062557"/>
              <a:gd name="connsiteX17" fmla="*/ 1625600 w 2296160"/>
              <a:gd name="connsiteY17" fmla="*/ 375920 h 2062557"/>
              <a:gd name="connsiteX18" fmla="*/ 1666240 w 2296160"/>
              <a:gd name="connsiteY18" fmla="*/ 528320 h 2062557"/>
              <a:gd name="connsiteX19" fmla="*/ 1717040 w 2296160"/>
              <a:gd name="connsiteY19" fmla="*/ 1473200 h 2062557"/>
              <a:gd name="connsiteX20" fmla="*/ 1727200 w 2296160"/>
              <a:gd name="connsiteY20" fmla="*/ 1534160 h 2062557"/>
              <a:gd name="connsiteX21" fmla="*/ 1757680 w 2296160"/>
              <a:gd name="connsiteY21" fmla="*/ 1605280 h 2062557"/>
              <a:gd name="connsiteX22" fmla="*/ 1808480 w 2296160"/>
              <a:gd name="connsiteY22" fmla="*/ 1706880 h 2062557"/>
              <a:gd name="connsiteX23" fmla="*/ 1828800 w 2296160"/>
              <a:gd name="connsiteY23" fmla="*/ 1747520 h 2062557"/>
              <a:gd name="connsiteX24" fmla="*/ 1920240 w 2296160"/>
              <a:gd name="connsiteY24" fmla="*/ 1838960 h 2062557"/>
              <a:gd name="connsiteX25" fmla="*/ 1981200 w 2296160"/>
              <a:gd name="connsiteY25" fmla="*/ 1910080 h 2062557"/>
              <a:gd name="connsiteX26" fmla="*/ 2042160 w 2296160"/>
              <a:gd name="connsiteY26" fmla="*/ 1930400 h 2062557"/>
              <a:gd name="connsiteX27" fmla="*/ 2143760 w 2296160"/>
              <a:gd name="connsiteY27" fmla="*/ 2001520 h 2062557"/>
              <a:gd name="connsiteX28" fmla="*/ 2174240 w 2296160"/>
              <a:gd name="connsiteY28" fmla="*/ 2011680 h 2062557"/>
              <a:gd name="connsiteX29" fmla="*/ 2235200 w 2296160"/>
              <a:gd name="connsiteY29" fmla="*/ 2052320 h 2062557"/>
              <a:gd name="connsiteX30" fmla="*/ 2296160 w 2296160"/>
              <a:gd name="connsiteY30" fmla="*/ 2062480 h 2062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296160" h="2062557">
                <a:moveTo>
                  <a:pt x="0" y="2062480"/>
                </a:moveTo>
                <a:cubicBezTo>
                  <a:pt x="6773" y="1974427"/>
                  <a:pt x="7831" y="1885746"/>
                  <a:pt x="20320" y="1798320"/>
                </a:cubicBezTo>
                <a:cubicBezTo>
                  <a:pt x="38470" y="1671273"/>
                  <a:pt x="68515" y="1629637"/>
                  <a:pt x="101600" y="1513840"/>
                </a:cubicBezTo>
                <a:cubicBezTo>
                  <a:pt x="116944" y="1460135"/>
                  <a:pt x="123562" y="1403919"/>
                  <a:pt x="142240" y="1351280"/>
                </a:cubicBezTo>
                <a:cubicBezTo>
                  <a:pt x="160987" y="1298448"/>
                  <a:pt x="193521" y="1251312"/>
                  <a:pt x="213360" y="1198880"/>
                </a:cubicBezTo>
                <a:cubicBezTo>
                  <a:pt x="241030" y="1125753"/>
                  <a:pt x="256810" y="1048487"/>
                  <a:pt x="284480" y="975360"/>
                </a:cubicBezTo>
                <a:cubicBezTo>
                  <a:pt x="304319" y="922928"/>
                  <a:pt x="334255" y="874797"/>
                  <a:pt x="355600" y="822960"/>
                </a:cubicBezTo>
                <a:cubicBezTo>
                  <a:pt x="403566" y="706472"/>
                  <a:pt x="430539" y="598955"/>
                  <a:pt x="487680" y="487680"/>
                </a:cubicBezTo>
                <a:cubicBezTo>
                  <a:pt x="528552" y="408086"/>
                  <a:pt x="575115" y="331541"/>
                  <a:pt x="619760" y="254000"/>
                </a:cubicBezTo>
                <a:cubicBezTo>
                  <a:pt x="661900" y="180809"/>
                  <a:pt x="672507" y="157432"/>
                  <a:pt x="721360" y="101600"/>
                </a:cubicBezTo>
                <a:cubicBezTo>
                  <a:pt x="730822" y="90787"/>
                  <a:pt x="738989" y="77546"/>
                  <a:pt x="751840" y="71120"/>
                </a:cubicBezTo>
                <a:cubicBezTo>
                  <a:pt x="796262" y="48909"/>
                  <a:pt x="901058" y="16158"/>
                  <a:pt x="955040" y="10160"/>
                </a:cubicBezTo>
                <a:cubicBezTo>
                  <a:pt x="1015721" y="3418"/>
                  <a:pt x="1076960" y="3387"/>
                  <a:pt x="1137920" y="0"/>
                </a:cubicBezTo>
                <a:cubicBezTo>
                  <a:pt x="1229360" y="16933"/>
                  <a:pt x="1323242" y="23831"/>
                  <a:pt x="1412240" y="50800"/>
                </a:cubicBezTo>
                <a:cubicBezTo>
                  <a:pt x="1437554" y="58471"/>
                  <a:pt x="1452235" y="85473"/>
                  <a:pt x="1473200" y="101600"/>
                </a:cubicBezTo>
                <a:cubicBezTo>
                  <a:pt x="1496292" y="119363"/>
                  <a:pt x="1520613" y="135467"/>
                  <a:pt x="1544320" y="152400"/>
                </a:cubicBezTo>
                <a:cubicBezTo>
                  <a:pt x="1564640" y="193040"/>
                  <a:pt x="1589752" y="231619"/>
                  <a:pt x="1605280" y="274320"/>
                </a:cubicBezTo>
                <a:cubicBezTo>
                  <a:pt x="1617083" y="306778"/>
                  <a:pt x="1617540" y="342336"/>
                  <a:pt x="1625600" y="375920"/>
                </a:cubicBezTo>
                <a:cubicBezTo>
                  <a:pt x="1637870" y="427043"/>
                  <a:pt x="1652693" y="477520"/>
                  <a:pt x="1666240" y="528320"/>
                </a:cubicBezTo>
                <a:cubicBezTo>
                  <a:pt x="1683173" y="843280"/>
                  <a:pt x="1665186" y="1162077"/>
                  <a:pt x="1717040" y="1473200"/>
                </a:cubicBezTo>
                <a:cubicBezTo>
                  <a:pt x="1720427" y="1493520"/>
                  <a:pt x="1721142" y="1514471"/>
                  <a:pt x="1727200" y="1534160"/>
                </a:cubicBezTo>
                <a:cubicBezTo>
                  <a:pt x="1734785" y="1558812"/>
                  <a:pt x="1748421" y="1581207"/>
                  <a:pt x="1757680" y="1605280"/>
                </a:cubicBezTo>
                <a:cubicBezTo>
                  <a:pt x="1808241" y="1736738"/>
                  <a:pt x="1745474" y="1606071"/>
                  <a:pt x="1808480" y="1706880"/>
                </a:cubicBezTo>
                <a:cubicBezTo>
                  <a:pt x="1816507" y="1719723"/>
                  <a:pt x="1819017" y="1735958"/>
                  <a:pt x="1828800" y="1747520"/>
                </a:cubicBezTo>
                <a:cubicBezTo>
                  <a:pt x="1856643" y="1780426"/>
                  <a:pt x="1892187" y="1806232"/>
                  <a:pt x="1920240" y="1838960"/>
                </a:cubicBezTo>
                <a:cubicBezTo>
                  <a:pt x="1940560" y="1862667"/>
                  <a:pt x="1956221" y="1891346"/>
                  <a:pt x="1981200" y="1910080"/>
                </a:cubicBezTo>
                <a:cubicBezTo>
                  <a:pt x="1998335" y="1922931"/>
                  <a:pt x="2023002" y="1920821"/>
                  <a:pt x="2042160" y="1930400"/>
                </a:cubicBezTo>
                <a:cubicBezTo>
                  <a:pt x="2159066" y="1988853"/>
                  <a:pt x="2054560" y="1950549"/>
                  <a:pt x="2143760" y="2001520"/>
                </a:cubicBezTo>
                <a:cubicBezTo>
                  <a:pt x="2153059" y="2006833"/>
                  <a:pt x="2164878" y="2006479"/>
                  <a:pt x="2174240" y="2011680"/>
                </a:cubicBezTo>
                <a:cubicBezTo>
                  <a:pt x="2195588" y="2023540"/>
                  <a:pt x="2213357" y="2041398"/>
                  <a:pt x="2235200" y="2052320"/>
                </a:cubicBezTo>
                <a:cubicBezTo>
                  <a:pt x="2258806" y="2064123"/>
                  <a:pt x="2273327" y="2062480"/>
                  <a:pt x="2296160" y="2062480"/>
                </a:cubicBezTo>
              </a:path>
            </a:pathLst>
          </a:cu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Calibri" panose="020F0502020204030204" pitchFamily="34" charset="0"/>
              <a:cs typeface="Calibri" panose="020F0502020204030204" pitchFamily="34" charset="0"/>
            </a:endParaRPr>
          </a:p>
        </p:txBody>
      </p:sp>
      <p:sp>
        <p:nvSpPr>
          <p:cNvPr id="11" name="Freeform: Shape 10">
            <a:extLst>
              <a:ext uri="{FF2B5EF4-FFF2-40B4-BE49-F238E27FC236}">
                <a16:creationId xmlns="" xmlns:a16="http://schemas.microsoft.com/office/drawing/2014/main" id="{1048E264-C42E-4EED-A266-C444173A5D21}"/>
              </a:ext>
            </a:extLst>
          </p:cNvPr>
          <p:cNvSpPr/>
          <p:nvPr/>
        </p:nvSpPr>
        <p:spPr>
          <a:xfrm>
            <a:off x="2905760" y="2692400"/>
            <a:ext cx="2296160" cy="1960880"/>
          </a:xfrm>
          <a:custGeom>
            <a:avLst/>
            <a:gdLst>
              <a:gd name="connsiteX0" fmla="*/ 0 w 2296160"/>
              <a:gd name="connsiteY0" fmla="*/ 1960880 h 1960880"/>
              <a:gd name="connsiteX1" fmla="*/ 50800 w 2296160"/>
              <a:gd name="connsiteY1" fmla="*/ 1778000 h 1960880"/>
              <a:gd name="connsiteX2" fmla="*/ 91440 w 2296160"/>
              <a:gd name="connsiteY2" fmla="*/ 1706880 h 1960880"/>
              <a:gd name="connsiteX3" fmla="*/ 274320 w 2296160"/>
              <a:gd name="connsiteY3" fmla="*/ 1351280 h 1960880"/>
              <a:gd name="connsiteX4" fmla="*/ 508000 w 2296160"/>
              <a:gd name="connsiteY4" fmla="*/ 1076960 h 1960880"/>
              <a:gd name="connsiteX5" fmla="*/ 558800 w 2296160"/>
              <a:gd name="connsiteY5" fmla="*/ 1005840 h 1960880"/>
              <a:gd name="connsiteX6" fmla="*/ 650240 w 2296160"/>
              <a:gd name="connsiteY6" fmla="*/ 904240 h 1960880"/>
              <a:gd name="connsiteX7" fmla="*/ 751840 w 2296160"/>
              <a:gd name="connsiteY7" fmla="*/ 772160 h 1960880"/>
              <a:gd name="connsiteX8" fmla="*/ 853440 w 2296160"/>
              <a:gd name="connsiteY8" fmla="*/ 721360 h 1960880"/>
              <a:gd name="connsiteX9" fmla="*/ 944880 w 2296160"/>
              <a:gd name="connsiteY9" fmla="*/ 670560 h 1960880"/>
              <a:gd name="connsiteX10" fmla="*/ 1056640 w 2296160"/>
              <a:gd name="connsiteY10" fmla="*/ 650240 h 1960880"/>
              <a:gd name="connsiteX11" fmla="*/ 1229360 w 2296160"/>
              <a:gd name="connsiteY11" fmla="*/ 589280 h 1960880"/>
              <a:gd name="connsiteX12" fmla="*/ 1351280 w 2296160"/>
              <a:gd name="connsiteY12" fmla="*/ 548640 h 1960880"/>
              <a:gd name="connsiteX13" fmla="*/ 1625600 w 2296160"/>
              <a:gd name="connsiteY13" fmla="*/ 396240 h 1960880"/>
              <a:gd name="connsiteX14" fmla="*/ 1676400 w 2296160"/>
              <a:gd name="connsiteY14" fmla="*/ 365760 h 1960880"/>
              <a:gd name="connsiteX15" fmla="*/ 1737360 w 2296160"/>
              <a:gd name="connsiteY15" fmla="*/ 325120 h 1960880"/>
              <a:gd name="connsiteX16" fmla="*/ 1869440 w 2296160"/>
              <a:gd name="connsiteY16" fmla="*/ 162560 h 1960880"/>
              <a:gd name="connsiteX17" fmla="*/ 1910080 w 2296160"/>
              <a:gd name="connsiteY17" fmla="*/ 111760 h 1960880"/>
              <a:gd name="connsiteX18" fmla="*/ 1930400 w 2296160"/>
              <a:gd name="connsiteY18" fmla="*/ 81280 h 1960880"/>
              <a:gd name="connsiteX19" fmla="*/ 2032000 w 2296160"/>
              <a:gd name="connsiteY19" fmla="*/ 60960 h 1960880"/>
              <a:gd name="connsiteX20" fmla="*/ 2092960 w 2296160"/>
              <a:gd name="connsiteY20" fmla="*/ 30480 h 1960880"/>
              <a:gd name="connsiteX21" fmla="*/ 2153920 w 2296160"/>
              <a:gd name="connsiteY21" fmla="*/ 20320 h 1960880"/>
              <a:gd name="connsiteX22" fmla="*/ 2296160 w 2296160"/>
              <a:gd name="connsiteY22" fmla="*/ 0 h 1960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96160" h="1960880">
                <a:moveTo>
                  <a:pt x="0" y="1960880"/>
                </a:moveTo>
                <a:cubicBezTo>
                  <a:pt x="14052" y="1890620"/>
                  <a:pt x="18797" y="1858007"/>
                  <a:pt x="50800" y="1778000"/>
                </a:cubicBezTo>
                <a:cubicBezTo>
                  <a:pt x="60941" y="1752649"/>
                  <a:pt x="79998" y="1731671"/>
                  <a:pt x="91440" y="1706880"/>
                </a:cubicBezTo>
                <a:cubicBezTo>
                  <a:pt x="192284" y="1488384"/>
                  <a:pt x="140505" y="1542444"/>
                  <a:pt x="274320" y="1351280"/>
                </a:cubicBezTo>
                <a:cubicBezTo>
                  <a:pt x="391662" y="1183649"/>
                  <a:pt x="376418" y="1231762"/>
                  <a:pt x="508000" y="1076960"/>
                </a:cubicBezTo>
                <a:cubicBezTo>
                  <a:pt x="526868" y="1054762"/>
                  <a:pt x="540280" y="1028329"/>
                  <a:pt x="558800" y="1005840"/>
                </a:cubicBezTo>
                <a:cubicBezTo>
                  <a:pt x="587765" y="970669"/>
                  <a:pt x="622007" y="940002"/>
                  <a:pt x="650240" y="904240"/>
                </a:cubicBezTo>
                <a:cubicBezTo>
                  <a:pt x="675757" y="871919"/>
                  <a:pt x="709391" y="799449"/>
                  <a:pt x="751840" y="772160"/>
                </a:cubicBezTo>
                <a:cubicBezTo>
                  <a:pt x="783690" y="751685"/>
                  <a:pt x="819933" y="738995"/>
                  <a:pt x="853440" y="721360"/>
                </a:cubicBezTo>
                <a:cubicBezTo>
                  <a:pt x="884295" y="705120"/>
                  <a:pt x="912831" y="684295"/>
                  <a:pt x="944880" y="670560"/>
                </a:cubicBezTo>
                <a:cubicBezTo>
                  <a:pt x="955024" y="666213"/>
                  <a:pt x="1051244" y="651485"/>
                  <a:pt x="1056640" y="650240"/>
                </a:cubicBezTo>
                <a:cubicBezTo>
                  <a:pt x="1141948" y="630553"/>
                  <a:pt x="1135764" y="623315"/>
                  <a:pt x="1229360" y="589280"/>
                </a:cubicBezTo>
                <a:cubicBezTo>
                  <a:pt x="1269619" y="574640"/>
                  <a:pt x="1313833" y="569444"/>
                  <a:pt x="1351280" y="548640"/>
                </a:cubicBezTo>
                <a:lnTo>
                  <a:pt x="1625600" y="396240"/>
                </a:lnTo>
                <a:cubicBezTo>
                  <a:pt x="1642811" y="386559"/>
                  <a:pt x="1659969" y="376714"/>
                  <a:pt x="1676400" y="365760"/>
                </a:cubicBezTo>
                <a:lnTo>
                  <a:pt x="1737360" y="325120"/>
                </a:lnTo>
                <a:cubicBezTo>
                  <a:pt x="1824701" y="202842"/>
                  <a:pt x="1750834" y="300933"/>
                  <a:pt x="1869440" y="162560"/>
                </a:cubicBezTo>
                <a:cubicBezTo>
                  <a:pt x="1883553" y="146095"/>
                  <a:pt x="1897069" y="129108"/>
                  <a:pt x="1910080" y="111760"/>
                </a:cubicBezTo>
                <a:cubicBezTo>
                  <a:pt x="1917406" y="101991"/>
                  <a:pt x="1919128" y="85976"/>
                  <a:pt x="1930400" y="81280"/>
                </a:cubicBezTo>
                <a:cubicBezTo>
                  <a:pt x="1962281" y="67996"/>
                  <a:pt x="2032000" y="60960"/>
                  <a:pt x="2032000" y="60960"/>
                </a:cubicBezTo>
                <a:cubicBezTo>
                  <a:pt x="2052320" y="50800"/>
                  <a:pt x="2071407" y="37664"/>
                  <a:pt x="2092960" y="30480"/>
                </a:cubicBezTo>
                <a:cubicBezTo>
                  <a:pt x="2112503" y="23966"/>
                  <a:pt x="2133548" y="23376"/>
                  <a:pt x="2153920" y="20320"/>
                </a:cubicBezTo>
                <a:lnTo>
                  <a:pt x="2296160" y="0"/>
                </a:ln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Calibri" panose="020F0502020204030204" pitchFamily="34" charset="0"/>
              <a:cs typeface="Calibri" panose="020F0502020204030204" pitchFamily="34" charset="0"/>
            </a:endParaRPr>
          </a:p>
        </p:txBody>
      </p:sp>
      <p:cxnSp>
        <p:nvCxnSpPr>
          <p:cNvPr id="13" name="Straight Arrow Connector 12">
            <a:extLst>
              <a:ext uri="{FF2B5EF4-FFF2-40B4-BE49-F238E27FC236}">
                <a16:creationId xmlns="" xmlns:a16="http://schemas.microsoft.com/office/drawing/2014/main" id="{FD001DB2-363C-4E4A-A6CC-4E86D88ECC99}"/>
              </a:ext>
            </a:extLst>
          </p:cNvPr>
          <p:cNvCxnSpPr>
            <a:stCxn id="32" idx="3"/>
            <a:endCxn id="33" idx="1"/>
          </p:cNvCxnSpPr>
          <p:nvPr/>
        </p:nvCxnSpPr>
        <p:spPr>
          <a:xfrm>
            <a:off x="8067040" y="1849120"/>
            <a:ext cx="816317" cy="0"/>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 xmlns:a16="http://schemas.microsoft.com/office/drawing/2014/main" id="{A462C876-9AF0-4DB7-8D51-8AFD6312A1B5}"/>
              </a:ext>
            </a:extLst>
          </p:cNvPr>
          <p:cNvCxnSpPr/>
          <p:nvPr/>
        </p:nvCxnSpPr>
        <p:spPr>
          <a:xfrm>
            <a:off x="8067039" y="2690501"/>
            <a:ext cx="816317" cy="0"/>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 xmlns:a16="http://schemas.microsoft.com/office/drawing/2014/main" id="{022F7DDB-CEBA-4C85-B86F-9BF89586E77C}"/>
              </a:ext>
            </a:extLst>
          </p:cNvPr>
          <p:cNvCxnSpPr/>
          <p:nvPr/>
        </p:nvCxnSpPr>
        <p:spPr>
          <a:xfrm>
            <a:off x="8067039" y="3653439"/>
            <a:ext cx="816317" cy="0"/>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 xmlns:a16="http://schemas.microsoft.com/office/drawing/2014/main" id="{49277472-944F-4F95-8EAC-4E969341E6C6}"/>
              </a:ext>
            </a:extLst>
          </p:cNvPr>
          <p:cNvCxnSpPr/>
          <p:nvPr/>
        </p:nvCxnSpPr>
        <p:spPr>
          <a:xfrm>
            <a:off x="8067039" y="4689759"/>
            <a:ext cx="816317" cy="0"/>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4" name="Rectangle: Rounded Corners 13">
            <a:extLst>
              <a:ext uri="{FF2B5EF4-FFF2-40B4-BE49-F238E27FC236}">
                <a16:creationId xmlns="" xmlns:a16="http://schemas.microsoft.com/office/drawing/2014/main" id="{E9F9C313-A215-400C-9BB2-FA8FBBF9BEC5}"/>
              </a:ext>
            </a:extLst>
          </p:cNvPr>
          <p:cNvSpPr/>
          <p:nvPr/>
        </p:nvSpPr>
        <p:spPr>
          <a:xfrm>
            <a:off x="9113520" y="1593626"/>
            <a:ext cx="812800" cy="519653"/>
          </a:xfrm>
          <a:prstGeom prst="roundRect">
            <a:avLst/>
          </a:prstGeom>
          <a:ln w="28575"/>
        </p:spPr>
        <p:style>
          <a:lnRef idx="2">
            <a:schemeClr val="accent2"/>
          </a:lnRef>
          <a:fillRef idx="1">
            <a:schemeClr val="lt1"/>
          </a:fillRef>
          <a:effectRef idx="0">
            <a:schemeClr val="accent2"/>
          </a:effectRef>
          <a:fontRef idx="minor">
            <a:schemeClr val="dk1"/>
          </a:fontRef>
        </p:style>
        <p:txBody>
          <a:bodyPr rtlCol="0" anchor="ctr"/>
          <a:lstStyle/>
          <a:p>
            <a:pPr algn="ctr"/>
            <a:r>
              <a:rPr lang="en-US" sz="3600" b="1" dirty="0">
                <a:solidFill>
                  <a:srgbClr val="FF0000"/>
                </a:solidFill>
                <a:latin typeface="Calibri" panose="020F0502020204030204" pitchFamily="34" charset="0"/>
                <a:cs typeface="Calibri" panose="020F0502020204030204" pitchFamily="34" charset="0"/>
              </a:rPr>
              <a:t>17</a:t>
            </a:r>
          </a:p>
        </p:txBody>
      </p:sp>
      <p:sp>
        <p:nvSpPr>
          <p:cNvPr id="57" name="Rectangle: Rounded Corners 56">
            <a:extLst>
              <a:ext uri="{FF2B5EF4-FFF2-40B4-BE49-F238E27FC236}">
                <a16:creationId xmlns="" xmlns:a16="http://schemas.microsoft.com/office/drawing/2014/main" id="{E6900C7A-8570-4289-9ACC-46FE5C654B9F}"/>
              </a:ext>
            </a:extLst>
          </p:cNvPr>
          <p:cNvSpPr/>
          <p:nvPr/>
        </p:nvSpPr>
        <p:spPr>
          <a:xfrm>
            <a:off x="9093200" y="3464198"/>
            <a:ext cx="812800" cy="519653"/>
          </a:xfrm>
          <a:prstGeom prst="roundRect">
            <a:avLst/>
          </a:prstGeom>
          <a:ln w="28575"/>
        </p:spPr>
        <p:style>
          <a:lnRef idx="2">
            <a:schemeClr val="accent2"/>
          </a:lnRef>
          <a:fillRef idx="1">
            <a:schemeClr val="lt1"/>
          </a:fillRef>
          <a:effectRef idx="0">
            <a:schemeClr val="accent2"/>
          </a:effectRef>
          <a:fontRef idx="minor">
            <a:schemeClr val="dk1"/>
          </a:fontRef>
        </p:style>
        <p:txBody>
          <a:bodyPr rtlCol="0" anchor="ctr"/>
          <a:lstStyle/>
          <a:p>
            <a:pPr algn="ctr"/>
            <a:r>
              <a:rPr lang="en-US" sz="3600" b="1" dirty="0">
                <a:solidFill>
                  <a:srgbClr val="FF0000"/>
                </a:solidFill>
                <a:latin typeface="Calibri" panose="020F0502020204030204" pitchFamily="34" charset="0"/>
                <a:cs typeface="Calibri" panose="020F0502020204030204" pitchFamily="34" charset="0"/>
              </a:rPr>
              <a:t>60</a:t>
            </a:r>
          </a:p>
        </p:txBody>
      </p:sp>
      <p:sp>
        <p:nvSpPr>
          <p:cNvPr id="58" name="Rectangle: Rounded Corners 57">
            <a:extLst>
              <a:ext uri="{FF2B5EF4-FFF2-40B4-BE49-F238E27FC236}">
                <a16:creationId xmlns="" xmlns:a16="http://schemas.microsoft.com/office/drawing/2014/main" id="{4AC2FA3E-3A1E-4673-A89F-7AE71AE0E453}"/>
              </a:ext>
            </a:extLst>
          </p:cNvPr>
          <p:cNvSpPr/>
          <p:nvPr/>
        </p:nvSpPr>
        <p:spPr>
          <a:xfrm>
            <a:off x="9083040" y="2531066"/>
            <a:ext cx="812800" cy="519653"/>
          </a:xfrm>
          <a:prstGeom prst="roundRect">
            <a:avLst/>
          </a:prstGeom>
          <a:ln w="28575"/>
        </p:spPr>
        <p:style>
          <a:lnRef idx="2">
            <a:schemeClr val="accent2"/>
          </a:lnRef>
          <a:fillRef idx="1">
            <a:schemeClr val="lt1"/>
          </a:fillRef>
          <a:effectRef idx="0">
            <a:schemeClr val="accent2"/>
          </a:effectRef>
          <a:fontRef idx="minor">
            <a:schemeClr val="dk1"/>
          </a:fontRef>
        </p:style>
        <p:txBody>
          <a:bodyPr rtlCol="0" anchor="ctr"/>
          <a:lstStyle/>
          <a:p>
            <a:pPr algn="ctr"/>
            <a:r>
              <a:rPr lang="en-US" sz="3600" b="1" dirty="0">
                <a:solidFill>
                  <a:srgbClr val="FF0000"/>
                </a:solidFill>
                <a:latin typeface="Calibri" panose="020F0502020204030204" pitchFamily="34" charset="0"/>
                <a:cs typeface="Calibri" panose="020F0502020204030204" pitchFamily="34" charset="0"/>
              </a:rPr>
              <a:t>26</a:t>
            </a:r>
          </a:p>
        </p:txBody>
      </p:sp>
    </p:spTree>
    <p:extLst>
      <p:ext uri="{BB962C8B-B14F-4D97-AF65-F5344CB8AC3E}">
        <p14:creationId xmlns:p14="http://schemas.microsoft.com/office/powerpoint/2010/main" val="423439411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wipe(down)">
                                      <p:cBhvr>
                                        <p:cTn id="10" dur="500"/>
                                        <p:tgtEl>
                                          <p:spTgt spid="2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ipe(down)">
                                      <p:cBhvr>
                                        <p:cTn id="13" dur="500"/>
                                        <p:tgtEl>
                                          <p:spTgt spid="23"/>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wipe(down)">
                                      <p:cBhvr>
                                        <p:cTn id="16" dur="500"/>
                                        <p:tgtEl>
                                          <p:spTgt spid="31"/>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wipe(down)">
                                      <p:cBhvr>
                                        <p:cTn id="19" dur="500"/>
                                        <p:tgtEl>
                                          <p:spTgt spid="32"/>
                                        </p:tgtEl>
                                      </p:cBhvr>
                                    </p:animEffect>
                                  </p:childTnLst>
                                </p:cTn>
                              </p:par>
                              <p:par>
                                <p:cTn id="20" presetID="22" presetClass="entr" presetSubtype="4"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par>
                                <p:cTn id="23" presetID="22" presetClass="entr" presetSubtype="4" fill="hold" nodeType="with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wipe(down)">
                                      <p:cBhvr>
                                        <p:cTn id="25" dur="500"/>
                                        <p:tgtEl>
                                          <p:spTgt spid="34"/>
                                        </p:tgtEl>
                                      </p:cBhvr>
                                    </p:animEffect>
                                  </p:childTnLst>
                                </p:cTn>
                              </p:par>
                              <p:par>
                                <p:cTn id="26" presetID="22" presetClass="entr" presetSubtype="4" fill="hold" nodeType="with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wipe(down)">
                                      <p:cBhvr>
                                        <p:cTn id="28" dur="500"/>
                                        <p:tgtEl>
                                          <p:spTgt spid="40"/>
                                        </p:tgtEl>
                                      </p:cBhvr>
                                    </p:animEffect>
                                  </p:childTnLst>
                                </p:cTn>
                              </p:par>
                              <p:par>
                                <p:cTn id="29" presetID="22" presetClass="entr" presetSubtype="4" fill="hold"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down)">
                                      <p:cBhvr>
                                        <p:cTn id="31" dur="500"/>
                                        <p:tgtEl>
                                          <p:spTgt spid="44"/>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50"/>
                                        </p:tgtEl>
                                        <p:attrNameLst>
                                          <p:attrName>style.visibility</p:attrName>
                                        </p:attrNameLst>
                                      </p:cBhvr>
                                      <p:to>
                                        <p:strVal val="visible"/>
                                      </p:to>
                                    </p:set>
                                    <p:animEffect transition="in" filter="wipe(down)">
                                      <p:cBhvr>
                                        <p:cTn id="34" dur="500"/>
                                        <p:tgtEl>
                                          <p:spTgt spid="50"/>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51"/>
                                        </p:tgtEl>
                                        <p:attrNameLst>
                                          <p:attrName>style.visibility</p:attrName>
                                        </p:attrNameLst>
                                      </p:cBhvr>
                                      <p:to>
                                        <p:strVal val="visible"/>
                                      </p:to>
                                    </p:set>
                                    <p:animEffect transition="in" filter="wipe(down)">
                                      <p:cBhvr>
                                        <p:cTn id="37" dur="500"/>
                                        <p:tgtEl>
                                          <p:spTgt spid="51"/>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wipe(down)">
                                      <p:cBhvr>
                                        <p:cTn id="40" dur="500"/>
                                        <p:tgtEl>
                                          <p:spTgt spid="52"/>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down)">
                                      <p:cBhvr>
                                        <p:cTn id="43" dur="500"/>
                                        <p:tgtEl>
                                          <p:spTgt spid="8"/>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wipe(down)">
                                      <p:cBhvr>
                                        <p:cTn id="46" dur="500"/>
                                        <p:tgtEl>
                                          <p:spTgt spid="9"/>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wipe(down)">
                                      <p:cBhvr>
                                        <p:cTn id="49" dur="500"/>
                                        <p:tgtEl>
                                          <p:spTgt spid="10"/>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down)">
                                      <p:cBhvr>
                                        <p:cTn id="52" dur="500"/>
                                        <p:tgtEl>
                                          <p:spTgt spid="11"/>
                                        </p:tgtEl>
                                      </p:cBhvr>
                                    </p:animEffect>
                                  </p:childTnLst>
                                </p:cTn>
                              </p:par>
                              <p:par>
                                <p:cTn id="53" presetID="22" presetClass="entr" presetSubtype="4" fill="hold"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down)">
                                      <p:cBhvr>
                                        <p:cTn id="55" dur="500"/>
                                        <p:tgtEl>
                                          <p:spTgt spid="13"/>
                                        </p:tgtEl>
                                      </p:cBhvr>
                                    </p:animEffect>
                                  </p:childTnLst>
                                </p:cTn>
                              </p:par>
                              <p:par>
                                <p:cTn id="56" presetID="22" presetClass="entr" presetSubtype="4" fill="hold" nodeType="withEffect">
                                  <p:stCondLst>
                                    <p:cond delay="0"/>
                                  </p:stCondLst>
                                  <p:childTnLst>
                                    <p:set>
                                      <p:cBhvr>
                                        <p:cTn id="57" dur="1" fill="hold">
                                          <p:stCondLst>
                                            <p:cond delay="0"/>
                                          </p:stCondLst>
                                        </p:cTn>
                                        <p:tgtEl>
                                          <p:spTgt spid="53"/>
                                        </p:tgtEl>
                                        <p:attrNameLst>
                                          <p:attrName>style.visibility</p:attrName>
                                        </p:attrNameLst>
                                      </p:cBhvr>
                                      <p:to>
                                        <p:strVal val="visible"/>
                                      </p:to>
                                    </p:set>
                                    <p:animEffect transition="in" filter="wipe(down)">
                                      <p:cBhvr>
                                        <p:cTn id="58" dur="500"/>
                                        <p:tgtEl>
                                          <p:spTgt spid="53"/>
                                        </p:tgtEl>
                                      </p:cBhvr>
                                    </p:animEffect>
                                  </p:childTnLst>
                                </p:cTn>
                              </p:par>
                              <p:par>
                                <p:cTn id="59" presetID="22" presetClass="entr" presetSubtype="4" fill="hold" nodeType="withEffect">
                                  <p:stCondLst>
                                    <p:cond delay="0"/>
                                  </p:stCondLst>
                                  <p:childTnLst>
                                    <p:set>
                                      <p:cBhvr>
                                        <p:cTn id="60" dur="1" fill="hold">
                                          <p:stCondLst>
                                            <p:cond delay="0"/>
                                          </p:stCondLst>
                                        </p:cTn>
                                        <p:tgtEl>
                                          <p:spTgt spid="54"/>
                                        </p:tgtEl>
                                        <p:attrNameLst>
                                          <p:attrName>style.visibility</p:attrName>
                                        </p:attrNameLst>
                                      </p:cBhvr>
                                      <p:to>
                                        <p:strVal val="visible"/>
                                      </p:to>
                                    </p:set>
                                    <p:animEffect transition="in" filter="wipe(down)">
                                      <p:cBhvr>
                                        <p:cTn id="61" dur="500"/>
                                        <p:tgtEl>
                                          <p:spTgt spid="54"/>
                                        </p:tgtEl>
                                      </p:cBhvr>
                                    </p:animEffect>
                                  </p:childTnLst>
                                </p:cTn>
                              </p:par>
                              <p:par>
                                <p:cTn id="62" presetID="22" presetClass="entr" presetSubtype="4" fill="hold" nodeType="withEffect">
                                  <p:stCondLst>
                                    <p:cond delay="0"/>
                                  </p:stCondLst>
                                  <p:childTnLst>
                                    <p:set>
                                      <p:cBhvr>
                                        <p:cTn id="63" dur="1" fill="hold">
                                          <p:stCondLst>
                                            <p:cond delay="0"/>
                                          </p:stCondLst>
                                        </p:cTn>
                                        <p:tgtEl>
                                          <p:spTgt spid="55"/>
                                        </p:tgtEl>
                                        <p:attrNameLst>
                                          <p:attrName>style.visibility</p:attrName>
                                        </p:attrNameLst>
                                      </p:cBhvr>
                                      <p:to>
                                        <p:strVal val="visible"/>
                                      </p:to>
                                    </p:set>
                                    <p:animEffect transition="in" filter="wipe(down)">
                                      <p:cBhvr>
                                        <p:cTn id="64" dur="500"/>
                                        <p:tgtEl>
                                          <p:spTgt spid="55"/>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wipe(down)">
                                      <p:cBhvr>
                                        <p:cTn id="69" dur="500"/>
                                        <p:tgtEl>
                                          <p:spTgt spid="14"/>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4" fill="hold" grpId="0" nodeType="clickEffect">
                                  <p:stCondLst>
                                    <p:cond delay="0"/>
                                  </p:stCondLst>
                                  <p:childTnLst>
                                    <p:set>
                                      <p:cBhvr>
                                        <p:cTn id="73" dur="1" fill="hold">
                                          <p:stCondLst>
                                            <p:cond delay="0"/>
                                          </p:stCondLst>
                                        </p:cTn>
                                        <p:tgtEl>
                                          <p:spTgt spid="58"/>
                                        </p:tgtEl>
                                        <p:attrNameLst>
                                          <p:attrName>style.visibility</p:attrName>
                                        </p:attrNameLst>
                                      </p:cBhvr>
                                      <p:to>
                                        <p:strVal val="visible"/>
                                      </p:to>
                                    </p:set>
                                    <p:animEffect transition="in" filter="wipe(down)">
                                      <p:cBhvr>
                                        <p:cTn id="74" dur="500"/>
                                        <p:tgtEl>
                                          <p:spTgt spid="58"/>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4" fill="hold" grpId="0" nodeType="clickEffect">
                                  <p:stCondLst>
                                    <p:cond delay="0"/>
                                  </p:stCondLst>
                                  <p:childTnLst>
                                    <p:set>
                                      <p:cBhvr>
                                        <p:cTn id="78" dur="1" fill="hold">
                                          <p:stCondLst>
                                            <p:cond delay="0"/>
                                          </p:stCondLst>
                                        </p:cTn>
                                        <p:tgtEl>
                                          <p:spTgt spid="57"/>
                                        </p:tgtEl>
                                        <p:attrNameLst>
                                          <p:attrName>style.visibility</p:attrName>
                                        </p:attrNameLst>
                                      </p:cBhvr>
                                      <p:to>
                                        <p:strVal val="visible"/>
                                      </p:to>
                                    </p:set>
                                    <p:animEffect transition="in" filter="wipe(down)">
                                      <p:cBhvr>
                                        <p:cTn id="79"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2" grpId="0" animBg="1"/>
      <p:bldP spid="23" grpId="0" animBg="1"/>
      <p:bldP spid="31" grpId="0" animBg="1"/>
      <p:bldP spid="32" grpId="0" animBg="1"/>
      <p:bldP spid="50" grpId="0" animBg="1"/>
      <p:bldP spid="51" grpId="0" animBg="1"/>
      <p:bldP spid="52" grpId="0" animBg="1"/>
      <p:bldP spid="8" grpId="0" animBg="1"/>
      <p:bldP spid="9" grpId="0" animBg="1"/>
      <p:bldP spid="10" grpId="0" animBg="1"/>
      <p:bldP spid="11" grpId="0" animBg="1"/>
      <p:bldP spid="14" grpId="0" animBg="1"/>
      <p:bldP spid="57" grpId="0" animBg="1"/>
      <p:bldP spid="58" grpId="0" animBg="1"/>
    </p:bldLst>
  </p:timing>
</p:sld>
</file>

<file path=ppt/theme/theme1.xml><?xml version="1.0" encoding="utf-8"?>
<a:theme xmlns:a="http://schemas.openxmlformats.org/drawingml/2006/main" name="4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DFPOP1-W9"/>
        <a:ea typeface="华康少女文字W5"/>
        <a:cs typeface=""/>
      </a:majorFont>
      <a:minorFont>
        <a:latin typeface="DFPOP1-W9"/>
        <a:ea typeface="华康少女文字W5"/>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English Language Grammar Rules by Slidesgo">
  <a:themeElements>
    <a:clrScheme name="Simple Light">
      <a:dk1>
        <a:srgbClr val="000000"/>
      </a:dk1>
      <a:lt1>
        <a:srgbClr val="C2F2FF"/>
      </a:lt1>
      <a:dk2>
        <a:srgbClr val="485058"/>
      </a:dk2>
      <a:lt2>
        <a:srgbClr val="EEEEEE"/>
      </a:lt2>
      <a:accent1>
        <a:srgbClr val="FFFFFF"/>
      </a:accent1>
      <a:accent2>
        <a:srgbClr val="FFBF4A"/>
      </a:accent2>
      <a:accent3>
        <a:srgbClr val="FB6A2E"/>
      </a:accent3>
      <a:accent4>
        <a:srgbClr val="DD3947"/>
      </a:accent4>
      <a:accent5>
        <a:srgbClr val="2AA1B3"/>
      </a:accent5>
      <a:accent6>
        <a:srgbClr val="FB8897"/>
      </a:accent6>
      <a:hlink>
        <a:srgbClr val="485058"/>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90</TotalTime>
  <Words>254</Words>
  <Application>Microsoft Office PowerPoint</Application>
  <PresentationFormat>Widescreen</PresentationFormat>
  <Paragraphs>58</Paragraphs>
  <Slides>12</Slides>
  <Notes>8</Notes>
  <HiddenSlides>0</HiddenSlides>
  <MMClips>0</MMClips>
  <ScaleCrop>false</ScaleCrop>
  <HeadingPairs>
    <vt:vector size="6" baseType="variant">
      <vt:variant>
        <vt:lpstr>Fonts Used</vt:lpstr>
      </vt:variant>
      <vt:variant>
        <vt:i4>13</vt:i4>
      </vt:variant>
      <vt:variant>
        <vt:lpstr>Theme</vt:lpstr>
      </vt:variant>
      <vt:variant>
        <vt:i4>2</vt:i4>
      </vt:variant>
      <vt:variant>
        <vt:lpstr>Slide Titles</vt:lpstr>
      </vt:variant>
      <vt:variant>
        <vt:i4>12</vt:i4>
      </vt:variant>
    </vt:vector>
  </HeadingPairs>
  <TitlesOfParts>
    <vt:vector size="27" baseType="lpstr">
      <vt:lpstr>微软雅黑</vt:lpstr>
      <vt:lpstr>宋体</vt:lpstr>
      <vt:lpstr>Arial</vt:lpstr>
      <vt:lpstr>Arial-Rounded</vt:lpstr>
      <vt:lpstr>Calibri</vt:lpstr>
      <vt:lpstr>等线</vt:lpstr>
      <vt:lpstr>DFPOP1-W9</vt:lpstr>
      <vt:lpstr>Gochi Hand</vt:lpstr>
      <vt:lpstr>Patrick Hand</vt:lpstr>
      <vt:lpstr>Patrick Hand SC</vt:lpstr>
      <vt:lpstr>Times New Roman</vt:lpstr>
      <vt:lpstr>华康少女文字W5</vt:lpstr>
      <vt:lpstr>迷你简细行楷</vt:lpstr>
      <vt:lpstr>4_Office 主题</vt:lpstr>
      <vt:lpstr>English Language Grammar Rules by Slidesgo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fpt</cp:lastModifiedBy>
  <cp:revision>23</cp:revision>
  <dcterms:created xsi:type="dcterms:W3CDTF">2022-08-28T01:43:00Z</dcterms:created>
  <dcterms:modified xsi:type="dcterms:W3CDTF">2022-11-27T07:32:17Z</dcterms:modified>
</cp:coreProperties>
</file>