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26" r:id="rId3"/>
    <p:sldId id="410" r:id="rId4"/>
    <p:sldId id="257" r:id="rId5"/>
    <p:sldId id="327" r:id="rId6"/>
    <p:sldId id="328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29" r:id="rId15"/>
    <p:sldId id="349" r:id="rId16"/>
    <p:sldId id="351" r:id="rId17"/>
    <p:sldId id="330" r:id="rId18"/>
    <p:sldId id="331" r:id="rId19"/>
    <p:sldId id="411" r:id="rId20"/>
    <p:sldId id="412" r:id="rId21"/>
    <p:sldId id="413" r:id="rId22"/>
    <p:sldId id="415" r:id="rId23"/>
    <p:sldId id="416" r:id="rId24"/>
    <p:sldId id="417" r:id="rId25"/>
    <p:sldId id="418" r:id="rId26"/>
    <p:sldId id="31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95" autoAdjust="0"/>
  </p:normalViewPr>
  <p:slideViewPr>
    <p:cSldViewPr snapToGrid="0">
      <p:cViewPr varScale="1">
        <p:scale>
          <a:sx n="99" d="100"/>
          <a:sy n="99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class into 2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letter to go to the question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no letter left.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 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is no letter left.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80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71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3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1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1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17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12" Type="http://schemas.openxmlformats.org/officeDocument/2006/relationships/slide" Target="slide22.xml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21.xml"/><Relationship Id="rId5" Type="http://schemas.openxmlformats.org/officeDocument/2006/relationships/slide" Target="slide16.xml"/><Relationship Id="rId15" Type="http://schemas.openxmlformats.org/officeDocument/2006/relationships/image" Target="../media/image20.jpeg"/><Relationship Id="rId10" Type="http://schemas.openxmlformats.org/officeDocument/2006/relationships/slide" Target="slide20.xml"/><Relationship Id="rId4" Type="http://schemas.openxmlformats.org/officeDocument/2006/relationships/image" Target="../media/image18.jpeg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8.jpeg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5.wav"/><Relationship Id="rId7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5.png"/><Relationship Id="rId4" Type="http://schemas.openxmlformats.org/officeDocument/2006/relationships/image" Target="../media/image38.jpe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6.png"/><Relationship Id="rId4" Type="http://schemas.openxmlformats.org/officeDocument/2006/relationships/image" Target="../media/image38.jpe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7.jpeg"/><Relationship Id="rId4" Type="http://schemas.openxmlformats.org/officeDocument/2006/relationships/image" Target="../media/image38.jpeg"/><Relationship Id="rId9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8.jpeg"/><Relationship Id="rId10" Type="http://schemas.openxmlformats.org/officeDocument/2006/relationships/image" Target="../media/image25.jpeg"/><Relationship Id="rId4" Type="http://schemas.openxmlformats.org/officeDocument/2006/relationships/audio" Target="../media/audio5.wav"/><Relationship Id="rId9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" Target="slide16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image" Target="../media/image19.png"/><Relationship Id="rId15" Type="http://schemas.openxmlformats.org/officeDocument/2006/relationships/slide" Target="slide3.xml"/><Relationship Id="rId10" Type="http://schemas.openxmlformats.org/officeDocument/2006/relationships/slide" Target="slide9.xml"/><Relationship Id="rId4" Type="http://schemas.openxmlformats.org/officeDocument/2006/relationships/image" Target="../media/image18.jpeg"/><Relationship Id="rId9" Type="http://schemas.openxmlformats.org/officeDocument/2006/relationships/slide" Target="slide8.xml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customXml" Target="../ink/ink7.xml"/><Relationship Id="rId5" Type="http://schemas.openxmlformats.org/officeDocument/2006/relationships/audio" Target="../media/audio4.wav"/><Relationship Id="rId15" Type="http://schemas.openxmlformats.org/officeDocument/2006/relationships/image" Target="../media/image2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6.xml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9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11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/>
        </p:blipFill>
        <p:spPr>
          <a:xfrm flipH="1">
            <a:off x="2859357" y="1715644"/>
            <a:ext cx="3212924" cy="2594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watching TV.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reading 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5410F-FED5-4452-9D1B-222E2B9326F9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41964" y="1806606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2B25AB1-61FA-42EC-9360-9B8D3D7C85CA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playing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D5E4C-6559-4D9F-824C-20EB268E8468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>
          <a:xfrm>
            <a:off x="194812" y="1221481"/>
            <a:ext cx="11802376" cy="4850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Track 84">
            <a:hlinkClick r:id="" action="ppaction://media"/>
            <a:extLst>
              <a:ext uri="{FF2B5EF4-FFF2-40B4-BE49-F238E27FC236}">
                <a16:creationId xmlns:a16="http://schemas.microsoft.com/office/drawing/2014/main" id="{6CE8529F-E52B-587F-E1E5-BE43EA26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2206" y="1310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365760" y="1181204"/>
            <a:ext cx="11251933" cy="476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Track 85">
            <a:hlinkClick r:id="" action="ppaction://media"/>
            <a:extLst>
              <a:ext uri="{FF2B5EF4-FFF2-40B4-BE49-F238E27FC236}">
                <a16:creationId xmlns:a16="http://schemas.microsoft.com/office/drawing/2014/main" id="{41C985DC-D87B-7AA6-6A2C-4DF5D9833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0864" y="1354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/>
        </p:blipFill>
        <p:spPr>
          <a:xfrm>
            <a:off x="629678" y="1155644"/>
            <a:ext cx="10932643" cy="483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7356589" y="3855748"/>
              <a:ext cx="1345240" cy="646331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42375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597903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694954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16233" y="5196734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41572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97" y="168338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239557" y="641462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2" descr="Free Vector | Home icon pin deal. isolated on white">
            <a:hlinkClick r:id="rId16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68" y="549031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588854" y="494633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walking.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87" y="1715644"/>
            <a:ext cx="3906982" cy="3022114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rId7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2169" y="820061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218125" y="5211192"/>
            <a:ext cx="6350420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badminton.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7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38AE3-E58A-4C3E-94D7-AC0D1A269FDE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207" y="2198092"/>
            <a:ext cx="3132558" cy="20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482921" y="5211192"/>
            <a:ext cx="586395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basketball.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421" y="1925782"/>
            <a:ext cx="3647792" cy="3005086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059653" cy="109416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704494-62C6-41F2-A9D8-F9023BA114F1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589103" y="464003"/>
            <a:ext cx="935704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6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7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854"/>
          <a:stretch/>
        </p:blipFill>
        <p:spPr>
          <a:xfrm>
            <a:off x="2676201" y="2933461"/>
            <a:ext cx="7182852" cy="3429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5436530" y="673083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 football.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01" y="2271730"/>
            <a:ext cx="3657371" cy="2659138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EB157F-C85D-4812-932E-DA417C98F56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table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tennis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2271730"/>
            <a:ext cx="3791781" cy="2466027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6289A8-6F6F-4ACE-B02D-1150C226F930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painting.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1787229"/>
            <a:ext cx="3819490" cy="3143639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4602401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308CC-64FE-481B-BF9A-08C5FA83408C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running.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371" y="2066603"/>
            <a:ext cx="3511570" cy="2340461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816DCB-01E7-4E9C-999A-C1B26C9C542B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singing.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561" y="2196351"/>
            <a:ext cx="3893128" cy="2606143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0D8FA4-56D2-4635-8C3A-8D5E46BD957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7"/>
            <a:ext cx="4534616" cy="4110324"/>
          </a:xfrm>
          <a:prstGeom prst="rect">
            <a:avLst/>
          </a:prstGeom>
        </p:spPr>
      </p:pic>
      <p:pic>
        <p:nvPicPr>
          <p:cNvPr id="4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69C40698-0DDB-4A9E-8EBD-11421E19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8169" y="5062350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-19289" y="496742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064" y="1135297"/>
            <a:ext cx="25619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23248" y="1949889"/>
            <a:ext cx="26645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5001" y="2674322"/>
            <a:ext cx="28584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Listen, point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say.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465896" y="3428375"/>
            <a:ext cx="244106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72801" y="3629101"/>
            <a:ext cx="209320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63364" y="3469677"/>
              <a:ext cx="1789080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/>
                <a:t>W</a:t>
              </a:r>
              <a:r>
                <a:rPr lang="en-US" sz="2800" dirty="0"/>
                <a:t>arm-up </a:t>
              </a:r>
            </a:p>
            <a:p>
              <a:pPr algn="ctr"/>
              <a:r>
                <a:rPr lang="en-US" sz="2800" dirty="0"/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468698" y="2113681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7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42374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8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5979037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9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6949545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10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16234" y="5196734"/>
            <a:ext cx="7489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1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41573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2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621197" y="3206190"/>
            <a:ext cx="1694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5" name="Picture 2" descr="Free Vector | Home icon pin deal. isolated on white">
            <a:hlinkClick r:id="rId15" action="ppaction://hlinksldjump"/>
            <a:extLst>
              <a:ext uri="{FF2B5EF4-FFF2-40B4-BE49-F238E27FC236}">
                <a16:creationId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2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9356" y="1801775"/>
            <a:ext cx="3363785" cy="2548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I’m reading </a:t>
            </a:r>
            <a:br>
              <a:rPr lang="en-US" sz="4000" dirty="0">
                <a:solidFill>
                  <a:srgbClr val="000000"/>
                </a:solidFill>
                <a:latin typeface="ChronicaPro-Regular"/>
              </a:rPr>
            </a:b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watching TV.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C89C2D-2E02-426B-8C30-866EBACAC904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026" name="Picture 2" descr="Happy flower cartoon flower Royalty Free Vector Image">
              <a:hlinkClick r:id="rId13" action="ppaction://hlinksldjump"/>
              <a:extLst>
                <a:ext uri="{FF2B5EF4-FFF2-40B4-BE49-F238E27FC236}">
                  <a16:creationId xmlns:a16="http://schemas.microsoft.com/office/drawing/2014/main" id="{52C2E0D9-DACA-44E1-A3AD-5FD3F73C2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45ABA2-4032-4116-A365-BD085C8DFCF5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badminton.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131D90-EA46-4DB1-AA05-10FD82BD3A1E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53489"/>
            <a:ext cx="2718452" cy="223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73746F-0DC0-4ECD-8DB5-69B7C5EF2078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5461" y="1858089"/>
            <a:ext cx="2739220" cy="236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badminton.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playing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C8A7B-DDFF-4A32-8E90-8A8BD881B8D2}"/>
              </a:ext>
            </a:extLst>
          </p:cNvPr>
          <p:cNvGrpSpPr/>
          <p:nvPr/>
        </p:nvGrpSpPr>
        <p:grpSpPr>
          <a:xfrm>
            <a:off x="1255306" y="422672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71119553-3E1B-4E4B-BC1B-3DB005EBF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1494F1-0D5D-4695-9D0B-549607FD926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0A2D84A9-179A-4DE6-BD85-8D6008CF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54A703-1003-4098-840B-1184E64754CD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7551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 b="8077"/>
          <a:stretch/>
        </p:blipFill>
        <p:spPr>
          <a:xfrm flipH="1">
            <a:off x="2990518" y="1631576"/>
            <a:ext cx="2840673" cy="2800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reading a book.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listening to music.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watching TV.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9C8A87-F71B-4120-A4D9-744D99CB5F1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540</Words>
  <Application>Microsoft Office PowerPoint</Application>
  <PresentationFormat>Widescreen</PresentationFormat>
  <Paragraphs>256</Paragraphs>
  <Slides>25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215000E</vt:lpstr>
      <vt:lpstr>Amasis MT Pro Black</vt:lpstr>
      <vt:lpstr>Barlow</vt:lpstr>
      <vt:lpstr>ChronicaPro-Regular</vt:lpstr>
      <vt:lpstr>Hind</vt:lpstr>
      <vt:lpstr>Montserrat</vt:lpstr>
      <vt:lpstr>Sport Day</vt:lpstr>
      <vt:lpstr>Arial</vt:lpstr>
      <vt:lpstr>Calibri</vt:lpstr>
      <vt:lpstr>Calibri Light</vt:lpstr>
      <vt:lpstr>Comic Sans MS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62</cp:revision>
  <dcterms:created xsi:type="dcterms:W3CDTF">2022-01-25T11:05:41Z</dcterms:created>
  <dcterms:modified xsi:type="dcterms:W3CDTF">2022-10-11T02:25:45Z</dcterms:modified>
</cp:coreProperties>
</file>