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" ContentType="image/tiff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</p:sldMasterIdLst>
  <p:notesMasterIdLst>
    <p:notesMasterId r:id="rId31"/>
  </p:notesMasterIdLst>
  <p:sldIdLst>
    <p:sldId id="326" r:id="rId5"/>
    <p:sldId id="410" r:id="rId6"/>
    <p:sldId id="257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329" r:id="rId17"/>
    <p:sldId id="469" r:id="rId18"/>
    <p:sldId id="470" r:id="rId19"/>
    <p:sldId id="428" r:id="rId20"/>
    <p:sldId id="332" r:id="rId21"/>
    <p:sldId id="430" r:id="rId22"/>
    <p:sldId id="438" r:id="rId23"/>
    <p:sldId id="439" r:id="rId24"/>
    <p:sldId id="431" r:id="rId25"/>
    <p:sldId id="440" r:id="rId26"/>
    <p:sldId id="435" r:id="rId27"/>
    <p:sldId id="441" r:id="rId28"/>
    <p:sldId id="436" r:id="rId29"/>
    <p:sldId id="4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559" autoAdjust="0"/>
  </p:normalViewPr>
  <p:slideViewPr>
    <p:cSldViewPr snapToGrid="0">
      <p:cViewPr varScale="1">
        <p:scale>
          <a:sx n="100" d="100"/>
          <a:sy n="100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93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24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3 teams.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takes turns picking a square.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will get points for each correct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9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71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37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9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03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0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3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28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95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5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97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67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32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04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12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42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79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820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54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956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34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77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14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9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39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00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06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50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81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26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519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658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68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4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507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8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0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9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eg"/><Relationship Id="rId5" Type="http://schemas.openxmlformats.org/officeDocument/2006/relationships/slide" Target="slide3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slide" Target="slide20.xml"/><Relationship Id="rId26" Type="http://schemas.openxmlformats.org/officeDocument/2006/relationships/image" Target="../media/image59.svg"/><Relationship Id="rId3" Type="http://schemas.openxmlformats.org/officeDocument/2006/relationships/control" Target="../activeX/activeX2.xml"/><Relationship Id="rId21" Type="http://schemas.openxmlformats.org/officeDocument/2006/relationships/slide" Target="slide23.xml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slide" Target="slide19.xml"/><Relationship Id="rId25" Type="http://schemas.openxmlformats.org/officeDocument/2006/relationships/image" Target="../media/image60.png"/><Relationship Id="rId2" Type="http://schemas.openxmlformats.org/officeDocument/2006/relationships/control" Target="../activeX/activeX1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29" Type="http://schemas.openxmlformats.org/officeDocument/2006/relationships/image" Target="../media/image51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6.png"/><Relationship Id="rId24" Type="http://schemas.openxmlformats.org/officeDocument/2006/relationships/slide" Target="slide3.xml"/><Relationship Id="rId5" Type="http://schemas.openxmlformats.org/officeDocument/2006/relationships/slideLayout" Target="../slideLayouts/slideLayout51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28" Type="http://schemas.openxmlformats.org/officeDocument/2006/relationships/image" Target="../media/image50.wmf"/><Relationship Id="rId10" Type="http://schemas.openxmlformats.org/officeDocument/2006/relationships/image" Target="../media/image55.png"/><Relationship Id="rId19" Type="http://schemas.openxmlformats.org/officeDocument/2006/relationships/slide" Target="slide21.xml"/><Relationship Id="rId4" Type="http://schemas.openxmlformats.org/officeDocument/2006/relationships/control" Target="../activeX/activeX3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slide" Target="slide24.xml"/><Relationship Id="rId27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47.png"/><Relationship Id="rId5" Type="http://schemas.openxmlformats.org/officeDocument/2006/relationships/image" Target="../media/image44.jpeg"/><Relationship Id="rId10" Type="http://schemas.openxmlformats.org/officeDocument/2006/relationships/image" Target="../media/image66.png"/><Relationship Id="rId4" Type="http://schemas.openxmlformats.org/officeDocument/2006/relationships/slide" Target="slide16.xml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11" Type="http://schemas.openxmlformats.org/officeDocument/2006/relationships/image" Target="../media/image44.jpeg"/><Relationship Id="rId5" Type="http://schemas.openxmlformats.org/officeDocument/2006/relationships/image" Target="../media/image67.png"/><Relationship Id="rId10" Type="http://schemas.openxmlformats.org/officeDocument/2006/relationships/slide" Target="slide16.xml"/><Relationship Id="rId4" Type="http://schemas.openxmlformats.org/officeDocument/2006/relationships/image" Target="../media/image6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4.png"/><Relationship Id="rId11" Type="http://schemas.openxmlformats.org/officeDocument/2006/relationships/image" Target="../media/image44.jpeg"/><Relationship Id="rId5" Type="http://schemas.openxmlformats.org/officeDocument/2006/relationships/image" Target="../media/image63.png"/><Relationship Id="rId10" Type="http://schemas.openxmlformats.org/officeDocument/2006/relationships/slide" Target="slide16.xml"/><Relationship Id="rId4" Type="http://schemas.openxmlformats.org/officeDocument/2006/relationships/image" Target="../media/image6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8.png"/><Relationship Id="rId11" Type="http://schemas.openxmlformats.org/officeDocument/2006/relationships/image" Target="../media/image44.jpeg"/><Relationship Id="rId5" Type="http://schemas.openxmlformats.org/officeDocument/2006/relationships/image" Target="../media/image69.png"/><Relationship Id="rId10" Type="http://schemas.openxmlformats.org/officeDocument/2006/relationships/slide" Target="slide16.xml"/><Relationship Id="rId4" Type="http://schemas.openxmlformats.org/officeDocument/2006/relationships/image" Target="../media/image64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1.png"/><Relationship Id="rId11" Type="http://schemas.openxmlformats.org/officeDocument/2006/relationships/image" Target="../media/image44.jpeg"/><Relationship Id="rId5" Type="http://schemas.openxmlformats.org/officeDocument/2006/relationships/image" Target="../media/image70.png"/><Relationship Id="rId10" Type="http://schemas.openxmlformats.org/officeDocument/2006/relationships/slide" Target="slide16.xm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1.png"/><Relationship Id="rId11" Type="http://schemas.openxmlformats.org/officeDocument/2006/relationships/image" Target="../media/image44.jpeg"/><Relationship Id="rId5" Type="http://schemas.openxmlformats.org/officeDocument/2006/relationships/image" Target="../media/image70.png"/><Relationship Id="rId10" Type="http://schemas.openxmlformats.org/officeDocument/2006/relationships/slide" Target="slide16.xm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3.png"/><Relationship Id="rId11" Type="http://schemas.openxmlformats.org/officeDocument/2006/relationships/image" Target="../media/image44.jpeg"/><Relationship Id="rId5" Type="http://schemas.openxmlformats.org/officeDocument/2006/relationships/image" Target="../media/image40.png"/><Relationship Id="rId10" Type="http://schemas.openxmlformats.org/officeDocument/2006/relationships/slide" Target="slide16.xml"/><Relationship Id="rId4" Type="http://schemas.openxmlformats.org/officeDocument/2006/relationships/image" Target="../media/image72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3.png"/><Relationship Id="rId11" Type="http://schemas.openxmlformats.org/officeDocument/2006/relationships/image" Target="../media/image44.jpeg"/><Relationship Id="rId5" Type="http://schemas.openxmlformats.org/officeDocument/2006/relationships/image" Target="../media/image40.png"/><Relationship Id="rId10" Type="http://schemas.openxmlformats.org/officeDocument/2006/relationships/slide" Target="slide16.xml"/><Relationship Id="rId4" Type="http://schemas.openxmlformats.org/officeDocument/2006/relationships/image" Target="../media/image7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6.png"/><Relationship Id="rId11" Type="http://schemas.openxmlformats.org/officeDocument/2006/relationships/image" Target="../media/image44.jpeg"/><Relationship Id="rId5" Type="http://schemas.openxmlformats.org/officeDocument/2006/relationships/image" Target="../media/image75.png"/><Relationship Id="rId10" Type="http://schemas.openxmlformats.org/officeDocument/2006/relationships/slide" Target="slide16.xml"/><Relationship Id="rId4" Type="http://schemas.openxmlformats.org/officeDocument/2006/relationships/image" Target="../media/image74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6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image" Target="../media/image21.png"/><Relationship Id="rId16" Type="http://schemas.openxmlformats.org/officeDocument/2006/relationships/slide" Target="slide12.xml"/><Relationship Id="rId20" Type="http://schemas.openxmlformats.org/officeDocument/2006/relationships/image" Target="../media/image30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11" Type="http://schemas.openxmlformats.org/officeDocument/2006/relationships/slide" Target="slide3.xml"/><Relationship Id="rId5" Type="http://schemas.openxmlformats.org/officeDocument/2006/relationships/image" Target="../media/image24.jpeg"/><Relationship Id="rId15" Type="http://schemas.openxmlformats.org/officeDocument/2006/relationships/slide" Target="slide7.xml"/><Relationship Id="rId10" Type="http://schemas.openxmlformats.org/officeDocument/2006/relationships/image" Target="../media/image29.jpeg"/><Relationship Id="rId19" Type="http://schemas.openxmlformats.org/officeDocument/2006/relationships/slide" Target="slide8.xml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32433A-6055-4F8E-8D31-FE4A11B2AA1E}"/>
              </a:ext>
            </a:extLst>
          </p:cNvPr>
          <p:cNvSpPr/>
          <p:nvPr/>
        </p:nvSpPr>
        <p:spPr>
          <a:xfrm>
            <a:off x="2792603" y="337543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Google Shape;968;p30">
            <a:extLst>
              <a:ext uri="{FF2B5EF4-FFF2-40B4-BE49-F238E27FC236}">
                <a16:creationId xmlns:a16="http://schemas.microsoft.com/office/drawing/2014/main" id="{464F7FA5-BA6A-41EF-AE30-B8923BF9C833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Google Shape;969;p30">
            <a:extLst>
              <a:ext uri="{FF2B5EF4-FFF2-40B4-BE49-F238E27FC236}">
                <a16:creationId xmlns:a16="http://schemas.microsoft.com/office/drawing/2014/main" id="{B08E7727-1A37-4656-9BFC-235F0D9CE5A3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Google Shape;972;p30">
            <a:extLst>
              <a:ext uri="{FF2B5EF4-FFF2-40B4-BE49-F238E27FC236}">
                <a16:creationId xmlns:a16="http://schemas.microsoft.com/office/drawing/2014/main" id="{DF80DE97-499D-469A-AF37-574C3132B285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B. She’s reading a book.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painting a picture.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28341F1-28A6-4EE7-8ADA-90E0A299B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858"/>
          <a:stretch/>
        </p:blipFill>
        <p:spPr bwMode="auto">
          <a:xfrm>
            <a:off x="1953087" y="4534058"/>
            <a:ext cx="1322773" cy="1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709969" y="576566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watching TV.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B944193D-2D35-4F40-8157-53C6FF14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8" y="744551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7C4E3-E0DC-4820-AEF3-F0EEF34A3D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08" y="526473"/>
            <a:ext cx="2489792" cy="24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1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6A0E3B-B726-42CD-A622-F8F31958A41A}"/>
              </a:ext>
            </a:extLst>
          </p:cNvPr>
          <p:cNvSpPr/>
          <p:nvPr/>
        </p:nvSpPr>
        <p:spPr>
          <a:xfrm>
            <a:off x="3063413" y="5948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075995" y="3958312"/>
            <a:ext cx="5731125" cy="8623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A. She’s walking across the street.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She’s reading a book.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She’s running in the park.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A9727E7A-8DCB-4B87-BE0F-52B04977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679" r="-1579"/>
          <a:stretch/>
        </p:blipFill>
        <p:spPr bwMode="auto">
          <a:xfrm>
            <a:off x="2020676" y="3860430"/>
            <a:ext cx="1351264" cy="10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2B9836C5-D196-4D25-9742-FCF6CE82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1" y="789766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CBD0E-F216-4712-9029-5415455BF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95" y="1005717"/>
            <a:ext cx="3338945" cy="22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08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32433A-6055-4F8E-8D31-FE4A11B2AA1E}"/>
              </a:ext>
            </a:extLst>
          </p:cNvPr>
          <p:cNvSpPr/>
          <p:nvPr/>
        </p:nvSpPr>
        <p:spPr>
          <a:xfrm>
            <a:off x="2792603" y="337543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Google Shape;968;p30">
            <a:extLst>
              <a:ext uri="{FF2B5EF4-FFF2-40B4-BE49-F238E27FC236}">
                <a16:creationId xmlns:a16="http://schemas.microsoft.com/office/drawing/2014/main" id="{464F7FA5-BA6A-41EF-AE30-B8923BF9C833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Google Shape;969;p30">
            <a:extLst>
              <a:ext uri="{FF2B5EF4-FFF2-40B4-BE49-F238E27FC236}">
                <a16:creationId xmlns:a16="http://schemas.microsoft.com/office/drawing/2014/main" id="{B08E7727-1A37-4656-9BFC-235F0D9CE5A3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Google Shape;972;p30">
            <a:extLst>
              <a:ext uri="{FF2B5EF4-FFF2-40B4-BE49-F238E27FC236}">
                <a16:creationId xmlns:a16="http://schemas.microsoft.com/office/drawing/2014/main" id="{DF80DE97-499D-469A-AF37-574C3132B285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He’s singing a song.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listening to music.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28341F1-28A6-4EE7-8ADA-90E0A299B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858"/>
          <a:stretch/>
        </p:blipFill>
        <p:spPr bwMode="auto">
          <a:xfrm>
            <a:off x="1953087" y="4534058"/>
            <a:ext cx="1322773" cy="1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709969" y="576566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He’s painting a picture.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FB7CE525-5A4A-4CB3-A3A1-EB515A21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9" y="857496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3E49C4-8600-4DB9-BC14-EDF188DCB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61" y="441998"/>
            <a:ext cx="2560761" cy="30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3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046" y="1900024"/>
            <a:ext cx="8649907" cy="3057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576" y="1814782"/>
            <a:ext cx="10689042" cy="4075393"/>
          </a:xfrm>
          <a:prstGeom prst="rect">
            <a:avLst/>
          </a:prstGeom>
        </p:spPr>
      </p:pic>
      <p:sp>
        <p:nvSpPr>
          <p:cNvPr id="11" name="L-Shape 10"/>
          <p:cNvSpPr/>
          <p:nvPr/>
        </p:nvSpPr>
        <p:spPr>
          <a:xfrm rot="18241510">
            <a:off x="3682520" y="5094243"/>
            <a:ext cx="434064" cy="215150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41510">
            <a:off x="8622123" y="5115028"/>
            <a:ext cx="434064" cy="215150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6">
            <a:hlinkClick r:id="" action="ppaction://media"/>
            <a:extLst>
              <a:ext uri="{FF2B5EF4-FFF2-40B4-BE49-F238E27FC236}">
                <a16:creationId xmlns:a16="http://schemas.microsoft.com/office/drawing/2014/main" id="{BD2D1CE2-31EF-2A94-7D0A-0EB1309A3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4497" y="1967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76" y="525101"/>
            <a:ext cx="10990730" cy="61020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77095" y="3429000"/>
            <a:ext cx="1975865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football</a:t>
            </a:r>
            <a:endParaRPr lang="en-US" sz="22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51176" y="3314509"/>
            <a:ext cx="13723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painting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37736" y="6227027"/>
            <a:ext cx="21275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badminton</a:t>
            </a:r>
            <a:endParaRPr lang="en-US" sz="20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7845" y="6103917"/>
            <a:ext cx="13163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260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17" y="1107145"/>
            <a:ext cx="10375271" cy="5293656"/>
          </a:xfrm>
          <a:prstGeom prst="rect">
            <a:avLst/>
          </a:prstGeom>
        </p:spPr>
      </p:pic>
      <p:pic>
        <p:nvPicPr>
          <p:cNvPr id="2" name="Track 87">
            <a:hlinkClick r:id="" action="ppaction://media"/>
            <a:extLst>
              <a:ext uri="{FF2B5EF4-FFF2-40B4-BE49-F238E27FC236}">
                <a16:creationId xmlns:a16="http://schemas.microsoft.com/office/drawing/2014/main" id="{4AD1884A-3ACB-6B0D-2C8D-5E532D965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0621" y="1054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0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BAB1C272-9F70-4725-B1C8-FBFBF9EA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30" y="3897739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59DC4-C48D-49F6-A66F-DA7A3CBC6E69}"/>
              </a:ext>
            </a:extLst>
          </p:cNvPr>
          <p:cNvSpPr/>
          <p:nvPr/>
        </p:nvSpPr>
        <p:spPr>
          <a:xfrm>
            <a:off x="3778131" y="163722"/>
            <a:ext cx="4891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Candy or chilly?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E74564-76BB-4413-B29E-A308CE0D695B}"/>
              </a:ext>
            </a:extLst>
          </p:cNvPr>
          <p:cNvGrpSpPr/>
          <p:nvPr/>
        </p:nvGrpSpPr>
        <p:grpSpPr>
          <a:xfrm>
            <a:off x="3860676" y="1132542"/>
            <a:ext cx="1501996" cy="743960"/>
            <a:chOff x="460731" y="-15208"/>
            <a:chExt cx="1501996" cy="743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58BE02-6EC5-469F-955F-3D921BBCE18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1" name="6-Point Star 2">
              <a:extLst>
                <a:ext uri="{FF2B5EF4-FFF2-40B4-BE49-F238E27FC236}">
                  <a16:creationId xmlns:a16="http://schemas.microsoft.com/office/drawing/2014/main" id="{C5CEBE2E-9747-4D26-B049-FE9CC4B4AE54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65398-A4AC-4C80-BF4B-CEF9BE17C98E}"/>
              </a:ext>
            </a:extLst>
          </p:cNvPr>
          <p:cNvGrpSpPr/>
          <p:nvPr/>
        </p:nvGrpSpPr>
        <p:grpSpPr>
          <a:xfrm>
            <a:off x="5926160" y="1142601"/>
            <a:ext cx="1501996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05CDA9-33D5-4661-A1A5-9F3A8EF86BBD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6-Point Star 111">
              <a:extLst>
                <a:ext uri="{FF2B5EF4-FFF2-40B4-BE49-F238E27FC236}">
                  <a16:creationId xmlns:a16="http://schemas.microsoft.com/office/drawing/2014/main" id="{73B250AD-BC4A-47E6-8556-E642B96B17F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EBF474EB-2907-40AF-A9A4-66DC98B4EEBE}"/>
              </a:ext>
            </a:extLst>
          </p:cNvPr>
          <p:cNvGraphicFramePr>
            <a:graphicFrameLocks noGrp="1"/>
          </p:cNvGraphicFramePr>
          <p:nvPr/>
        </p:nvGraphicFramePr>
        <p:xfrm>
          <a:off x="3456336" y="2201661"/>
          <a:ext cx="5137249" cy="342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217">
                  <a:extLst>
                    <a:ext uri="{9D8B030D-6E8A-4147-A177-3AD203B41FA5}">
                      <a16:colId xmlns:a16="http://schemas.microsoft.com/office/drawing/2014/main" val="206138585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3529316227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163623550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4047216586"/>
                    </a:ext>
                  </a:extLst>
                </a:gridCol>
              </a:tblGrid>
              <a:tr h="856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A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B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30892342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53646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39598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313524"/>
                  </a:ext>
                </a:extLst>
              </a:tr>
            </a:tbl>
          </a:graphicData>
        </a:graphic>
      </p:graphicFrame>
      <p:pic>
        <p:nvPicPr>
          <p:cNvPr id="102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FDAC1EE7-1EA3-46BF-B8AC-DC252ABF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72" y="4754190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AB900F57-CC11-4893-8981-A25AA802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86" y="3028658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C6EC30-CE81-4CB8-A6B0-4D42B0DD8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118" y="3091726"/>
            <a:ext cx="943107" cy="74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4420F-40E2-40B7-8536-BBEE34B028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167732">
            <a:off x="6330419" y="3159337"/>
            <a:ext cx="593273" cy="613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7E3403-DCBA-4DB8-9622-04FF54F33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4024" y="2408481"/>
            <a:ext cx="680509" cy="62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87CE8C-38F3-4980-81A3-B1BB066D64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8589" y="4870323"/>
            <a:ext cx="787937" cy="642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40F59-5F6F-46F9-8872-F0B8F1D585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6715" y="3979280"/>
            <a:ext cx="719811" cy="683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1DA1C2-5663-4195-A59F-6EC70D6321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5701" y="3979280"/>
            <a:ext cx="718239" cy="6962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B677B3-F4BA-43FB-9706-F79ECDAA45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6762" y="4870323"/>
            <a:ext cx="751801" cy="660674"/>
          </a:xfrm>
          <a:prstGeom prst="rect">
            <a:avLst/>
          </a:prstGeom>
        </p:spPr>
      </p:pic>
      <p:sp>
        <p:nvSpPr>
          <p:cNvPr id="39" name="Rectangle 38">
            <a:hlinkClick r:id="rId15" action="ppaction://hlinksldjump"/>
            <a:extLst>
              <a:ext uri="{FF2B5EF4-FFF2-40B4-BE49-F238E27FC236}">
                <a16:creationId xmlns:a16="http://schemas.microsoft.com/office/drawing/2014/main" id="{EBF533BF-5F36-46E1-9D85-F3336D364FED}"/>
              </a:ext>
            </a:extLst>
          </p:cNvPr>
          <p:cNvSpPr/>
          <p:nvPr/>
        </p:nvSpPr>
        <p:spPr>
          <a:xfrm>
            <a:off x="4748130" y="306169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A0ABF0-17F1-438F-80CA-DA6484F8083C}"/>
              </a:ext>
            </a:extLst>
          </p:cNvPr>
          <p:cNvGrpSpPr/>
          <p:nvPr/>
        </p:nvGrpSpPr>
        <p:grpSpPr>
          <a:xfrm>
            <a:off x="7947474" y="1142601"/>
            <a:ext cx="1501996" cy="743960"/>
            <a:chOff x="460731" y="-15208"/>
            <a:chExt cx="1501996" cy="74396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1A607A4-1513-487F-AB6C-636DB5FF672E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" name="6-Point Star 111">
              <a:extLst>
                <a:ext uri="{FF2B5EF4-FFF2-40B4-BE49-F238E27FC236}">
                  <a16:creationId xmlns:a16="http://schemas.microsoft.com/office/drawing/2014/main" id="{A6FD76F0-3EE5-45E4-8451-F4B23C0AC242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50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3F12FAE3-E3B8-480B-AC4C-7CB9DB57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37" y="3131926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D827480-6A2C-46BB-A2CE-3A1A9A22BA1C}"/>
              </a:ext>
            </a:extLst>
          </p:cNvPr>
          <p:cNvSpPr/>
          <p:nvPr/>
        </p:nvSpPr>
        <p:spPr>
          <a:xfrm>
            <a:off x="10174564" y="2442370"/>
            <a:ext cx="9204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+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50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C7896C-4607-4DC1-B946-795D10369D91}"/>
              </a:ext>
            </a:extLst>
          </p:cNvPr>
          <p:cNvSpPr/>
          <p:nvPr/>
        </p:nvSpPr>
        <p:spPr>
          <a:xfrm>
            <a:off x="10233876" y="3317226"/>
            <a:ext cx="801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20</a:t>
            </a:r>
          </a:p>
        </p:txBody>
      </p:sp>
      <p:pic>
        <p:nvPicPr>
          <p:cNvPr id="53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DC0AF1DE-EC02-4C56-8292-C144CDA0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43" y="3941322"/>
            <a:ext cx="751112" cy="7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rId16" action="ppaction://hlinksldjump"/>
            <a:extLst>
              <a:ext uri="{FF2B5EF4-FFF2-40B4-BE49-F238E27FC236}">
                <a16:creationId xmlns:a16="http://schemas.microsoft.com/office/drawing/2014/main" id="{CB83CF4D-F0B9-42A8-B3E3-0955D1444DFE}"/>
              </a:ext>
            </a:extLst>
          </p:cNvPr>
          <p:cNvSpPr/>
          <p:nvPr/>
        </p:nvSpPr>
        <p:spPr>
          <a:xfrm>
            <a:off x="6024960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5" name="Rectangle 54">
            <a:hlinkClick r:id="rId17" action="ppaction://hlinksldjump"/>
            <a:extLst>
              <a:ext uri="{FF2B5EF4-FFF2-40B4-BE49-F238E27FC236}">
                <a16:creationId xmlns:a16="http://schemas.microsoft.com/office/drawing/2014/main" id="{C64F71DD-6121-499D-BE68-2B9A4E026C29}"/>
              </a:ext>
            </a:extLst>
          </p:cNvPr>
          <p:cNvSpPr/>
          <p:nvPr/>
        </p:nvSpPr>
        <p:spPr>
          <a:xfrm>
            <a:off x="7312798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6" name="Rectangle 55">
            <a:hlinkClick r:id="rId18" action="ppaction://hlinksldjump"/>
            <a:extLst>
              <a:ext uri="{FF2B5EF4-FFF2-40B4-BE49-F238E27FC236}">
                <a16:creationId xmlns:a16="http://schemas.microsoft.com/office/drawing/2014/main" id="{FC7EA28D-75FE-4957-A1FD-408CC0DAEF1E}"/>
              </a:ext>
            </a:extLst>
          </p:cNvPr>
          <p:cNvSpPr/>
          <p:nvPr/>
        </p:nvSpPr>
        <p:spPr>
          <a:xfrm>
            <a:off x="4748130" y="3913951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7" name="Rectangle 56">
            <a:hlinkClick r:id="rId19" action="ppaction://hlinksldjump"/>
            <a:extLst>
              <a:ext uri="{FF2B5EF4-FFF2-40B4-BE49-F238E27FC236}">
                <a16:creationId xmlns:a16="http://schemas.microsoft.com/office/drawing/2014/main" id="{3A05E8FF-0F03-4111-9246-1E8A8ACF2989}"/>
              </a:ext>
            </a:extLst>
          </p:cNvPr>
          <p:cNvSpPr/>
          <p:nvPr/>
        </p:nvSpPr>
        <p:spPr>
          <a:xfrm>
            <a:off x="6024960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Rectangle 57">
            <a:hlinkClick r:id="rId20" action="ppaction://hlinksldjump"/>
            <a:extLst>
              <a:ext uri="{FF2B5EF4-FFF2-40B4-BE49-F238E27FC236}">
                <a16:creationId xmlns:a16="http://schemas.microsoft.com/office/drawing/2014/main" id="{1B9C2D7B-2550-4DD0-A9BE-01FC08C094E1}"/>
              </a:ext>
            </a:extLst>
          </p:cNvPr>
          <p:cNvSpPr/>
          <p:nvPr/>
        </p:nvSpPr>
        <p:spPr>
          <a:xfrm>
            <a:off x="7312798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E13879B-AA81-4177-B8B0-03AEB8CEC782}"/>
              </a:ext>
            </a:extLst>
          </p:cNvPr>
          <p:cNvSpPr/>
          <p:nvPr/>
        </p:nvSpPr>
        <p:spPr>
          <a:xfrm>
            <a:off x="4729668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A61EEA-9601-4345-BF44-DFFC7E523CDD}"/>
              </a:ext>
            </a:extLst>
          </p:cNvPr>
          <p:cNvSpPr/>
          <p:nvPr/>
        </p:nvSpPr>
        <p:spPr>
          <a:xfrm>
            <a:off x="60064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F1E71F-F0DE-4BB4-A41A-8885DB30D8AD}"/>
              </a:ext>
            </a:extLst>
          </p:cNvPr>
          <p:cNvSpPr/>
          <p:nvPr/>
        </p:nvSpPr>
        <p:spPr>
          <a:xfrm>
            <a:off x="7294336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Rectangle 61">
            <a:hlinkClick r:id="rId21" action="ppaction://hlinksldjump"/>
            <a:extLst>
              <a:ext uri="{FF2B5EF4-FFF2-40B4-BE49-F238E27FC236}">
                <a16:creationId xmlns:a16="http://schemas.microsoft.com/office/drawing/2014/main" id="{C958B0A0-F699-4699-91CA-288CC8393E01}"/>
              </a:ext>
            </a:extLst>
          </p:cNvPr>
          <p:cNvSpPr/>
          <p:nvPr/>
        </p:nvSpPr>
        <p:spPr>
          <a:xfrm>
            <a:off x="4748130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3" name="Rectangle 62">
            <a:hlinkClick r:id="rId22" action="ppaction://hlinksldjump"/>
            <a:extLst>
              <a:ext uri="{FF2B5EF4-FFF2-40B4-BE49-F238E27FC236}">
                <a16:creationId xmlns:a16="http://schemas.microsoft.com/office/drawing/2014/main" id="{056419F4-E5AD-4FE1-854D-9F15227E330A}"/>
              </a:ext>
            </a:extLst>
          </p:cNvPr>
          <p:cNvSpPr/>
          <p:nvPr/>
        </p:nvSpPr>
        <p:spPr>
          <a:xfrm>
            <a:off x="6024960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Rectangle 63">
            <a:hlinkClick r:id="rId23" action="ppaction://hlinksldjump"/>
            <a:extLst>
              <a:ext uri="{FF2B5EF4-FFF2-40B4-BE49-F238E27FC236}">
                <a16:creationId xmlns:a16="http://schemas.microsoft.com/office/drawing/2014/main" id="{C269EA32-1F67-481E-BC58-E5C8B6347C89}"/>
              </a:ext>
            </a:extLst>
          </p:cNvPr>
          <p:cNvSpPr/>
          <p:nvPr/>
        </p:nvSpPr>
        <p:spPr>
          <a:xfrm>
            <a:off x="73127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5" name="Graphic 64" descr="Power">
            <a:hlinkClick r:id="rId24" action="ppaction://hlinksldjump"/>
            <a:extLst>
              <a:ext uri="{FF2B5EF4-FFF2-40B4-BE49-F238E27FC236}">
                <a16:creationId xmlns:a16="http://schemas.microsoft.com/office/drawing/2014/main" id="{07C62A4F-BAC1-41A6-88B5-8A9834B6E7F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9890" y="276568"/>
            <a:ext cx="2456417" cy="287284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9" name="TextBox2" r:id="rId2" imgW="733320" imgH="485640"/>
        </mc:Choice>
        <mc:Fallback>
          <p:control name="TextBox2" r:id="rId2" imgW="733320" imgH="485640">
            <p:pic>
              <p:nvPicPr>
                <p:cNvPr id="43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4652968" y="1369981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1" r:id="rId3" imgW="733320" imgH="485640"/>
        </mc:Choice>
        <mc:Fallback>
          <p:control name="TextBox1" r:id="rId3" imgW="733320" imgH="48564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674980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3" r:id="rId4" imgW="733320" imgH="485640"/>
        </mc:Choice>
        <mc:Fallback>
          <p:control name="TextBox3" r:id="rId4" imgW="733320" imgH="485640">
            <p:pic>
              <p:nvPicPr>
                <p:cNvPr id="45" name="TextBox3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8716169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4849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224" y="2119655"/>
            <a:ext cx="2134926" cy="271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4"/>
          <a:stretch/>
        </p:blipFill>
        <p:spPr>
          <a:xfrm>
            <a:off x="5034081" y="2145184"/>
            <a:ext cx="2164064" cy="275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5413" y="2153341"/>
            <a:ext cx="211410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01" y="293526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853089" y="5287660"/>
            <a:ext cx="4347280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painting.</a:t>
            </a:r>
          </a:p>
        </p:txBody>
      </p:sp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913024" y="1381108"/>
            <a:ext cx="1317408" cy="1371600"/>
          </a:xfrm>
          <a:prstGeom prst="rect">
            <a:avLst/>
          </a:prstGeom>
        </p:spPr>
      </p:pic>
      <p:pic>
        <p:nvPicPr>
          <p:cNvPr id="16" name="Picture 15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583137" y="1622711"/>
            <a:ext cx="1299810" cy="1350820"/>
          </a:xfrm>
          <a:prstGeom prst="rect">
            <a:avLst/>
          </a:prstGeom>
        </p:spPr>
      </p:pic>
      <p:pic>
        <p:nvPicPr>
          <p:cNvPr id="17" name="Picture 16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425337" y="1607126"/>
            <a:ext cx="1231818" cy="1280160"/>
          </a:xfrm>
          <a:prstGeom prst="rect">
            <a:avLst/>
          </a:prstGeom>
        </p:spPr>
      </p:pic>
      <p:pic>
        <p:nvPicPr>
          <p:cNvPr id="18" name="pa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4239" y="-1473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327" y="2333625"/>
            <a:ext cx="2114104" cy="2707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919" y="2475640"/>
            <a:ext cx="2194560" cy="256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005" y="2474392"/>
            <a:ext cx="2004195" cy="2566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40724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339057" y="5287660"/>
            <a:ext cx="7375352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playing badminton.</a:t>
            </a:r>
          </a:p>
        </p:txBody>
      </p:sp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3930146" y="1599334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92604" y="1662545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542613" y="1733205"/>
            <a:ext cx="1231818" cy="1280160"/>
          </a:xfrm>
          <a:prstGeom prst="rect">
            <a:avLst/>
          </a:prstGeom>
        </p:spPr>
      </p:pic>
      <p:pic>
        <p:nvPicPr>
          <p:cNvPr id="12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9307" y="-1506023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03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369" y="2119656"/>
            <a:ext cx="2134926" cy="271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"/>
          <a:stretch/>
        </p:blipFill>
        <p:spPr>
          <a:xfrm>
            <a:off x="5279667" y="2145185"/>
            <a:ext cx="2164064" cy="2693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2177" y="2107621"/>
            <a:ext cx="211410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4047053" y="5287660"/>
            <a:ext cx="3959354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He’s running.</a:t>
            </a:r>
          </a:p>
        </p:txBody>
      </p:sp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653558" y="1762224"/>
            <a:ext cx="1317408" cy="1371600"/>
          </a:xfrm>
          <a:prstGeom prst="rect">
            <a:avLst/>
          </a:prstGeom>
        </p:spPr>
      </p:pic>
      <p:pic>
        <p:nvPicPr>
          <p:cNvPr id="13" name="Picture 12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573050" y="1670784"/>
            <a:ext cx="1299810" cy="1350820"/>
          </a:xfrm>
          <a:prstGeom prst="rect">
            <a:avLst/>
          </a:prstGeom>
        </p:spPr>
      </p:pic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530272" y="1662545"/>
            <a:ext cx="1231818" cy="1280160"/>
          </a:xfrm>
          <a:prstGeom prst="rect">
            <a:avLst/>
          </a:prstGeom>
        </p:spPr>
      </p:pic>
      <p:pic>
        <p:nvPicPr>
          <p:cNvPr id="2" name="r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954" y="-1390375"/>
            <a:ext cx="609600" cy="609600"/>
          </a:xfrm>
          <a:prstGeom prst="rect">
            <a:avLst/>
          </a:prstGeom>
        </p:spPr>
      </p:pic>
      <p:pic>
        <p:nvPicPr>
          <p:cNvPr id="15" name="Picture 14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3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917718" y="464003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201" y="2933461"/>
            <a:ext cx="71828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623" y="2299003"/>
            <a:ext cx="2114104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4499" y="2288213"/>
            <a:ext cx="213795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51" y="2299003"/>
            <a:ext cx="2114104" cy="2732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926813" y="5287660"/>
            <a:ext cx="6199839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He’s playing football.</a:t>
            </a:r>
          </a:p>
        </p:txBody>
      </p:sp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7843849" y="1658923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130687" y="1727025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65236" y="1762355"/>
            <a:ext cx="1231818" cy="1280160"/>
          </a:xfrm>
          <a:prstGeom prst="rect">
            <a:avLst/>
          </a:prstGeom>
        </p:spPr>
      </p:pic>
      <p:pic>
        <p:nvPicPr>
          <p:cNvPr id="12" name="foot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9464" y="-1418364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6" y="1579273"/>
            <a:ext cx="3252978" cy="358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59" y="1579272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93" y="1846011"/>
            <a:ext cx="2694304" cy="306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22854" y="5287660"/>
            <a:ext cx="7007752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listening to music.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365525" y="1519507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146552" y="1170600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98605" y="1275339"/>
            <a:ext cx="1231818" cy="1280160"/>
          </a:xfrm>
          <a:prstGeom prst="rect">
            <a:avLst/>
          </a:prstGeom>
        </p:spPr>
      </p:pic>
      <p:pic>
        <p:nvPicPr>
          <p:cNvPr id="13" name="listen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954" y="-1374737"/>
            <a:ext cx="609600" cy="609600"/>
          </a:xfrm>
          <a:prstGeom prst="rect">
            <a:avLst/>
          </a:prstGeom>
        </p:spPr>
      </p:pic>
      <p:pic>
        <p:nvPicPr>
          <p:cNvPr id="14" name="Picture 13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3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6" y="1579273"/>
            <a:ext cx="3252978" cy="358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59" y="1579272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0" y="1846010"/>
            <a:ext cx="2865049" cy="304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4179187" y="5140350"/>
            <a:ext cx="3972178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He’s dancing.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1007099" y="1381108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255862" y="1473743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815200" y="1205930"/>
            <a:ext cx="1231818" cy="1280160"/>
          </a:xfrm>
          <a:prstGeom prst="rect">
            <a:avLst/>
          </a:prstGeom>
        </p:spPr>
      </p:pic>
      <p:pic>
        <p:nvPicPr>
          <p:cNvPr id="2" name="danc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1614" y="-1335787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1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7959" r="9691" b="8869"/>
          <a:stretch/>
        </p:blipFill>
        <p:spPr>
          <a:xfrm>
            <a:off x="706579" y="2258292"/>
            <a:ext cx="3449783" cy="253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8378" r="9706" b="7910"/>
          <a:stretch/>
        </p:blipFill>
        <p:spPr>
          <a:xfrm>
            <a:off x="8601942" y="1840063"/>
            <a:ext cx="2531407" cy="2998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2258292"/>
            <a:ext cx="3338945" cy="2537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895972" y="5287660"/>
            <a:ext cx="6261522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reading a book.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8163932" y="1340563"/>
            <a:ext cx="1229581" cy="128016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56674" y="1572557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323854" y="1662545"/>
            <a:ext cx="1231818" cy="1280160"/>
          </a:xfrm>
          <a:prstGeom prst="rect">
            <a:avLst/>
          </a:prstGeom>
        </p:spPr>
      </p:pic>
      <p:pic>
        <p:nvPicPr>
          <p:cNvPr id="13" name="read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213" y="-1438649"/>
            <a:ext cx="609600" cy="609600"/>
          </a:xfrm>
          <a:prstGeom prst="rect">
            <a:avLst/>
          </a:prstGeom>
        </p:spPr>
      </p:pic>
      <p:pic>
        <p:nvPicPr>
          <p:cNvPr id="14" name="Picture 13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7959" r="9691" b="8869"/>
          <a:stretch/>
        </p:blipFill>
        <p:spPr>
          <a:xfrm>
            <a:off x="706579" y="2258292"/>
            <a:ext cx="3449783" cy="253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48" y="1572557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2258292"/>
            <a:ext cx="3338945" cy="25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3138792" y="5287660"/>
            <a:ext cx="5775877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playing chess.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277751" y="1561310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059677" y="1238912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37954" y="1887818"/>
            <a:ext cx="1231818" cy="1280160"/>
          </a:xfrm>
          <a:prstGeom prst="rect">
            <a:avLst/>
          </a:prstGeom>
        </p:spPr>
      </p:pic>
      <p:pic>
        <p:nvPicPr>
          <p:cNvPr id="13" name="ch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7726" y="-1357621"/>
            <a:ext cx="609600" cy="609600"/>
          </a:xfrm>
          <a:prstGeom prst="rect">
            <a:avLst/>
          </a:prstGeom>
        </p:spPr>
      </p:pic>
      <p:pic>
        <p:nvPicPr>
          <p:cNvPr id="14" name="Picture 13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3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1" y="2092036"/>
            <a:ext cx="2994268" cy="276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7778"/>
            <a:ext cx="3046785" cy="281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09" y="2067778"/>
            <a:ext cx="3346345" cy="2790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541678" y="5287660"/>
            <a:ext cx="6970113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playing volleyball.</a:t>
            </a:r>
          </a:p>
        </p:txBody>
      </p:sp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373877" y="1641765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330332" y="1662545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93800" y="1638287"/>
            <a:ext cx="1231818" cy="1280160"/>
          </a:xfrm>
          <a:prstGeom prst="rect">
            <a:avLst/>
          </a:prstGeom>
        </p:spPr>
      </p:pic>
      <p:pic>
        <p:nvPicPr>
          <p:cNvPr id="12" name="volley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213" y="-1498063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8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7"/>
            <a:ext cx="4534616" cy="4110324"/>
          </a:xfrm>
          <a:prstGeom prst="rect">
            <a:avLst/>
          </a:prstGeom>
        </p:spPr>
      </p:pic>
      <p:pic>
        <p:nvPicPr>
          <p:cNvPr id="4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69C40698-0DDB-4A9E-8EBD-11421E19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8169" y="5062350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2296" y="1108930"/>
            <a:ext cx="24705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983634" y="1733368"/>
            <a:ext cx="19656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tick.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343851" y="2058098"/>
            <a:ext cx="21178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complete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read.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415576" y="3428375"/>
            <a:ext cx="2486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</a:t>
            </a: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sing.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708628" y="4229244"/>
            <a:ext cx="24833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Png Stock Grass Background Clipart - Transparent Grass Flower Png, Png  Download , Transparent Png Image - PNGitem">
            <a:extLst>
              <a:ext uri="{FF2B5EF4-FFF2-40B4-BE49-F238E27FC236}">
                <a16:creationId xmlns:a16="http://schemas.microsoft.com/office/drawing/2014/main" id="{80798D9B-0980-45CA-9258-850E21182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0970" r="3739" b="6649"/>
          <a:stretch/>
        </p:blipFill>
        <p:spPr bwMode="auto">
          <a:xfrm>
            <a:off x="0" y="4313170"/>
            <a:ext cx="12192000" cy="256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ute cartoon butterfly Royalty Free Vector Image">
            <a:extLst>
              <a:ext uri="{FF2B5EF4-FFF2-40B4-BE49-F238E27FC236}">
                <a16:creationId xmlns:a16="http://schemas.microsoft.com/office/drawing/2014/main" id="{80312118-B99C-41F7-B9C5-0D7197F08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20898"/>
          <a:stretch/>
        </p:blipFill>
        <p:spPr bwMode="auto">
          <a:xfrm flipH="1">
            <a:off x="3700206" y="357589"/>
            <a:ext cx="1047493" cy="7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Colorful cartoon butterfly | Free SVG">
            <a:extLst>
              <a:ext uri="{FF2B5EF4-FFF2-40B4-BE49-F238E27FC236}">
                <a16:creationId xmlns:a16="http://schemas.microsoft.com/office/drawing/2014/main" id="{FED42FFD-AC3E-49AC-880D-E2AADF0F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405" y="1614465"/>
            <a:ext cx="807797" cy="8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Cute Butterfly Cartoon Royalty Free Cliparts, Vectors, And Stock  Illustration. Image 50739795.">
            <a:extLst>
              <a:ext uri="{FF2B5EF4-FFF2-40B4-BE49-F238E27FC236}">
                <a16:creationId xmlns:a16="http://schemas.microsoft.com/office/drawing/2014/main" id="{7A0DB5B2-3B67-4197-B3B8-FC19D162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3616" y="961728"/>
            <a:ext cx="964833" cy="7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0" descr="How to Draw Cartoon Butterfly, Butterflies">
            <a:extLst>
              <a:ext uri="{FF2B5EF4-FFF2-40B4-BE49-F238E27FC236}">
                <a16:creationId xmlns:a16="http://schemas.microsoft.com/office/drawing/2014/main" id="{D22A0E7A-48B1-45D8-B489-02C482D1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412" y="1102780"/>
            <a:ext cx="903057" cy="80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How to Draw a Cartoon Butterfly Easy Tutorial for Kids - Cute Easy Drawings">
            <a:extLst>
              <a:ext uri="{FF2B5EF4-FFF2-40B4-BE49-F238E27FC236}">
                <a16:creationId xmlns:a16="http://schemas.microsoft.com/office/drawing/2014/main" id="{779BEAF0-3033-4A27-96DC-658D36AA1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8162" r="11037" b="7357"/>
          <a:stretch/>
        </p:blipFill>
        <p:spPr bwMode="auto">
          <a:xfrm flipH="1">
            <a:off x="7436086" y="1243917"/>
            <a:ext cx="870525" cy="6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 descr="Cute butterfly cartoon Stock Vector Image by ©tigatelu #27367145">
            <a:extLst>
              <a:ext uri="{FF2B5EF4-FFF2-40B4-BE49-F238E27FC236}">
                <a16:creationId xmlns:a16="http://schemas.microsoft.com/office/drawing/2014/main" id="{AD84CE5D-7C4C-44D1-B61F-1DF753B9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2727" y="319136"/>
            <a:ext cx="874461" cy="8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6" descr="Cartoon butterfly Images, Stock Photos &amp;amp; Vectors | Shutterstock">
            <a:extLst>
              <a:ext uri="{FF2B5EF4-FFF2-40B4-BE49-F238E27FC236}">
                <a16:creationId xmlns:a16="http://schemas.microsoft.com/office/drawing/2014/main" id="{F1A86F07-4DE2-45C3-A74D-1E15F1555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13578"/>
          <a:stretch/>
        </p:blipFill>
        <p:spPr bwMode="auto">
          <a:xfrm flipH="1">
            <a:off x="8232571" y="827580"/>
            <a:ext cx="1028070" cy="8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8" descr="Cute Butterfly Cartoon Stock Vector (Royalty Free) 139832584">
            <a:extLst>
              <a:ext uri="{FF2B5EF4-FFF2-40B4-BE49-F238E27FC236}">
                <a16:creationId xmlns:a16="http://schemas.microsoft.com/office/drawing/2014/main" id="{19ED7211-E7A7-48B0-A324-9AB184CC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 flipH="1">
            <a:off x="8052706" y="1258761"/>
            <a:ext cx="874461" cy="11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Action Button: Go Home 10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6" name="Picture 2" descr="Cute cartoon butterfly Royalty Free Vector Image">
            <a:hlinkClick r:id="rId12" action="ppaction://hlinksldjump"/>
            <a:extLst>
              <a:ext uri="{FF2B5EF4-FFF2-40B4-BE49-F238E27FC236}">
                <a16:creationId xmlns:a16="http://schemas.microsoft.com/office/drawing/2014/main" id="{315704F3-DF5E-43F2-A16A-198FDE7A0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20898"/>
          <a:stretch/>
        </p:blipFill>
        <p:spPr bwMode="auto">
          <a:xfrm>
            <a:off x="3205950" y="2515326"/>
            <a:ext cx="1606615" cy="11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lorful cartoon butterfly | Free SVG">
            <a:hlinkClick r:id="rId13" action="ppaction://hlinksldjump"/>
            <a:extLst>
              <a:ext uri="{FF2B5EF4-FFF2-40B4-BE49-F238E27FC236}">
                <a16:creationId xmlns:a16="http://schemas.microsoft.com/office/drawing/2014/main" id="{0CBF2173-D169-4059-9F8E-ED8F41A00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7" y="1614465"/>
            <a:ext cx="1238976" cy="12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Draw a Cartoon Butterfly Easy Tutorial for Kids - Cute Easy Drawings">
            <a:hlinkClick r:id="rId14" action="ppaction://hlinksldjump"/>
            <a:extLst>
              <a:ext uri="{FF2B5EF4-FFF2-40B4-BE49-F238E27FC236}">
                <a16:creationId xmlns:a16="http://schemas.microsoft.com/office/drawing/2014/main" id="{955B2162-B025-4390-9F04-E25DB80CA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8162" r="11037" b="7357"/>
          <a:stretch/>
        </p:blipFill>
        <p:spPr bwMode="auto">
          <a:xfrm>
            <a:off x="6450690" y="3467354"/>
            <a:ext cx="1369627" cy="9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Butterfly Cartoon Royalty Free Cliparts, Vectors, And Stock  Illustration. Image 50739795.">
            <a:hlinkClick r:id="rId15" action="ppaction://hlinksldjump"/>
            <a:extLst>
              <a:ext uri="{FF2B5EF4-FFF2-40B4-BE49-F238E27FC236}">
                <a16:creationId xmlns:a16="http://schemas.microsoft.com/office/drawing/2014/main" id="{222A3D7F-B1AF-43F5-8439-A3755CC93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0" y="3102558"/>
            <a:ext cx="1479833" cy="11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ute butterfly cartoon Stock Vector Image by ©tigatelu #27367145">
            <a:hlinkClick r:id="rId16" action="ppaction://hlinksldjump"/>
            <a:extLst>
              <a:ext uri="{FF2B5EF4-FFF2-40B4-BE49-F238E27FC236}">
                <a16:creationId xmlns:a16="http://schemas.microsoft.com/office/drawing/2014/main" id="{7BE611A2-7685-45B1-84B8-AD945442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05" y="1945221"/>
            <a:ext cx="1375820" cy="13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butterfly Images, Stock Photos &amp;amp; Vectors | Shutterstock">
            <a:hlinkClick r:id="rId17" action="ppaction://hlinksldjump"/>
            <a:extLst>
              <a:ext uri="{FF2B5EF4-FFF2-40B4-BE49-F238E27FC236}">
                <a16:creationId xmlns:a16="http://schemas.microsoft.com/office/drawing/2014/main" id="{E23418F7-13B7-46DB-9EBE-4E85B347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13578"/>
          <a:stretch/>
        </p:blipFill>
        <p:spPr bwMode="auto">
          <a:xfrm>
            <a:off x="9206873" y="3026414"/>
            <a:ext cx="1617500" cy="13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ute Butterfly Cartoon Stock Vector (Royalty Free) 139832584">
            <a:hlinkClick r:id="rId18" action="ppaction://hlinksldjump"/>
            <a:extLst>
              <a:ext uri="{FF2B5EF4-FFF2-40B4-BE49-F238E27FC236}">
                <a16:creationId xmlns:a16="http://schemas.microsoft.com/office/drawing/2014/main" id="{4181650B-B4A9-4A6B-9BCE-9352C581C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>
            <a:off x="7659471" y="2458315"/>
            <a:ext cx="1375821" cy="17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w to Draw Cartoon Butterfly, Butterflies">
            <a:hlinkClick r:id="rId19" action="ppaction://hlinksldjump"/>
            <a:extLst>
              <a:ext uri="{FF2B5EF4-FFF2-40B4-BE49-F238E27FC236}">
                <a16:creationId xmlns:a16="http://schemas.microsoft.com/office/drawing/2014/main" id="{B8EE4618-82BE-4C93-AF6E-068DA694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45" y="3385303"/>
            <a:ext cx="1385082" cy="12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4">
            <a:extLst>
              <a:ext uri="{FF2B5EF4-FFF2-40B4-BE49-F238E27FC236}">
                <a16:creationId xmlns:a16="http://schemas.microsoft.com/office/drawing/2014/main" id="{27CFBE24-7280-425A-9C1E-906B4621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0406972" flipV="1">
            <a:off x="7063696" y="-171606"/>
            <a:ext cx="4778037" cy="20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>
            <a:extLst>
              <a:ext uri="{FF2B5EF4-FFF2-40B4-BE49-F238E27FC236}">
                <a16:creationId xmlns:a16="http://schemas.microsoft.com/office/drawing/2014/main" id="{0D075CB6-1340-4FB2-94C2-06F3F9418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1305230" flipH="1" flipV="1">
            <a:off x="564191" y="-318570"/>
            <a:ext cx="4795838" cy="23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34968" y="111910"/>
            <a:ext cx="2002099" cy="24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3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B57DC9-D2F3-43C4-BB32-46892246E7F3}"/>
              </a:ext>
            </a:extLst>
          </p:cNvPr>
          <p:cNvSpPr/>
          <p:nvPr/>
        </p:nvSpPr>
        <p:spPr>
          <a:xfrm>
            <a:off x="3266983" y="692458"/>
            <a:ext cx="5837451" cy="3082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Google Shape;968;p30">
            <a:extLst>
              <a:ext uri="{FF2B5EF4-FFF2-40B4-BE49-F238E27FC236}">
                <a16:creationId xmlns:a16="http://schemas.microsoft.com/office/drawing/2014/main" id="{F0B2D48A-2D7C-4765-8C23-ED26A0F21B18}"/>
              </a:ext>
            </a:extLst>
          </p:cNvPr>
          <p:cNvSpPr/>
          <p:nvPr/>
        </p:nvSpPr>
        <p:spPr>
          <a:xfrm>
            <a:off x="5651016" y="3713678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Google Shape;969;p30">
            <a:extLst>
              <a:ext uri="{FF2B5EF4-FFF2-40B4-BE49-F238E27FC236}">
                <a16:creationId xmlns:a16="http://schemas.microsoft.com/office/drawing/2014/main" id="{E27B32BB-B71F-43E6-9637-8EDEB09D8B99}"/>
              </a:ext>
            </a:extLst>
          </p:cNvPr>
          <p:cNvSpPr/>
          <p:nvPr/>
        </p:nvSpPr>
        <p:spPr>
          <a:xfrm>
            <a:off x="5947723" y="3708832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0" name="Google Shape;972;p30">
            <a:extLst>
              <a:ext uri="{FF2B5EF4-FFF2-40B4-BE49-F238E27FC236}">
                <a16:creationId xmlns:a16="http://schemas.microsoft.com/office/drawing/2014/main" id="{02C04AA3-5D00-483D-A525-781C593E06F6}"/>
              </a:ext>
            </a:extLst>
          </p:cNvPr>
          <p:cNvSpPr/>
          <p:nvPr/>
        </p:nvSpPr>
        <p:spPr>
          <a:xfrm rot="7302147">
            <a:off x="5782269" y="3645350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456C62-4C2F-4AD9-9EB5-194BDB4A2902}"/>
              </a:ext>
            </a:extLst>
          </p:cNvPr>
          <p:cNvSpPr/>
          <p:nvPr/>
        </p:nvSpPr>
        <p:spPr>
          <a:xfrm>
            <a:off x="3331051" y="5828303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volleyball.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40231-BF43-4B60-961F-1AA5D22AD6C7}"/>
              </a:ext>
            </a:extLst>
          </p:cNvPr>
          <p:cNvSpPr/>
          <p:nvPr/>
        </p:nvSpPr>
        <p:spPr>
          <a:xfrm>
            <a:off x="3331050" y="4058878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She’s playing badminton.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1FE759-6208-46A7-8204-CCDCB3F0F134}"/>
              </a:ext>
            </a:extLst>
          </p:cNvPr>
          <p:cNvSpPr/>
          <p:nvPr/>
        </p:nvSpPr>
        <p:spPr>
          <a:xfrm>
            <a:off x="3337829" y="495885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basketball.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7283056-1E34-4AA5-ABE5-14C3D45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603035" y="486795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6BE9E77-BA0B-4B9B-A8EC-F3C9B94C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567875" y="3854312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0880E454-39F4-4AC7-8576-595AC640F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-5280" r="-113" b="-2857"/>
          <a:stretch/>
        </p:blipFill>
        <p:spPr bwMode="auto">
          <a:xfrm>
            <a:off x="2210540" y="5557421"/>
            <a:ext cx="1606857" cy="11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0" y="69245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AF415DE-FE00-4F15-91D8-2D0556CCD8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55" y="1083191"/>
            <a:ext cx="3245911" cy="19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2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6A0E3B-B726-42CD-A622-F8F31958A41A}"/>
              </a:ext>
            </a:extLst>
          </p:cNvPr>
          <p:cNvSpPr/>
          <p:nvPr/>
        </p:nvSpPr>
        <p:spPr>
          <a:xfrm>
            <a:off x="3132994" y="4931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Google Shape;968;p30">
            <a:extLst>
              <a:ext uri="{FF2B5EF4-FFF2-40B4-BE49-F238E27FC236}">
                <a16:creationId xmlns:a16="http://schemas.microsoft.com/office/drawing/2014/main" id="{D8E26A88-FB8D-496A-990F-015C97E08649}"/>
              </a:ext>
            </a:extLst>
          </p:cNvPr>
          <p:cNvSpPr/>
          <p:nvPr/>
        </p:nvSpPr>
        <p:spPr>
          <a:xfrm>
            <a:off x="5641462" y="4884992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8" name="Google Shape;969;p30">
            <a:extLst>
              <a:ext uri="{FF2B5EF4-FFF2-40B4-BE49-F238E27FC236}">
                <a16:creationId xmlns:a16="http://schemas.microsoft.com/office/drawing/2014/main" id="{C56E8D8F-8498-4F24-B72D-6FDC7CB9B745}"/>
              </a:ext>
            </a:extLst>
          </p:cNvPr>
          <p:cNvSpPr/>
          <p:nvPr/>
        </p:nvSpPr>
        <p:spPr>
          <a:xfrm>
            <a:off x="5938169" y="4880146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9" name="Google Shape;972;p30">
            <a:extLst>
              <a:ext uri="{FF2B5EF4-FFF2-40B4-BE49-F238E27FC236}">
                <a16:creationId xmlns:a16="http://schemas.microsoft.com/office/drawing/2014/main" id="{809FA025-3787-4F72-99CD-15BFF0C60F76}"/>
              </a:ext>
            </a:extLst>
          </p:cNvPr>
          <p:cNvSpPr/>
          <p:nvPr/>
        </p:nvSpPr>
        <p:spPr>
          <a:xfrm rot="7302147">
            <a:off x="5772715" y="4816664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132994" y="4023754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badminton.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basketball.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volleyball.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A9727E7A-8DCB-4B87-BE0F-52B04977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679" r="-1579"/>
          <a:stretch/>
        </p:blipFill>
        <p:spPr bwMode="auto">
          <a:xfrm>
            <a:off x="2359846" y="3870664"/>
            <a:ext cx="1351264" cy="10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5C65F150-9E7F-4434-8E88-DD5A3D8C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9" y="1101684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BBD65A4-6837-4AAC-BFE6-5E083E529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09" y="817418"/>
            <a:ext cx="5541722" cy="23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29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32433A-6055-4F8E-8D31-FE4A11B2AA1E}"/>
              </a:ext>
            </a:extLst>
          </p:cNvPr>
          <p:cNvSpPr/>
          <p:nvPr/>
        </p:nvSpPr>
        <p:spPr>
          <a:xfrm>
            <a:off x="2792603" y="337543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’s running.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e’s walking.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28341F1-28A6-4EE7-8ADA-90E0A299B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858"/>
          <a:stretch/>
        </p:blipFill>
        <p:spPr bwMode="auto">
          <a:xfrm>
            <a:off x="1953087" y="4534058"/>
            <a:ext cx="1322773" cy="1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594675" y="5736564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’s reading.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5D57D1EA-138B-4726-91F8-BD51B01F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5" y="871350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06E200-8336-41B4-B74E-7358EA33C6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9092" y="635873"/>
            <a:ext cx="3784705" cy="25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6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B57DC9-D2F3-43C4-BB32-46892246E7F3}"/>
              </a:ext>
            </a:extLst>
          </p:cNvPr>
          <p:cNvSpPr/>
          <p:nvPr/>
        </p:nvSpPr>
        <p:spPr>
          <a:xfrm>
            <a:off x="3266983" y="692458"/>
            <a:ext cx="5837451" cy="3082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Google Shape;968;p30">
            <a:extLst>
              <a:ext uri="{FF2B5EF4-FFF2-40B4-BE49-F238E27FC236}">
                <a16:creationId xmlns:a16="http://schemas.microsoft.com/office/drawing/2014/main" id="{F0B2D48A-2D7C-4765-8C23-ED26A0F21B18}"/>
              </a:ext>
            </a:extLst>
          </p:cNvPr>
          <p:cNvSpPr/>
          <p:nvPr/>
        </p:nvSpPr>
        <p:spPr>
          <a:xfrm>
            <a:off x="5651016" y="3713678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Google Shape;969;p30">
            <a:extLst>
              <a:ext uri="{FF2B5EF4-FFF2-40B4-BE49-F238E27FC236}">
                <a16:creationId xmlns:a16="http://schemas.microsoft.com/office/drawing/2014/main" id="{E27B32BB-B71F-43E6-9637-8EDEB09D8B99}"/>
              </a:ext>
            </a:extLst>
          </p:cNvPr>
          <p:cNvSpPr/>
          <p:nvPr/>
        </p:nvSpPr>
        <p:spPr>
          <a:xfrm>
            <a:off x="5947723" y="3708832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0" name="Google Shape;972;p30">
            <a:extLst>
              <a:ext uri="{FF2B5EF4-FFF2-40B4-BE49-F238E27FC236}">
                <a16:creationId xmlns:a16="http://schemas.microsoft.com/office/drawing/2014/main" id="{02C04AA3-5D00-483D-A525-781C593E06F6}"/>
              </a:ext>
            </a:extLst>
          </p:cNvPr>
          <p:cNvSpPr/>
          <p:nvPr/>
        </p:nvSpPr>
        <p:spPr>
          <a:xfrm rot="7302147">
            <a:off x="5782269" y="3645350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456C62-4C2F-4AD9-9EB5-194BDB4A2902}"/>
              </a:ext>
            </a:extLst>
          </p:cNvPr>
          <p:cNvSpPr/>
          <p:nvPr/>
        </p:nvSpPr>
        <p:spPr>
          <a:xfrm>
            <a:off x="3320146" y="5821821"/>
            <a:ext cx="5054460" cy="6355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He’s watching TV.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40231-BF43-4B60-961F-1AA5D22AD6C7}"/>
              </a:ext>
            </a:extLst>
          </p:cNvPr>
          <p:cNvSpPr/>
          <p:nvPr/>
        </p:nvSpPr>
        <p:spPr>
          <a:xfrm>
            <a:off x="3331050" y="4058878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He’s listening to music.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1FE759-6208-46A7-8204-CCDCB3F0F134}"/>
              </a:ext>
            </a:extLst>
          </p:cNvPr>
          <p:cNvSpPr/>
          <p:nvPr/>
        </p:nvSpPr>
        <p:spPr>
          <a:xfrm>
            <a:off x="3337829" y="495885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He’s painting a picture.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7283056-1E34-4AA5-ABE5-14C3D45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603035" y="486795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6BE9E77-BA0B-4B9B-A8EC-F3C9B94C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567875" y="3854312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0880E454-39F4-4AC7-8576-595AC640F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-5280" r="-113" b="-2857"/>
          <a:stretch/>
        </p:blipFill>
        <p:spPr bwMode="auto">
          <a:xfrm>
            <a:off x="2210540" y="5557421"/>
            <a:ext cx="1606857" cy="11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1F162E6E-DD4E-42C9-B875-AC8EAA5CF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1160314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37E892-6A1E-420F-AA34-00C711C1B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69" y="1160314"/>
            <a:ext cx="2752078" cy="22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75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6A0E3B-B726-42CD-A622-F8F31958A41A}"/>
              </a:ext>
            </a:extLst>
          </p:cNvPr>
          <p:cNvSpPr/>
          <p:nvPr/>
        </p:nvSpPr>
        <p:spPr>
          <a:xfrm>
            <a:off x="3063413" y="5948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132994" y="4023754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A. </a:t>
            </a: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e’s painting a picture.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listening to music.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She’s watching T.V.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A9727E7A-8DCB-4B87-BE0F-52B04977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679" r="-1579"/>
          <a:stretch/>
        </p:blipFill>
        <p:spPr bwMode="auto">
          <a:xfrm>
            <a:off x="2359846" y="3870664"/>
            <a:ext cx="1351264" cy="10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B6420C5C-599E-4D78-AF67-BB9586BF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801670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0F94B-C15F-492B-B12A-7B46B8E3A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28" y="801670"/>
            <a:ext cx="2657946" cy="28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0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2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286</Words>
  <Application>Microsoft Office PowerPoint</Application>
  <PresentationFormat>Widescreen</PresentationFormat>
  <Paragraphs>72</Paragraphs>
  <Slides>26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Amasis MT Pro Black</vt:lpstr>
      <vt:lpstr>Barlow</vt:lpstr>
      <vt:lpstr>Hind</vt:lpstr>
      <vt:lpstr>Montserrat</vt:lpstr>
      <vt:lpstr>Sport Day</vt:lpstr>
      <vt:lpstr>Tw Cen MT</vt:lpstr>
      <vt:lpstr>Arial</vt:lpstr>
      <vt:lpstr>Calibri</vt:lpstr>
      <vt:lpstr>Calibri Light</vt:lpstr>
      <vt:lpstr>Comic Sans MS</vt:lpstr>
      <vt:lpstr>Times New Roman</vt:lpstr>
      <vt:lpstr>Office Theme</vt:lpstr>
      <vt:lpstr>Over The Rainbow by Slidesgo</vt:lpstr>
      <vt:lpstr>Droplet</vt:lpstr>
      <vt:lpstr>1_Droplet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96</cp:revision>
  <dcterms:created xsi:type="dcterms:W3CDTF">2022-01-25T11:05:41Z</dcterms:created>
  <dcterms:modified xsi:type="dcterms:W3CDTF">2022-10-11T02:44:44Z</dcterms:modified>
</cp:coreProperties>
</file>