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4" r:id="rId3"/>
    <p:sldMasterId id="2147483732" r:id="rId4"/>
  </p:sldMasterIdLst>
  <p:notesMasterIdLst>
    <p:notesMasterId r:id="rId30"/>
  </p:notesMasterIdLst>
  <p:sldIdLst>
    <p:sldId id="326" r:id="rId5"/>
    <p:sldId id="410" r:id="rId6"/>
    <p:sldId id="257" r:id="rId7"/>
    <p:sldId id="451" r:id="rId8"/>
    <p:sldId id="452" r:id="rId9"/>
    <p:sldId id="453" r:id="rId10"/>
    <p:sldId id="455" r:id="rId11"/>
    <p:sldId id="463" r:id="rId12"/>
    <p:sldId id="464" r:id="rId13"/>
    <p:sldId id="465" r:id="rId14"/>
    <p:sldId id="466" r:id="rId15"/>
    <p:sldId id="467" r:id="rId16"/>
    <p:sldId id="329" r:id="rId17"/>
    <p:sldId id="349" r:id="rId18"/>
    <p:sldId id="35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75" autoAdjust="0"/>
  </p:normalViewPr>
  <p:slideViewPr>
    <p:cSldViewPr snapToGrid="0">
      <p:cViewPr varScale="1">
        <p:scale>
          <a:sx n="100" d="100"/>
          <a:sy n="100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71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wood+and+stream+cartoon&amp;tbm=isch&amp;ved=2ahUKEwjK3_jepMj1AhUM_5QKHdlrCRUQ2-cCegQIABAA&amp;oq=wood+and+stream+cartoon&amp;gs_lcp=CgNpbWcQAzoHCCMQ7wMQJzoECAAQE1CoB1jzMGDRNWgFcAB4AoABSogBuQaSAQIxMpgBAKABAaoBC2d3cy13aXotaW1nwAEB&amp;sclient=img&amp;ei=aIHtYcqLJIz-0wTZ16WoAQ&amp;bih=937&amp;biw=1920#imgrc=GSA89GEHO_5-LM&amp;imgdii=0AdJe6_1jZm6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2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0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9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83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30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859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215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1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letter to go to the questions. </a:t>
            </a:r>
          </a:p>
          <a:p>
            <a:r>
              <a:rPr lang="en-US" dirty="0"/>
              <a:t>Click on the </a:t>
            </a:r>
            <a:r>
              <a:rPr lang="en-US" dirty="0" smtClean="0"/>
              <a:t>circle </a:t>
            </a:r>
            <a:r>
              <a:rPr lang="en-US" dirty="0"/>
              <a:t>to turn </a:t>
            </a:r>
            <a:r>
              <a:rPr lang="en-US" dirty="0" smtClean="0"/>
              <a:t>back to </a:t>
            </a:r>
            <a:r>
              <a:rPr lang="en-US" dirty="0"/>
              <a:t>the menu.</a:t>
            </a:r>
          </a:p>
          <a:p>
            <a:r>
              <a:rPr lang="en-US" dirty="0"/>
              <a:t>Click on the animals in the net to release them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33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28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1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1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5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1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1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8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13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9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86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48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78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48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7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783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186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57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928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0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7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69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84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9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06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8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71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87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3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24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44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20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71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670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7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5802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944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07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4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018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2683-7DE8-4CB5-B66C-978526C8E5E2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95E17-D4C0-4C31-821D-74DD3B413FA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13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8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slide" Target="slide3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58.jpeg"/><Relationship Id="rId3" Type="http://schemas.openxmlformats.org/officeDocument/2006/relationships/image" Target="../media/image19.tiff"/><Relationship Id="rId21" Type="http://schemas.openxmlformats.org/officeDocument/2006/relationships/slide" Target="slide22.xml"/><Relationship Id="rId7" Type="http://schemas.openxmlformats.org/officeDocument/2006/relationships/image" Target="../media/image44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slide" Target="slide20.xml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20" Type="http://schemas.openxmlformats.org/officeDocument/2006/relationships/image" Target="../media/image55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24" Type="http://schemas.openxmlformats.org/officeDocument/2006/relationships/image" Target="../media/image57.jpeg"/><Relationship Id="rId32" Type="http://schemas.openxmlformats.org/officeDocument/2006/relationships/image" Target="../media/image26.jpeg"/><Relationship Id="rId5" Type="http://schemas.openxmlformats.org/officeDocument/2006/relationships/slide" Target="slide19.xml"/><Relationship Id="rId15" Type="http://schemas.openxmlformats.org/officeDocument/2006/relationships/image" Target="../media/image51.png"/><Relationship Id="rId23" Type="http://schemas.openxmlformats.org/officeDocument/2006/relationships/slide" Target="slide24.xml"/><Relationship Id="rId28" Type="http://schemas.openxmlformats.org/officeDocument/2006/relationships/image" Target="../media/image59.jpeg"/><Relationship Id="rId10" Type="http://schemas.openxmlformats.org/officeDocument/2006/relationships/image" Target="../media/image46.gif"/><Relationship Id="rId19" Type="http://schemas.openxmlformats.org/officeDocument/2006/relationships/slide" Target="slide21.xml"/><Relationship Id="rId31" Type="http://schemas.openxmlformats.org/officeDocument/2006/relationships/slide" Target="slide3.xml"/><Relationship Id="rId4" Type="http://schemas.openxmlformats.org/officeDocument/2006/relationships/image" Target="../media/image42.jpe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6.jpeg"/><Relationship Id="rId27" Type="http://schemas.openxmlformats.org/officeDocument/2006/relationships/slide" Target="slide17.xml"/><Relationship Id="rId30" Type="http://schemas.openxmlformats.org/officeDocument/2006/relationships/image" Target="../media/image60.jpeg"/><Relationship Id="rId8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3.wav"/><Relationship Id="rId7" Type="http://schemas.openxmlformats.org/officeDocument/2006/relationships/image" Target="../media/image19.tif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6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slide" Target="slide9.xml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jpeg"/><Relationship Id="rId11" Type="http://schemas.openxmlformats.org/officeDocument/2006/relationships/slide" Target="slide8.xml"/><Relationship Id="rId5" Type="http://schemas.openxmlformats.org/officeDocument/2006/relationships/image" Target="../media/image23.jpe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image" Target="../media/image22.jpeg"/><Relationship Id="rId9" Type="http://schemas.openxmlformats.org/officeDocument/2006/relationships/slide" Target="slide5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332991" y="400924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382411" y="412478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prstClr val="black"/>
                </a:solidFill>
              </a:rPr>
              <a:t>r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eading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s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d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ancing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289692" y="-648072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5020135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977413" y="453337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500474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753188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700256" y="412479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75361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85" y="-5916"/>
            <a:ext cx="9133884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264051" y="1296144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193348" y="1296144"/>
            <a:ext cx="3672408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hey"/>
          <p:cNvSpPr txBox="1"/>
          <p:nvPr/>
        </p:nvSpPr>
        <p:spPr>
          <a:xfrm>
            <a:off x="2897204" y="5833734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is"/>
          <p:cNvSpPr txBox="1"/>
          <p:nvPr/>
        </p:nvSpPr>
        <p:spPr>
          <a:xfrm>
            <a:off x="5315924" y="5112568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am"/>
          <p:cNvSpPr txBox="1"/>
          <p:nvPr/>
        </p:nvSpPr>
        <p:spPr>
          <a:xfrm>
            <a:off x="5315924" y="4357570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are"/>
          <p:cNvSpPr txBox="1"/>
          <p:nvPr/>
        </p:nvSpPr>
        <p:spPr>
          <a:xfrm>
            <a:off x="5302158" y="5833734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painting"/>
          <p:cNvSpPr txBox="1"/>
          <p:nvPr/>
        </p:nvSpPr>
        <p:spPr>
          <a:xfrm>
            <a:off x="7374183" y="511256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reading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ading"/>
          <p:cNvSpPr txBox="1"/>
          <p:nvPr/>
        </p:nvSpPr>
        <p:spPr>
          <a:xfrm>
            <a:off x="7374183" y="583264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noProof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ancing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singing"/>
          <p:cNvSpPr txBox="1"/>
          <p:nvPr/>
        </p:nvSpPr>
        <p:spPr>
          <a:xfrm>
            <a:off x="7374183" y="439248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inging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1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93" y="2373881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e"/>
          <p:cNvSpPr txBox="1"/>
          <p:nvPr/>
        </p:nvSpPr>
        <p:spPr>
          <a:xfrm>
            <a:off x="2909687" y="4392488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he"/>
          <p:cNvSpPr txBox="1"/>
          <p:nvPr/>
        </p:nvSpPr>
        <p:spPr>
          <a:xfrm>
            <a:off x="2909687" y="511365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8797" y="1132744"/>
            <a:ext cx="4259861" cy="3173711"/>
          </a:xfrm>
          <a:prstGeom prst="roundRect">
            <a:avLst>
              <a:gd name="adj" fmla="val 4880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8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137292" y="439205"/>
            <a:ext cx="2709545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214525" y="439205"/>
            <a:ext cx="2693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2800" b="1" kern="0" dirty="0" err="1">
                <a:solidFill>
                  <a:prstClr val="black"/>
                </a:solidFill>
              </a:rPr>
              <a:t>watching</a:t>
            </a:r>
            <a:r>
              <a:rPr lang="es-ES_tradnl" sz="2800" b="1" kern="0" dirty="0">
                <a:solidFill>
                  <a:prstClr val="black"/>
                </a:solidFill>
              </a:rPr>
              <a:t> </a:t>
            </a:r>
            <a:r>
              <a:rPr lang="es-ES_tradnl" sz="2800" b="1" kern="0" dirty="0" smtClean="0">
                <a:solidFill>
                  <a:prstClr val="black"/>
                </a:solidFill>
              </a:rPr>
              <a:t>TV.</a:t>
            </a:r>
            <a:endParaRPr lang="es-ES_tradnl" sz="2800" b="1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reading</a:t>
            </a:r>
            <a:r>
              <a:rPr lang="es-ES_tradnl" sz="2800" b="1" kern="0" dirty="0">
                <a:solidFill>
                  <a:prstClr val="black"/>
                </a:solidFill>
              </a:rPr>
              <a:t> a </a:t>
            </a:r>
            <a:r>
              <a:rPr lang="es-ES_tradnl" sz="2800" b="1" kern="0" dirty="0" err="1" smtClean="0">
                <a:solidFill>
                  <a:prstClr val="black"/>
                </a:solidFill>
              </a:rPr>
              <a:t>book</a:t>
            </a:r>
            <a:r>
              <a:rPr lang="es-ES_tradnl" sz="2800" b="1" kern="0" dirty="0" smtClean="0">
                <a:solidFill>
                  <a:prstClr val="black"/>
                </a:solidFill>
              </a:rPr>
              <a:t>.</a:t>
            </a:r>
            <a:endParaRPr lang="es-ES" sz="2800" b="1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p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games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137292" y="-640915"/>
            <a:ext cx="261362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4867735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798986" y="441054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485234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600788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534610" y="439205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60121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32" y="-64523"/>
            <a:ext cx="9739745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012080" y="1295661"/>
            <a:ext cx="4186651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040947" y="1303301"/>
            <a:ext cx="4157784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"/>
          <p:cNvSpPr txBox="1"/>
          <p:nvPr/>
        </p:nvSpPr>
        <p:spPr>
          <a:xfrm>
            <a:off x="2757287" y="439964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hey"/>
          <p:cNvSpPr txBox="1"/>
          <p:nvPr/>
        </p:nvSpPr>
        <p:spPr>
          <a:xfrm>
            <a:off x="2744804" y="5840891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she"/>
          <p:cNvSpPr txBox="1"/>
          <p:nvPr/>
        </p:nvSpPr>
        <p:spPr>
          <a:xfrm>
            <a:off x="2757287" y="511972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is"/>
          <p:cNvSpPr txBox="1"/>
          <p:nvPr/>
        </p:nvSpPr>
        <p:spPr>
          <a:xfrm>
            <a:off x="4853968" y="5112424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am"/>
          <p:cNvSpPr txBox="1"/>
          <p:nvPr/>
        </p:nvSpPr>
        <p:spPr>
          <a:xfrm>
            <a:off x="4852340" y="4399645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are"/>
          <p:cNvSpPr txBox="1"/>
          <p:nvPr/>
        </p:nvSpPr>
        <p:spPr>
          <a:xfrm>
            <a:off x="4867735" y="5825203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unning"/>
          <p:cNvSpPr txBox="1"/>
          <p:nvPr/>
        </p:nvSpPr>
        <p:spPr>
          <a:xfrm>
            <a:off x="6636327" y="4399645"/>
            <a:ext cx="3210510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atching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TV.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playing"/>
          <p:cNvSpPr txBox="1"/>
          <p:nvPr/>
        </p:nvSpPr>
        <p:spPr>
          <a:xfrm>
            <a:off x="6636327" y="5119725"/>
            <a:ext cx="321051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laying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games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singing"/>
          <p:cNvSpPr txBox="1"/>
          <p:nvPr/>
        </p:nvSpPr>
        <p:spPr>
          <a:xfrm>
            <a:off x="6616947" y="5843676"/>
            <a:ext cx="3422980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eading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a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book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3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25" y="2362532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47" y="1311902"/>
            <a:ext cx="4157784" cy="2873163"/>
          </a:xfrm>
          <a:prstGeom prst="roundRect">
            <a:avLst>
              <a:gd name="adj" fmla="val 4693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1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289692" y="432048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479755" y="453337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noProof="0" dirty="0" err="1" smtClean="0">
                <a:solidFill>
                  <a:prstClr val="black"/>
                </a:solidFill>
              </a:rPr>
              <a:t>w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alking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prstClr val="black"/>
                </a:solidFill>
              </a:rPr>
              <a:t>r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unning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prstClr val="black"/>
                </a:solidFill>
              </a:rPr>
              <a:t>j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umping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289692" y="-648072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5020135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977413" y="453337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500474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753188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700256" y="412479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75361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44" y="-22442"/>
            <a:ext cx="9133884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264051" y="1296144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193348" y="1296144"/>
            <a:ext cx="3672408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hey"/>
          <p:cNvSpPr txBox="1"/>
          <p:nvPr/>
        </p:nvSpPr>
        <p:spPr>
          <a:xfrm>
            <a:off x="2897204" y="5833734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is"/>
          <p:cNvSpPr txBox="1"/>
          <p:nvPr/>
        </p:nvSpPr>
        <p:spPr>
          <a:xfrm>
            <a:off x="5315924" y="5112568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am"/>
          <p:cNvSpPr txBox="1"/>
          <p:nvPr/>
        </p:nvSpPr>
        <p:spPr>
          <a:xfrm>
            <a:off x="5315924" y="4357570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are"/>
          <p:cNvSpPr txBox="1"/>
          <p:nvPr/>
        </p:nvSpPr>
        <p:spPr>
          <a:xfrm>
            <a:off x="5302158" y="5833734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painting"/>
          <p:cNvSpPr txBox="1"/>
          <p:nvPr/>
        </p:nvSpPr>
        <p:spPr>
          <a:xfrm>
            <a:off x="7374183" y="511256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alking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ading"/>
          <p:cNvSpPr txBox="1"/>
          <p:nvPr/>
        </p:nvSpPr>
        <p:spPr>
          <a:xfrm>
            <a:off x="7374183" y="583264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Bauhaus 93" panose="04030905020B02020C02" pitchFamily="82" charset="0"/>
                <a:cs typeface="Aharoni" panose="02010803020104030203" pitchFamily="2" charset="-79"/>
              </a:rPr>
              <a:t>j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umping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singing"/>
          <p:cNvSpPr txBox="1"/>
          <p:nvPr/>
        </p:nvSpPr>
        <p:spPr>
          <a:xfrm>
            <a:off x="7374183" y="439248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unning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1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20" y="2304353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e"/>
          <p:cNvSpPr txBox="1"/>
          <p:nvPr/>
        </p:nvSpPr>
        <p:spPr>
          <a:xfrm>
            <a:off x="2909687" y="4392488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he"/>
          <p:cNvSpPr txBox="1"/>
          <p:nvPr/>
        </p:nvSpPr>
        <p:spPr>
          <a:xfrm>
            <a:off x="2909687" y="511365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643" y="1369094"/>
            <a:ext cx="3559779" cy="2807370"/>
          </a:xfrm>
          <a:prstGeom prst="roundRect">
            <a:avLst>
              <a:gd name="adj" fmla="val 4880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39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63" y="1708727"/>
            <a:ext cx="10450474" cy="4003699"/>
          </a:xfrm>
          <a:prstGeom prst="rect">
            <a:avLst/>
          </a:prstGeom>
        </p:spPr>
      </p:pic>
      <p:pic>
        <p:nvPicPr>
          <p:cNvPr id="4" name="Track 88">
            <a:hlinkClick r:id="" action="ppaction://media"/>
            <a:extLst>
              <a:ext uri="{FF2B5EF4-FFF2-40B4-BE49-F238E27FC236}">
                <a16:creationId xmlns:a16="http://schemas.microsoft.com/office/drawing/2014/main" id="{E8A32B48-89A5-EC5C-0430-C1F077B00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2400" y="1794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600" y="1533236"/>
            <a:ext cx="9978936" cy="4685608"/>
          </a:xfrm>
          <a:prstGeom prst="rect">
            <a:avLst/>
          </a:prstGeom>
        </p:spPr>
      </p:pic>
      <p:pic>
        <p:nvPicPr>
          <p:cNvPr id="4" name="Track 89">
            <a:hlinkClick r:id="" action="ppaction://media"/>
            <a:extLst>
              <a:ext uri="{FF2B5EF4-FFF2-40B4-BE49-F238E27FC236}">
                <a16:creationId xmlns:a16="http://schemas.microsoft.com/office/drawing/2014/main" id="{5BE1D3E0-D735-2079-35B3-72B9358D7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7055" y="1655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91" y="1178751"/>
            <a:ext cx="10661584" cy="49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290" name="Picture 2" descr="Scène De Forêt Avec Cascade Et Nombreux Arbres | Vecteur Gratuite">
            <a:extLst>
              <a:ext uri="{FF2B5EF4-FFF2-40B4-BE49-F238E27FC236}">
                <a16:creationId xmlns:a16="http://schemas.microsoft.com/office/drawing/2014/main" id="{165436BD-71C8-4791-8C3B-2236B4E4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stic bag cartoon Images, Stock Photos &amp;amp; Vectors | Shutterstock">
            <a:hlinkClick r:id="rId5" action="ppaction://hlinksldjump"/>
            <a:extLst>
              <a:ext uri="{FF2B5EF4-FFF2-40B4-BE49-F238E27FC236}">
                <a16:creationId xmlns:a16="http://schemas.microsoft.com/office/drawing/2014/main" id="{3FDCDF82-BE65-4370-BB43-87065C412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3648" r="15108" b="11029"/>
          <a:stretch/>
        </p:blipFill>
        <p:spPr bwMode="auto">
          <a:xfrm rot="3745140">
            <a:off x="628723" y="5114360"/>
            <a:ext cx="1199348" cy="15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Fisch poisson GIF - Find on GIFER">
            <a:extLst>
              <a:ext uri="{FF2B5EF4-FFF2-40B4-BE49-F238E27FC236}">
                <a16:creationId xmlns:a16="http://schemas.microsoft.com/office/drawing/2014/main" id="{28DF174A-CBB2-492A-B0D9-7F10EAD4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31" y="4612609"/>
            <a:ext cx="711992" cy="2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by shampoo bottle logo duckling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030AC667-C253-413C-BA73-DDB92ECF3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8285" r="27762" b="14303"/>
          <a:stretch/>
        </p:blipFill>
        <p:spPr bwMode="auto">
          <a:xfrm rot="17722415">
            <a:off x="8614239" y="3206365"/>
            <a:ext cx="1054504" cy="19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Fish Gif - IceGif">
            <a:extLst>
              <a:ext uri="{FF2B5EF4-FFF2-40B4-BE49-F238E27FC236}">
                <a16:creationId xmlns:a16="http://schemas.microsoft.com/office/drawing/2014/main" id="{9AAEF39D-BDC9-4AA3-8976-EE707CD6E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73" y="4795642"/>
            <a:ext cx="856050" cy="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artoon Blue Fish GIFs | Tenor">
            <a:extLst>
              <a:ext uri="{FF2B5EF4-FFF2-40B4-BE49-F238E27FC236}">
                <a16:creationId xmlns:a16="http://schemas.microsoft.com/office/drawing/2014/main" id="{02E67880-F93A-459D-BCEF-113F6F98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84" y="5080330"/>
            <a:ext cx="1141401" cy="8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9ADEDFD-1CAD-4A2E-9B7A-21A403A8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9399"/>
          <a:stretch/>
        </p:blipFill>
        <p:spPr bwMode="auto">
          <a:xfrm>
            <a:off x="4428421" y="1359801"/>
            <a:ext cx="2058232" cy="16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AB78E35-5C96-42AC-B3CE-58164CAF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b="11223"/>
          <a:stretch/>
        </p:blipFill>
        <p:spPr bwMode="auto">
          <a:xfrm>
            <a:off x="1701769" y="4278556"/>
            <a:ext cx="2352186" cy="1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36B0709-5707-4D63-8C5E-A7183BE9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b="8667"/>
          <a:stretch/>
        </p:blipFill>
        <p:spPr bwMode="auto">
          <a:xfrm>
            <a:off x="8383509" y="4818166"/>
            <a:ext cx="2371190" cy="18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3541AA8-46DB-4B81-B107-935C238C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4338" y="3455057"/>
            <a:ext cx="2158305" cy="206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1BF7631-3A8B-44E4-844B-73C08833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b="14812"/>
          <a:stretch/>
        </p:blipFill>
        <p:spPr bwMode="auto">
          <a:xfrm flipH="1">
            <a:off x="110195" y="3696862"/>
            <a:ext cx="1627526" cy="143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6EF40BE5-796B-4FB6-B4C6-593845206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3" t="-1399" r="-2044" b="-1673"/>
          <a:stretch/>
        </p:blipFill>
        <p:spPr bwMode="auto">
          <a:xfrm>
            <a:off x="7378311" y="5869897"/>
            <a:ext cx="726787" cy="9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90FDC71-E1E4-4594-AB25-267F1F40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r="16225"/>
          <a:stretch/>
        </p:blipFill>
        <p:spPr bwMode="auto">
          <a:xfrm>
            <a:off x="8826739" y="1923674"/>
            <a:ext cx="1961870" cy="27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da can cartoon Images, Stock Photos &amp;amp; Vectors | Shutterstock">
            <a:hlinkClick r:id="rId19" action="ppaction://hlinksldjump"/>
            <a:extLst>
              <a:ext uri="{FF2B5EF4-FFF2-40B4-BE49-F238E27FC236}">
                <a16:creationId xmlns:a16="http://schemas.microsoft.com/office/drawing/2014/main" id="{E98CB227-2F43-4711-9EEF-A4BC90C03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23353" b="7476"/>
          <a:stretch/>
        </p:blipFill>
        <p:spPr bwMode="auto">
          <a:xfrm rot="3757247">
            <a:off x="5487681" y="5395104"/>
            <a:ext cx="857402" cy="16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ve: Jil Sander Spring Summer 2011 Accessories | Searching for Style">
            <a:hlinkClick r:id="rId21" action="ppaction://hlinksldjump"/>
            <a:extLst>
              <a:ext uri="{FF2B5EF4-FFF2-40B4-BE49-F238E27FC236}">
                <a16:creationId xmlns:a16="http://schemas.microsoft.com/office/drawing/2014/main" id="{D221F782-884A-4048-8D74-9A45831F1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4971" r="1637" b="4329"/>
          <a:stretch/>
        </p:blipFill>
        <p:spPr bwMode="auto">
          <a:xfrm rot="20411535">
            <a:off x="6485547" y="3705253"/>
            <a:ext cx="1371321" cy="19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toon glass bottle Images, Stock Photos &amp;amp; Vectors | Shutterstock">
            <a:hlinkClick r:id="rId23" action="ppaction://hlinksldjump"/>
            <a:extLst>
              <a:ext uri="{FF2B5EF4-FFF2-40B4-BE49-F238E27FC236}">
                <a16:creationId xmlns:a16="http://schemas.microsoft.com/office/drawing/2014/main" id="{6C2CF686-3323-40B5-A3D5-FF0BB8859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5" t="13647" r="37334" b="21456"/>
          <a:stretch/>
        </p:blipFill>
        <p:spPr bwMode="auto">
          <a:xfrm rot="3570172">
            <a:off x="9056997" y="4963474"/>
            <a:ext cx="988523" cy="17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- small plastic bottle Royalty Free Vector Image">
            <a:hlinkClick r:id="rId25" action="ppaction://hlinksldjump"/>
            <a:extLst>
              <a:ext uri="{FF2B5EF4-FFF2-40B4-BE49-F238E27FC236}">
                <a16:creationId xmlns:a16="http://schemas.microsoft.com/office/drawing/2014/main" id="{BC70F9CA-2910-4669-83E7-305668DE0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2" t="4660" r="33037" b="11844"/>
          <a:stretch/>
        </p:blipFill>
        <p:spPr bwMode="auto">
          <a:xfrm rot="18276092">
            <a:off x="3521932" y="5221646"/>
            <a:ext cx="676031" cy="17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er Trash stock vector. Illustration of letterhead - 65461783">
            <a:hlinkClick r:id="rId27" action="ppaction://hlinksldjump"/>
            <a:extLst>
              <a:ext uri="{FF2B5EF4-FFF2-40B4-BE49-F238E27FC236}">
                <a16:creationId xmlns:a16="http://schemas.microsoft.com/office/drawing/2014/main" id="{9DC1688E-A35C-4ECA-8143-88EA51023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9712" r="9811" b="29641"/>
          <a:stretch/>
        </p:blipFill>
        <p:spPr bwMode="auto">
          <a:xfrm>
            <a:off x="3430753" y="3748815"/>
            <a:ext cx="2283203" cy="15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rty Pond of Rubbish Cartoon Illustration Stock Vector - Illustration of  glass, turbid: 84574221">
            <a:hlinkClick r:id="rId29" action="ppaction://hlinksldjump"/>
            <a:extLst>
              <a:ext uri="{FF2B5EF4-FFF2-40B4-BE49-F238E27FC236}">
                <a16:creationId xmlns:a16="http://schemas.microsoft.com/office/drawing/2014/main" id="{C1755B45-23BA-4D9D-BFF1-5CBB279F2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0" r="7620"/>
          <a:stretch/>
        </p:blipFill>
        <p:spPr bwMode="auto">
          <a:xfrm>
            <a:off x="842581" y="3536267"/>
            <a:ext cx="2158305" cy="17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82B620-4305-404F-81B6-EEBAD93686D3}"/>
              </a:ext>
            </a:extLst>
          </p:cNvPr>
          <p:cNvSpPr/>
          <p:nvPr/>
        </p:nvSpPr>
        <p:spPr>
          <a:xfrm>
            <a:off x="4465155" y="380969"/>
            <a:ext cx="4173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Let’s clean up!</a:t>
            </a:r>
          </a:p>
        </p:txBody>
      </p:sp>
      <p:pic>
        <p:nvPicPr>
          <p:cNvPr id="25" name="Picture 2" descr="Free Vector | Home icon pin deal. isolated on white">
            <a:hlinkClick r:id="rId31" action="ppaction://hlinksldjump"/>
            <a:extLst>
              <a:ext uri="{FF2B5EF4-FFF2-40B4-BE49-F238E27FC236}">
                <a16:creationId xmlns:a16="http://schemas.microsoft.com/office/drawing/2014/main" id="{D1F9656C-F4DD-42E1-9471-713079E6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15535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0195" y="100084"/>
            <a:ext cx="2009977" cy="24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5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373027B2-3093-4079-941B-B101BFC4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9414" y="133324"/>
            <a:ext cx="1204534" cy="1238276"/>
          </a:xfrm>
          <a:prstGeom prst="rect">
            <a:avLst/>
          </a:prstGeom>
        </p:spPr>
      </p:pic>
      <p:pic>
        <p:nvPicPr>
          <p:cNvPr id="2072" name="Picture 24" descr="Premium Vector | Wooden board frame cartoon">
            <a:extLst>
              <a:ext uri="{FF2B5EF4-FFF2-40B4-BE49-F238E27FC236}">
                <a16:creationId xmlns:a16="http://schemas.microsoft.com/office/drawing/2014/main" id="{EA6D8D79-6294-44DD-A426-1C757C3D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316C8B-CEBB-4032-ACCD-AB91CEE6D4FA}"/>
              </a:ext>
            </a:extLst>
          </p:cNvPr>
          <p:cNvSpPr/>
          <p:nvPr/>
        </p:nvSpPr>
        <p:spPr>
          <a:xfrm>
            <a:off x="3022857" y="2895978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he doing?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0AA061-3574-41B0-963C-C169AFEB7987}"/>
              </a:ext>
            </a:extLst>
          </p:cNvPr>
          <p:cNvGrpSpPr/>
          <p:nvPr/>
        </p:nvGrpSpPr>
        <p:grpSpPr>
          <a:xfrm>
            <a:off x="170455" y="4307887"/>
            <a:ext cx="4379857" cy="2463002"/>
            <a:chOff x="735370" y="4321106"/>
            <a:chExt cx="4116493" cy="2463002"/>
          </a:xfrm>
        </p:grpSpPr>
        <p:pic>
          <p:nvPicPr>
            <p:cNvPr id="2070" name="Picture 22" descr="Premium Vector | Wooden board frame cartoon">
              <a:extLst>
                <a:ext uri="{FF2B5EF4-FFF2-40B4-BE49-F238E27FC236}">
                  <a16:creationId xmlns:a16="http://schemas.microsoft.com/office/drawing/2014/main" id="{704980E0-A74F-4C28-AF24-806620A57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4116493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9608B2-E32C-48B3-A258-BA1FB0EF1F59}"/>
                </a:ext>
              </a:extLst>
            </p:cNvPr>
            <p:cNvSpPr/>
            <p:nvPr/>
          </p:nvSpPr>
          <p:spPr>
            <a:xfrm>
              <a:off x="1292346" y="5145013"/>
              <a:ext cx="331479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He’s dancing.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EAE63F-F153-4D21-934B-6582A2DFEED9}"/>
              </a:ext>
            </a:extLst>
          </p:cNvPr>
          <p:cNvGrpSpPr/>
          <p:nvPr/>
        </p:nvGrpSpPr>
        <p:grpSpPr>
          <a:xfrm>
            <a:off x="4046861" y="4285957"/>
            <a:ext cx="4175924" cy="2463002"/>
            <a:chOff x="4070772" y="4340506"/>
            <a:chExt cx="3826275" cy="2463002"/>
          </a:xfrm>
        </p:grpSpPr>
        <p:pic>
          <p:nvPicPr>
            <p:cNvPr id="33" name="Picture 22" descr="Premium Vector | Wooden board frame cartoon">
              <a:extLst>
                <a:ext uri="{FF2B5EF4-FFF2-40B4-BE49-F238E27FC236}">
                  <a16:creationId xmlns:a16="http://schemas.microsoft.com/office/drawing/2014/main" id="{CF2A9801-32C7-4C61-A9C7-44776B11D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41DE3D-F1E4-462E-879F-F3606B79187B}"/>
                </a:ext>
              </a:extLst>
            </p:cNvPr>
            <p:cNvSpPr/>
            <p:nvPr/>
          </p:nvSpPr>
          <p:spPr>
            <a:xfrm>
              <a:off x="4566583" y="5113179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He’s singing.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001705-0D3F-4278-9F10-D1BDD0004405}"/>
              </a:ext>
            </a:extLst>
          </p:cNvPr>
          <p:cNvGrpSpPr/>
          <p:nvPr/>
        </p:nvGrpSpPr>
        <p:grpSpPr>
          <a:xfrm>
            <a:off x="7675903" y="4267293"/>
            <a:ext cx="4198045" cy="2463002"/>
            <a:chOff x="7406174" y="4362825"/>
            <a:chExt cx="3826275" cy="2463002"/>
          </a:xfrm>
        </p:grpSpPr>
        <p:pic>
          <p:nvPicPr>
            <p:cNvPr id="34" name="Picture 22" descr="Premium Vector | Wooden board frame cartoon">
              <a:extLst>
                <a:ext uri="{FF2B5EF4-FFF2-40B4-BE49-F238E27FC236}">
                  <a16:creationId xmlns:a16="http://schemas.microsoft.com/office/drawing/2014/main" id="{805C7348-2ED3-4FA7-A9B6-EC31D406C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628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715AAC-20B9-4178-BA6F-63C1BA92E7E7}"/>
                </a:ext>
              </a:extLst>
            </p:cNvPr>
            <p:cNvSpPr/>
            <p:nvPr/>
          </p:nvSpPr>
          <p:spPr>
            <a:xfrm>
              <a:off x="7924048" y="5145261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He’s running.</a:t>
              </a:r>
            </a:p>
          </p:txBody>
        </p:sp>
      </p:grpSp>
      <p:pic>
        <p:nvPicPr>
          <p:cNvPr id="27" name="10 Imagen">
            <a:extLst>
              <a:ext uri="{FF2B5EF4-FFF2-40B4-BE49-F238E27FC236}">
                <a16:creationId xmlns:a16="http://schemas.microsoft.com/office/drawing/2014/main" id="{5DE1E927-9658-44EC-B67F-AB2FECB8B5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5228" y="409940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11 Imagen">
            <a:extLst>
              <a:ext uri="{FF2B5EF4-FFF2-40B4-BE49-F238E27FC236}">
                <a16:creationId xmlns:a16="http://schemas.microsoft.com/office/drawing/2014/main" id="{26522829-1770-421B-88AA-202EC77258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28907" y="39592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11 Imagen">
            <a:extLst>
              <a:ext uri="{FF2B5EF4-FFF2-40B4-BE49-F238E27FC236}">
                <a16:creationId xmlns:a16="http://schemas.microsoft.com/office/drawing/2014/main" id="{9481C22D-88AB-47AB-B653-3875519D4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34108" y="40887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955" y="559319"/>
            <a:ext cx="2172849" cy="25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8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B4707619-16DD-4A2F-A0A5-2C28DF8B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36086" y="259613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E7B266CC-51FE-4413-B1B6-70CCA439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925E1E-6FDE-4325-8B16-52474EFA10BE}"/>
              </a:ext>
            </a:extLst>
          </p:cNvPr>
          <p:cNvGrpSpPr/>
          <p:nvPr/>
        </p:nvGrpSpPr>
        <p:grpSpPr>
          <a:xfrm>
            <a:off x="7762547" y="4126881"/>
            <a:ext cx="4429453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C5E3C4DD-E3DB-48B4-AF7D-3898FDE68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3ACD0F-6B4D-4EBE-9F47-BD2CE7900B02}"/>
                </a:ext>
              </a:extLst>
            </p:cNvPr>
            <p:cNvSpPr/>
            <p:nvPr/>
          </p:nvSpPr>
          <p:spPr>
            <a:xfrm>
              <a:off x="1243489" y="5170198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She’s walking.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ED5B94-049B-4390-975E-B043ABF620BF}"/>
              </a:ext>
            </a:extLst>
          </p:cNvPr>
          <p:cNvGrpSpPr/>
          <p:nvPr/>
        </p:nvGrpSpPr>
        <p:grpSpPr>
          <a:xfrm>
            <a:off x="3927601" y="4278420"/>
            <a:ext cx="4390681" cy="2463002"/>
            <a:chOff x="4063216" y="4365620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8C6C8839-E82E-4D78-A604-58CD1C20C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16" y="4365620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EEBD4F-2D77-4D1A-AA29-81718D07087D}"/>
                </a:ext>
              </a:extLst>
            </p:cNvPr>
            <p:cNvSpPr/>
            <p:nvPr/>
          </p:nvSpPr>
          <p:spPr>
            <a:xfrm>
              <a:off x="4575822" y="5114630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She’s running.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AE07B1-7BC3-44BD-B868-B4AA7B4CE430}"/>
              </a:ext>
            </a:extLst>
          </p:cNvPr>
          <p:cNvGrpSpPr/>
          <p:nvPr/>
        </p:nvGrpSpPr>
        <p:grpSpPr>
          <a:xfrm>
            <a:off x="165543" y="4278420"/>
            <a:ext cx="4317793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054DB81-2363-45FD-8524-6821E64C6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5F74E5-3A49-4575-BCF4-09C54C820716}"/>
                </a:ext>
              </a:extLst>
            </p:cNvPr>
            <p:cNvSpPr/>
            <p:nvPr/>
          </p:nvSpPr>
          <p:spPr>
            <a:xfrm>
              <a:off x="7914007" y="5164099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She’s dancing.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235B4DBA-0E62-4A98-A402-4762FD35C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26157" y="397192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7362741D-DB23-408E-8E13-9E700FB65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32815" y="404117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C1B3AD1C-343F-442F-8A80-06A283F793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7393" y="403454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80BE38-4707-4EB0-84C4-D44C88C88C1A}"/>
              </a:ext>
            </a:extLst>
          </p:cNvPr>
          <p:cNvSpPr/>
          <p:nvPr/>
        </p:nvSpPr>
        <p:spPr>
          <a:xfrm>
            <a:off x="3119839" y="2900347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she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7" y="848307"/>
            <a:ext cx="3046101" cy="203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81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17EC63BD-8E3F-4935-9044-01297BF3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00485" y="121678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91FD9CF0-F86E-4C93-95C3-96A6D83E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-27709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3D55EE-7573-4E13-B05F-38A6460C0BFB}"/>
              </a:ext>
            </a:extLst>
          </p:cNvPr>
          <p:cNvGrpSpPr/>
          <p:nvPr/>
        </p:nvGrpSpPr>
        <p:grpSpPr>
          <a:xfrm>
            <a:off x="3705210" y="4183461"/>
            <a:ext cx="4648429" cy="2463002"/>
            <a:chOff x="755873" y="4293172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848CE26C-9418-4915-9FD6-3CF5CE4B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73" y="4293172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F568ED-E899-4A29-B621-D7BB98AD48B3}"/>
                </a:ext>
              </a:extLst>
            </p:cNvPr>
            <p:cNvSpPr/>
            <p:nvPr/>
          </p:nvSpPr>
          <p:spPr>
            <a:xfrm>
              <a:off x="1344533" y="5096934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He’s running.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57B0B3-F5D5-4F17-A99A-7752B5BF8B22}"/>
              </a:ext>
            </a:extLst>
          </p:cNvPr>
          <p:cNvGrpSpPr/>
          <p:nvPr/>
        </p:nvGrpSpPr>
        <p:grpSpPr>
          <a:xfrm>
            <a:off x="379508" y="4184087"/>
            <a:ext cx="4064753" cy="2463002"/>
            <a:chOff x="4070772" y="4340506"/>
            <a:chExt cx="4064753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21603C92-9052-423B-961C-6CA1FF5A2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4064753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8F3883-443A-4937-90FA-4ACC0FFD0C3A}"/>
                </a:ext>
              </a:extLst>
            </p:cNvPr>
            <p:cNvSpPr/>
            <p:nvPr/>
          </p:nvSpPr>
          <p:spPr>
            <a:xfrm>
              <a:off x="4585745" y="5153577"/>
              <a:ext cx="316830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He’s walking.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6FD911-06C2-4825-9D25-E6395F705EAE}"/>
              </a:ext>
            </a:extLst>
          </p:cNvPr>
          <p:cNvGrpSpPr/>
          <p:nvPr/>
        </p:nvGrpSpPr>
        <p:grpSpPr>
          <a:xfrm>
            <a:off x="7850231" y="4096553"/>
            <a:ext cx="4465274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7FF79EAF-1671-4EDA-89C8-A722FE02E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D02CF8-5141-4F17-8052-88D3148049FB}"/>
                </a:ext>
              </a:extLst>
            </p:cNvPr>
            <p:cNvSpPr/>
            <p:nvPr/>
          </p:nvSpPr>
          <p:spPr>
            <a:xfrm>
              <a:off x="7943764" y="5178531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He’s skating.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41A6B0F1-2FB0-4B20-BF6E-2B00AB43D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8707" y="40113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DDC0BD28-D885-48CE-A2FD-B91EB21633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9825" y="389636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B4F29849-4B08-4533-9545-3C1D2262D4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54567" y="39981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AB9454-1A2A-4DB2-B40F-0DD9D7AD8707}"/>
              </a:ext>
            </a:extLst>
          </p:cNvPr>
          <p:cNvSpPr/>
          <p:nvPr/>
        </p:nvSpPr>
        <p:spPr>
          <a:xfrm>
            <a:off x="3022857" y="2899385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23647"/>
          <a:stretch/>
        </p:blipFill>
        <p:spPr>
          <a:xfrm>
            <a:off x="5430981" y="794327"/>
            <a:ext cx="1634837" cy="20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8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508391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551" y="2933461"/>
            <a:ext cx="70601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A30B4515-5284-42AB-8910-BE980A4C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4336" y="306597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AF02EA4E-652A-4389-AEC1-FDF4FBC5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D60A19-7683-46AC-8827-80E8C8F031C1}"/>
              </a:ext>
            </a:extLst>
          </p:cNvPr>
          <p:cNvGrpSpPr/>
          <p:nvPr/>
        </p:nvGrpSpPr>
        <p:grpSpPr>
          <a:xfrm>
            <a:off x="7685732" y="4253306"/>
            <a:ext cx="4812125" cy="2463002"/>
            <a:chOff x="735370" y="4325851"/>
            <a:chExt cx="4109328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A75815B4-7E30-4C4D-A76C-B674F74E2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5851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F94B12-3466-4DC0-8F1C-1928E89651C1}"/>
                </a:ext>
              </a:extLst>
            </p:cNvPr>
            <p:cNvSpPr/>
            <p:nvPr/>
          </p:nvSpPr>
          <p:spPr>
            <a:xfrm>
              <a:off x="1272363" y="5106299"/>
              <a:ext cx="357233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She’s skipping.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89FDA9-7DEE-44A7-B35C-5B90D0B015C9}"/>
              </a:ext>
            </a:extLst>
          </p:cNvPr>
          <p:cNvGrpSpPr/>
          <p:nvPr/>
        </p:nvGrpSpPr>
        <p:grpSpPr>
          <a:xfrm>
            <a:off x="3936272" y="4253306"/>
            <a:ext cx="4618896" cy="2463002"/>
            <a:chOff x="4070772" y="4340506"/>
            <a:chExt cx="4025154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555DE4EB-B43F-440D-BCB5-911A7034C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E7991C-49C7-4105-8BED-900A13D004BA}"/>
                </a:ext>
              </a:extLst>
            </p:cNvPr>
            <p:cNvSpPr/>
            <p:nvPr/>
          </p:nvSpPr>
          <p:spPr>
            <a:xfrm>
              <a:off x="4586737" y="5105339"/>
              <a:ext cx="350918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She’s running.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62F2DB-764C-4970-94DC-7E3E292D0E57}"/>
              </a:ext>
            </a:extLst>
          </p:cNvPr>
          <p:cNvGrpSpPr/>
          <p:nvPr/>
        </p:nvGrpSpPr>
        <p:grpSpPr>
          <a:xfrm>
            <a:off x="106944" y="4253306"/>
            <a:ext cx="4404418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AAC987EE-ADEE-4955-9572-930469299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C45193-369A-4593-A7F5-FC166CA6271B}"/>
                </a:ext>
              </a:extLst>
            </p:cNvPr>
            <p:cNvSpPr/>
            <p:nvPr/>
          </p:nvSpPr>
          <p:spPr>
            <a:xfrm>
              <a:off x="7921408" y="5175589"/>
              <a:ext cx="302953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She’s skating.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475CE540-42CB-4388-9F02-02970D28256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6760" y="406818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1C3DC72B-0429-444F-A942-506E52D71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29301" y="39967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AFB8DCF5-1EB3-477B-9527-1E6D321FB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0768" y="401528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E5DCC5-E712-40BA-940B-DD551950E27A}"/>
              </a:ext>
            </a:extLst>
          </p:cNvPr>
          <p:cNvSpPr/>
          <p:nvPr/>
        </p:nvSpPr>
        <p:spPr>
          <a:xfrm>
            <a:off x="3022857" y="2914181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she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" t="3076" r="1382"/>
          <a:stretch/>
        </p:blipFill>
        <p:spPr>
          <a:xfrm>
            <a:off x="4660364" y="988291"/>
            <a:ext cx="3102183" cy="19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8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465F2903-64F7-4D67-91A6-1EA908D0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69414" y="209088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92BD156D-915F-4174-86EE-1C5DB9B1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C7880D-8764-4976-B91B-5DC1E3F03032}"/>
              </a:ext>
            </a:extLst>
          </p:cNvPr>
          <p:cNvGrpSpPr/>
          <p:nvPr/>
        </p:nvGrpSpPr>
        <p:grpSpPr>
          <a:xfrm>
            <a:off x="3616506" y="4130198"/>
            <a:ext cx="4862476" cy="2463002"/>
            <a:chOff x="735370" y="4321106"/>
            <a:chExt cx="3955311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8CC5EC76-9F4E-4A7A-9A57-64DCF23FA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955311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EC9EA7-BCA1-4DFF-82C3-4FB7F91EB003}"/>
                </a:ext>
              </a:extLst>
            </p:cNvPr>
            <p:cNvSpPr/>
            <p:nvPr/>
          </p:nvSpPr>
          <p:spPr>
            <a:xfrm>
              <a:off x="1274021" y="5093982"/>
              <a:ext cx="317030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He’s flying a kite.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FBF5E8-5C76-41E0-B7D3-6F73DF1BCC9F}"/>
              </a:ext>
            </a:extLst>
          </p:cNvPr>
          <p:cNvGrpSpPr/>
          <p:nvPr/>
        </p:nvGrpSpPr>
        <p:grpSpPr>
          <a:xfrm>
            <a:off x="-106569" y="4077266"/>
            <a:ext cx="4498829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CF877594-DBD2-48C0-954C-22ED4D0AE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394613-525F-4722-8CCD-951B321527CC}"/>
                </a:ext>
              </a:extLst>
            </p:cNvPr>
            <p:cNvSpPr/>
            <p:nvPr/>
          </p:nvSpPr>
          <p:spPr>
            <a:xfrm>
              <a:off x="4581511" y="5130135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He’s skating.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4C3505-5C80-4E2D-A3CF-1FA2CF92AD46}"/>
              </a:ext>
            </a:extLst>
          </p:cNvPr>
          <p:cNvGrpSpPr/>
          <p:nvPr/>
        </p:nvGrpSpPr>
        <p:grpSpPr>
          <a:xfrm>
            <a:off x="7670719" y="4129095"/>
            <a:ext cx="4670850" cy="2463002"/>
            <a:chOff x="7406174" y="4376525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0812E95D-2252-4105-9367-390B4F4A5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174" y="4376525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CAF568-5934-4255-8F20-E9EC7CF83033}"/>
                </a:ext>
              </a:extLst>
            </p:cNvPr>
            <p:cNvSpPr/>
            <p:nvPr/>
          </p:nvSpPr>
          <p:spPr>
            <a:xfrm>
              <a:off x="7927330" y="5170888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He’s cycling.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794424FE-3F81-4479-8EEE-01D21E64D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92938" y="394097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BC965578-9644-473F-9B7B-1747FF1A5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569" y="37895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D8E5DD76-60A6-4BD9-ACC3-CFB994597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0453" y="39211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83E195C-E472-44AF-AB6F-8F60FB950CE9}"/>
              </a:ext>
            </a:extLst>
          </p:cNvPr>
          <p:cNvSpPr/>
          <p:nvPr/>
        </p:nvSpPr>
        <p:spPr>
          <a:xfrm>
            <a:off x="3022857" y="2830924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045" r="3368" b="-1"/>
          <a:stretch/>
        </p:blipFill>
        <p:spPr>
          <a:xfrm>
            <a:off x="4978400" y="942109"/>
            <a:ext cx="2692319" cy="18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6DFA4A4D-7A28-4EDB-AF8C-E7AE2B54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64184" y="258807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EBB0EEE6-D2B7-49C5-A7CC-15C630C6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-44823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D0A9C3-CFD9-4D22-9CD5-F88E08015EEA}"/>
              </a:ext>
            </a:extLst>
          </p:cNvPr>
          <p:cNvGrpSpPr/>
          <p:nvPr/>
        </p:nvGrpSpPr>
        <p:grpSpPr>
          <a:xfrm>
            <a:off x="7436361" y="4239307"/>
            <a:ext cx="4974306" cy="2463002"/>
            <a:chOff x="756200" y="4307107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03124D62-1B1D-4C1B-BB2A-F9AFB2423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00" y="4307107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C5EF2F-6893-4AE6-B7B9-7EC9FF68B3F5}"/>
                </a:ext>
              </a:extLst>
            </p:cNvPr>
            <p:cNvSpPr/>
            <p:nvPr/>
          </p:nvSpPr>
          <p:spPr>
            <a:xfrm>
              <a:off x="1118090" y="5072656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She’s cycling.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02850-C485-494E-B400-747505215483}"/>
              </a:ext>
            </a:extLst>
          </p:cNvPr>
          <p:cNvGrpSpPr/>
          <p:nvPr/>
        </p:nvGrpSpPr>
        <p:grpSpPr>
          <a:xfrm>
            <a:off x="3573767" y="4304586"/>
            <a:ext cx="4571823" cy="2463002"/>
            <a:chOff x="4019756" y="4234029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BA1928A7-8BBC-48E3-9DCD-AD665A3EC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756" y="4234029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2400E7-D832-403F-803B-DAE0BF781866}"/>
                </a:ext>
              </a:extLst>
            </p:cNvPr>
            <p:cNvSpPr/>
            <p:nvPr/>
          </p:nvSpPr>
          <p:spPr>
            <a:xfrm>
              <a:off x="4488525" y="4993532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She’s skating.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680B23-2140-4497-8DD0-08325F4F5ABD}"/>
              </a:ext>
            </a:extLst>
          </p:cNvPr>
          <p:cNvGrpSpPr/>
          <p:nvPr/>
        </p:nvGrpSpPr>
        <p:grpSpPr>
          <a:xfrm>
            <a:off x="-247861" y="4239307"/>
            <a:ext cx="4580926" cy="2463002"/>
            <a:chOff x="7398595" y="4313410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AACE4B8-7E6F-487A-9467-E190B8DB0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595" y="4313410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5C8A0D-E48A-40A8-9F9C-419BAC19573F}"/>
                </a:ext>
              </a:extLst>
            </p:cNvPr>
            <p:cNvSpPr/>
            <p:nvPr/>
          </p:nvSpPr>
          <p:spPr>
            <a:xfrm>
              <a:off x="7897046" y="5063854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She’s skipping.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D47C2AEA-64BC-490E-9B37-9C9F37D55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45868" y="398430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AA4FAD14-0AD0-4728-B626-E1EC0CC7B93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84038" y="400434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5D92AD43-ED61-4115-B781-3C36B74F7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4383" y="399597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FBE52B-6E5B-4370-845F-345F25C28EA3}"/>
              </a:ext>
            </a:extLst>
          </p:cNvPr>
          <p:cNvSpPr/>
          <p:nvPr/>
        </p:nvSpPr>
        <p:spPr>
          <a:xfrm>
            <a:off x="3148108" y="2944396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she doing?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43" y="934369"/>
            <a:ext cx="3059970" cy="20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1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634334C1-1B73-4268-9076-A0F46D77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6233" y="263794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078FF030-7A06-40F5-AE04-B20C1A4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DE0129-8535-4A4E-B98F-DE6D668F5A1F}"/>
              </a:ext>
            </a:extLst>
          </p:cNvPr>
          <p:cNvGrpSpPr/>
          <p:nvPr/>
        </p:nvGrpSpPr>
        <p:grpSpPr>
          <a:xfrm>
            <a:off x="3657600" y="4259746"/>
            <a:ext cx="4704559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DE05CFD3-F048-4D06-9D21-39696941A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96ACFE-769D-4CB1-94D1-B832C3F6A609}"/>
                </a:ext>
              </a:extLst>
            </p:cNvPr>
            <p:cNvSpPr/>
            <p:nvPr/>
          </p:nvSpPr>
          <p:spPr>
            <a:xfrm>
              <a:off x="1054639" y="5071265"/>
              <a:ext cx="332782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GB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He’s skating.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A00C8D-1A7F-4CB6-AD91-A02855B84605}"/>
              </a:ext>
            </a:extLst>
          </p:cNvPr>
          <p:cNvGrpSpPr/>
          <p:nvPr/>
        </p:nvGrpSpPr>
        <p:grpSpPr>
          <a:xfrm>
            <a:off x="-261412" y="4286503"/>
            <a:ext cx="4760614" cy="2463002"/>
            <a:chOff x="3984147" y="4340506"/>
            <a:chExt cx="3999526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42A690B5-808D-48E8-A2FB-4AEF4D71E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D642BF-5A39-456A-8EDA-E1DECF8CEB41}"/>
                </a:ext>
              </a:extLst>
            </p:cNvPr>
            <p:cNvSpPr/>
            <p:nvPr/>
          </p:nvSpPr>
          <p:spPr>
            <a:xfrm>
              <a:off x="3984147" y="5106355"/>
              <a:ext cx="399952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3200" b="1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cycling.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05317E-4E2F-4822-A124-64EA05AD5CEA}"/>
              </a:ext>
            </a:extLst>
          </p:cNvPr>
          <p:cNvGrpSpPr/>
          <p:nvPr/>
        </p:nvGrpSpPr>
        <p:grpSpPr>
          <a:xfrm>
            <a:off x="7634985" y="4242416"/>
            <a:ext cx="4594072" cy="2463002"/>
            <a:chOff x="7401414" y="4382809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86FE7990-29B9-457C-AC3F-864DBF157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414" y="4382809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F52A5E-2C8B-413B-857F-10BE1592ABF8}"/>
                </a:ext>
              </a:extLst>
            </p:cNvPr>
            <p:cNvSpPr/>
            <p:nvPr/>
          </p:nvSpPr>
          <p:spPr>
            <a:xfrm>
              <a:off x="7523831" y="5150297"/>
              <a:ext cx="358143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He’s skipping.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BAEC3A07-E413-4F8B-BB62-FA269AAC5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60884" y="3921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09808F60-C024-46EB-9272-52F291DED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381" y="394840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A9FDCB5D-52C7-4FC7-AB41-C21B8CB266C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3869" y="394840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2D6040-CFE6-4B73-B25A-7A80DDD0D5C6}"/>
              </a:ext>
            </a:extLst>
          </p:cNvPr>
          <p:cNvSpPr/>
          <p:nvPr/>
        </p:nvSpPr>
        <p:spPr>
          <a:xfrm>
            <a:off x="3111039" y="2977285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D99C3F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10" y="934491"/>
            <a:ext cx="3001257" cy="200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0537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artoon Jungle Vector Art, Icons, and Graphics for Free Download">
            <a:extLst>
              <a:ext uri="{FF2B5EF4-FFF2-40B4-BE49-F238E27FC236}">
                <a16:creationId xmlns:a16="http://schemas.microsoft.com/office/drawing/2014/main" id="{934769B0-EF39-49C7-92DD-4B18AC0B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32365" y="254001"/>
            <a:ext cx="1204534" cy="1238276"/>
          </a:xfrm>
          <a:prstGeom prst="rect">
            <a:avLst/>
          </a:prstGeom>
        </p:spPr>
      </p:pic>
      <p:pic>
        <p:nvPicPr>
          <p:cNvPr id="4" name="Picture 24" descr="Premium Vector | Wooden board frame cartoon">
            <a:extLst>
              <a:ext uri="{FF2B5EF4-FFF2-40B4-BE49-F238E27FC236}">
                <a16:creationId xmlns:a16="http://schemas.microsoft.com/office/drawing/2014/main" id="{4247F7D8-F132-4D6E-923A-AF8A939D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93" y="0"/>
            <a:ext cx="819407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770014-C10B-455E-8D5A-2438901D64D0}"/>
              </a:ext>
            </a:extLst>
          </p:cNvPr>
          <p:cNvGrpSpPr/>
          <p:nvPr/>
        </p:nvGrpSpPr>
        <p:grpSpPr>
          <a:xfrm>
            <a:off x="-152399" y="4307887"/>
            <a:ext cx="4730420" cy="2463002"/>
            <a:chOff x="735370" y="4321106"/>
            <a:chExt cx="3826275" cy="2463002"/>
          </a:xfrm>
        </p:grpSpPr>
        <p:pic>
          <p:nvPicPr>
            <p:cNvPr id="6" name="Picture 22" descr="Premium Vector | Wooden board frame cartoon">
              <a:extLst>
                <a:ext uri="{FF2B5EF4-FFF2-40B4-BE49-F238E27FC236}">
                  <a16:creationId xmlns:a16="http://schemas.microsoft.com/office/drawing/2014/main" id="{2D6366E1-E10B-4049-98BB-041B481B9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70" y="43211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C9569-2240-4B24-834F-CEF0E1BD754F}"/>
                </a:ext>
              </a:extLst>
            </p:cNvPr>
            <p:cNvSpPr/>
            <p:nvPr/>
          </p:nvSpPr>
          <p:spPr>
            <a:xfrm>
              <a:off x="1264608" y="5107989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D99C3F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She’s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D99C3F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painting.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6D0BD9-5B19-4F28-B810-663B35553EDD}"/>
              </a:ext>
            </a:extLst>
          </p:cNvPr>
          <p:cNvGrpSpPr/>
          <p:nvPr/>
        </p:nvGrpSpPr>
        <p:grpSpPr>
          <a:xfrm>
            <a:off x="3936272" y="4267160"/>
            <a:ext cx="4442731" cy="2463002"/>
            <a:chOff x="4070772" y="4340506"/>
            <a:chExt cx="3826275" cy="2463002"/>
          </a:xfrm>
        </p:grpSpPr>
        <p:pic>
          <p:nvPicPr>
            <p:cNvPr id="9" name="Picture 22" descr="Premium Vector | Wooden board frame cartoon">
              <a:extLst>
                <a:ext uri="{FF2B5EF4-FFF2-40B4-BE49-F238E27FC236}">
                  <a16:creationId xmlns:a16="http://schemas.microsoft.com/office/drawing/2014/main" id="{276F2890-F950-4C26-9BE5-D13A6C11F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772" y="4340506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5571EB-7286-4BE2-88B9-9002C360AFE3}"/>
                </a:ext>
              </a:extLst>
            </p:cNvPr>
            <p:cNvSpPr/>
            <p:nvPr/>
          </p:nvSpPr>
          <p:spPr>
            <a:xfrm>
              <a:off x="4676164" y="5104197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She’s cycling.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B5FC8B-2977-453B-AF62-2FE54A3AFC66}"/>
              </a:ext>
            </a:extLst>
          </p:cNvPr>
          <p:cNvGrpSpPr/>
          <p:nvPr/>
        </p:nvGrpSpPr>
        <p:grpSpPr>
          <a:xfrm>
            <a:off x="7716959" y="4183461"/>
            <a:ext cx="4520629" cy="2463002"/>
            <a:chOff x="7382699" y="4347403"/>
            <a:chExt cx="3826275" cy="2463002"/>
          </a:xfrm>
        </p:grpSpPr>
        <p:pic>
          <p:nvPicPr>
            <p:cNvPr id="13" name="Picture 22" descr="Premium Vector | Wooden board frame cartoon">
              <a:extLst>
                <a:ext uri="{FF2B5EF4-FFF2-40B4-BE49-F238E27FC236}">
                  <a16:creationId xmlns:a16="http://schemas.microsoft.com/office/drawing/2014/main" id="{D2481031-36DB-4BFA-9CEF-F6DCB2DAB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699" y="4347403"/>
              <a:ext cx="3826275" cy="24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B9A029-8D47-4359-8619-D59BB10CF106}"/>
                </a:ext>
              </a:extLst>
            </p:cNvPr>
            <p:cNvSpPr/>
            <p:nvPr/>
          </p:nvSpPr>
          <p:spPr>
            <a:xfrm>
              <a:off x="7943055" y="5168926"/>
              <a:ext cx="282937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3526F8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640000" algn="bl" rotWithShape="0">
                      <a:srgbClr val="2FA3EE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She’s skipping.</a:t>
              </a:r>
            </a:p>
          </p:txBody>
        </p:sp>
      </p:grpSp>
      <p:pic>
        <p:nvPicPr>
          <p:cNvPr id="15" name="10 Imagen">
            <a:extLst>
              <a:ext uri="{FF2B5EF4-FFF2-40B4-BE49-F238E27FC236}">
                <a16:creationId xmlns:a16="http://schemas.microsoft.com/office/drawing/2014/main" id="{0608CE83-03BD-4327-9FDD-545A1252B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7209" y="395734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77222CF9-EA34-47DF-AC97-DE7104E221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45828" y="395337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>
            <a:extLst>
              <a:ext uri="{FF2B5EF4-FFF2-40B4-BE49-F238E27FC236}">
                <a16:creationId xmlns:a16="http://schemas.microsoft.com/office/drawing/2014/main" id="{9B3F17A5-1074-44D7-B45A-88242181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24416" y="391572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EB6D5C-958C-4BB8-8336-B7F3A624A997}"/>
              </a:ext>
            </a:extLst>
          </p:cNvPr>
          <p:cNvSpPr/>
          <p:nvPr/>
        </p:nvSpPr>
        <p:spPr>
          <a:xfrm>
            <a:off x="3089963" y="2861107"/>
            <a:ext cx="64629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2800" b="1" dirty="0">
                <a:ln w="12700">
                  <a:solidFill>
                    <a:srgbClr val="3526F8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she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2021" y="906948"/>
            <a:ext cx="2880526" cy="19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1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7"/>
            <a:ext cx="4534616" cy="4110324"/>
          </a:xfrm>
          <a:prstGeom prst="rect">
            <a:avLst/>
          </a:prstGeom>
        </p:spPr>
      </p:pic>
      <p:pic>
        <p:nvPicPr>
          <p:cNvPr id="4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69C40698-0DDB-4A9E-8EBD-11421E19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8169" y="5062350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45890" y="1031913"/>
            <a:ext cx="2914672" cy="2914672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88265" y="699335"/>
            <a:ext cx="2796178" cy="2688692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3095" y="1302894"/>
            <a:ext cx="2026517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  <a:endParaRPr lang="en-US" sz="29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30123" y="1908492"/>
            <a:ext cx="24960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listen </a:t>
            </a:r>
          </a:p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266183" y="2540599"/>
            <a:ext cx="2625569" cy="14311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Listen, </a:t>
            </a:r>
          </a:p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635989" y="3428375"/>
            <a:ext cx="2045753" cy="5386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816831" y="4229244"/>
            <a:ext cx="2266966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29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Picture 40" descr="Eau water GIF - Find on GIFER">
            <a:extLst>
              <a:ext uri="{FF2B5EF4-FFF2-40B4-BE49-F238E27FC236}">
                <a16:creationId xmlns:a16="http://schemas.microsoft.com/office/drawing/2014/main" id="{49E76F78-E9C8-402B-9968-E381A0EE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a than tien 2" descr="Sea animals cartoon set Royalty Free Vector Image">
            <a:extLst>
              <a:ext uri="{FF2B5EF4-FFF2-40B4-BE49-F238E27FC236}">
                <a16:creationId xmlns:a16="http://schemas.microsoft.com/office/drawing/2014/main" id="{53511CF6-EFF1-4FF2-B4FE-5D76D6D3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3" t="44401" r="29262" b="39198"/>
          <a:stretch/>
        </p:blipFill>
        <p:spPr bwMode="auto">
          <a:xfrm>
            <a:off x="6889334" y="3264546"/>
            <a:ext cx="1574491" cy="11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ai cau 2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4C6D388B-BA16-4B95-A6B0-3FB48437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78780" r="74164" b="5242"/>
          <a:stretch/>
        </p:blipFill>
        <p:spPr bwMode="auto">
          <a:xfrm>
            <a:off x="8156031" y="2910800"/>
            <a:ext cx="103868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a ngua 2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F8A61726-687F-4E56-92EA-26AF7033D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3" t="76764" r="7497" b="2783"/>
          <a:stretch/>
        </p:blipFill>
        <p:spPr bwMode="auto">
          <a:xfrm>
            <a:off x="9486358" y="3155717"/>
            <a:ext cx="807868" cy="14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ach tuoc 2" descr="Animals of the Sea - Set of 11">
            <a:extLst>
              <a:ext uri="{FF2B5EF4-FFF2-40B4-BE49-F238E27FC236}">
                <a16:creationId xmlns:a16="http://schemas.microsoft.com/office/drawing/2014/main" id="{6BB05355-7975-41FE-89E3-C830B53EA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359" r="64844" b="77633"/>
          <a:stretch/>
        </p:blipFill>
        <p:spPr bwMode="auto">
          <a:xfrm>
            <a:off x="7836535" y="4101093"/>
            <a:ext cx="1835313" cy="12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 heo 2" descr="Sea animals cartoon set Royalty Free Vector Image">
            <a:extLst>
              <a:ext uri="{FF2B5EF4-FFF2-40B4-BE49-F238E27FC236}">
                <a16:creationId xmlns:a16="http://schemas.microsoft.com/office/drawing/2014/main" id="{BC7DEA59-C9C4-4241-9F2F-482D8E9FE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66150" r="69112" b="10678"/>
          <a:stretch/>
        </p:blipFill>
        <p:spPr bwMode="auto">
          <a:xfrm>
            <a:off x="3384156" y="3475782"/>
            <a:ext cx="940762" cy="8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 kiem 2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51A3A36B-8C1C-4421-BAE2-43C4B69B7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1" t="53333" r="4649" b="22848"/>
          <a:stretch/>
        </p:blipFill>
        <p:spPr bwMode="auto">
          <a:xfrm flipH="1">
            <a:off x="2669219" y="2728175"/>
            <a:ext cx="1696565" cy="10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a map 2" descr="Animals of the Sea - Set of 11">
            <a:extLst>
              <a:ext uri="{FF2B5EF4-FFF2-40B4-BE49-F238E27FC236}">
                <a16:creationId xmlns:a16="http://schemas.microsoft.com/office/drawing/2014/main" id="{0C34E4E1-0C82-45A2-81D3-726E13DDA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74304" r="39730" b="2654"/>
          <a:stretch/>
        </p:blipFill>
        <p:spPr bwMode="auto">
          <a:xfrm>
            <a:off x="3310248" y="4076685"/>
            <a:ext cx="2100610" cy="8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ua 2" descr="Sea animals cartoon set Royalty Free Vector Image">
            <a:extLst>
              <a:ext uri="{FF2B5EF4-FFF2-40B4-BE49-F238E27FC236}">
                <a16:creationId xmlns:a16="http://schemas.microsoft.com/office/drawing/2014/main" id="{5F8948FA-3E68-48FA-9256-EAC150662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7" t="42589" r="882" b="40583"/>
          <a:stretch/>
        </p:blipFill>
        <p:spPr bwMode="auto">
          <a:xfrm>
            <a:off x="4242987" y="2946995"/>
            <a:ext cx="1766657" cy="11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orative Fish Net, Mediterranean Style Nautical Decorative Fishing Net  with Shells and Anchor Home Decor Room Decoration (2mx1.5m, Blue) : Buy  Online at Best Price in KSA - Souq is now Amazon.sa:">
            <a:extLst>
              <a:ext uri="{FF2B5EF4-FFF2-40B4-BE49-F238E27FC236}">
                <a16:creationId xmlns:a16="http://schemas.microsoft.com/office/drawing/2014/main" id="{7ED5AACA-95DE-47DF-8649-0AFE9B25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47" y="2036329"/>
            <a:ext cx="4408453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ca than tien 1" descr="Sea animals cartoon set Royalty Free Vector Image">
            <a:extLst>
              <a:ext uri="{FF2B5EF4-FFF2-40B4-BE49-F238E27FC236}">
                <a16:creationId xmlns:a16="http://schemas.microsoft.com/office/drawing/2014/main" id="{92304B71-9785-4CDF-887A-FE884504D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3" t="44401" r="29262" b="39198"/>
          <a:stretch/>
        </p:blipFill>
        <p:spPr bwMode="auto">
          <a:xfrm>
            <a:off x="6885100" y="3238553"/>
            <a:ext cx="1574491" cy="11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hai cau 1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94D25FB2-306D-41CB-A47D-9227FADE2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78780" r="74164" b="5242"/>
          <a:stretch/>
        </p:blipFill>
        <p:spPr bwMode="auto">
          <a:xfrm>
            <a:off x="8142103" y="2881132"/>
            <a:ext cx="103868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ca ngua 1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2BD1234D-E0E2-4DF8-887E-3E702A7B3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3" t="76764" r="7497" b="2783"/>
          <a:stretch/>
        </p:blipFill>
        <p:spPr bwMode="auto">
          <a:xfrm>
            <a:off x="9482124" y="3155717"/>
            <a:ext cx="807868" cy="14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bach tuoc 1" descr="Animals of the Sea - Set of 11">
            <a:extLst>
              <a:ext uri="{FF2B5EF4-FFF2-40B4-BE49-F238E27FC236}">
                <a16:creationId xmlns:a16="http://schemas.microsoft.com/office/drawing/2014/main" id="{29B7C2D9-4CB5-4E96-BC03-F8CB7F3BD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1359" r="64844" b="77633"/>
          <a:stretch/>
        </p:blipFill>
        <p:spPr bwMode="auto">
          <a:xfrm>
            <a:off x="7813356" y="4081030"/>
            <a:ext cx="1835313" cy="12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hlinkClick r:id="" action="ppaction://noaction"/>
            <a:extLst>
              <a:ext uri="{FF2B5EF4-FFF2-40B4-BE49-F238E27FC236}">
                <a16:creationId xmlns:a16="http://schemas.microsoft.com/office/drawing/2014/main" id="{B2318651-83F6-4690-9007-A2206048D855}"/>
              </a:ext>
            </a:extLst>
          </p:cNvPr>
          <p:cNvSpPr/>
          <p:nvPr/>
        </p:nvSpPr>
        <p:spPr>
          <a:xfrm>
            <a:off x="96612" y="205451"/>
            <a:ext cx="2635926" cy="2372864"/>
          </a:xfrm>
          <a:custGeom>
            <a:avLst/>
            <a:gdLst>
              <a:gd name="connsiteX0" fmla="*/ 1104314 w 2208628"/>
              <a:gd name="connsiteY0" fmla="*/ 124227 h 2208628"/>
              <a:gd name="connsiteX1" fmla="*/ 996529 w 2208628"/>
              <a:gd name="connsiteY1" fmla="*/ 232012 h 2208628"/>
              <a:gd name="connsiteX2" fmla="*/ 1104314 w 2208628"/>
              <a:gd name="connsiteY2" fmla="*/ 339797 h 2208628"/>
              <a:gd name="connsiteX3" fmla="*/ 1212099 w 2208628"/>
              <a:gd name="connsiteY3" fmla="*/ 232012 h 2208628"/>
              <a:gd name="connsiteX4" fmla="*/ 1104314 w 2208628"/>
              <a:gd name="connsiteY4" fmla="*/ 124227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24227"/>
                </a:moveTo>
                <a:cubicBezTo>
                  <a:pt x="1044786" y="124227"/>
                  <a:pt x="996529" y="172484"/>
                  <a:pt x="996529" y="232012"/>
                </a:cubicBezTo>
                <a:cubicBezTo>
                  <a:pt x="996529" y="291540"/>
                  <a:pt x="1044786" y="339797"/>
                  <a:pt x="1104314" y="339797"/>
                </a:cubicBezTo>
                <a:cubicBezTo>
                  <a:pt x="1163842" y="339797"/>
                  <a:pt x="1212099" y="291540"/>
                  <a:pt x="1212099" y="232012"/>
                </a:cubicBezTo>
                <a:cubicBezTo>
                  <a:pt x="1212099" y="172484"/>
                  <a:pt x="1163842" y="124227"/>
                  <a:pt x="1104314" y="124227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66">
                  <a:alpha val="49804"/>
                </a:srgbClr>
              </a:gs>
              <a:gs pos="100000">
                <a:srgbClr val="FF3399">
                  <a:alpha val="69804"/>
                </a:srgb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FF0066"/>
                </a:gs>
                <a:gs pos="100000">
                  <a:srgbClr val="FF3399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  <a:scene3d>
            <a:camera prst="orthographicFront"/>
            <a:lightRig rig="chilly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BC9D7-E5DE-473C-A3AD-2B29F8C2BF39}"/>
              </a:ext>
            </a:extLst>
          </p:cNvPr>
          <p:cNvSpPr txBox="1"/>
          <p:nvPr/>
        </p:nvSpPr>
        <p:spPr>
          <a:xfrm>
            <a:off x="424656" y="1040251"/>
            <a:ext cx="1956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pic>
        <p:nvPicPr>
          <p:cNvPr id="2050" name="Picture 2" descr="Decorative Fish Net, Mediterranean Style Nautical Decorative Fishing Net  with Shells and Anchor Home Decor Room Decoration (2mx1.5m, Blue) : Buy  Online at Best Price in KSA - Souq is now Amazon.sa:">
            <a:extLst>
              <a:ext uri="{FF2B5EF4-FFF2-40B4-BE49-F238E27FC236}">
                <a16:creationId xmlns:a16="http://schemas.microsoft.com/office/drawing/2014/main" id="{B6B0264A-1374-4413-B0C3-4FAAD735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84" y="1920919"/>
            <a:ext cx="39243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ca kiem 1" descr="Mua TOYMANY 14PCS Realistic Sea Animals Figurines, 2-6&amp;quot; Plastic Ocean  Animals Figures Set Includes Orca/Beluga Whale,Sharks,Dolphin,Fish, Baby  Shower Toy Cake Toppers Birthday Gift for Kids Toddlers trên Amazon Mỹ  chính hãng 2022 |">
            <a:extLst>
              <a:ext uri="{FF2B5EF4-FFF2-40B4-BE49-F238E27FC236}">
                <a16:creationId xmlns:a16="http://schemas.microsoft.com/office/drawing/2014/main" id="{1FB82AFF-41AF-4E30-9D2C-7797E8EC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1" t="53333" r="4649" b="22848"/>
          <a:stretch/>
        </p:blipFill>
        <p:spPr bwMode="auto">
          <a:xfrm flipH="1">
            <a:off x="2663988" y="2728175"/>
            <a:ext cx="1696565" cy="10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ca map 1" descr="Animals of the Sea - Set of 11">
            <a:extLst>
              <a:ext uri="{FF2B5EF4-FFF2-40B4-BE49-F238E27FC236}">
                <a16:creationId xmlns:a16="http://schemas.microsoft.com/office/drawing/2014/main" id="{F8C866B0-84C8-4721-A2DD-B1F536881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74304" r="39730" b="2654"/>
          <a:stretch/>
        </p:blipFill>
        <p:spPr bwMode="auto">
          <a:xfrm>
            <a:off x="3327448" y="4065072"/>
            <a:ext cx="2100610" cy="84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cua 1" descr="Sea animals cartoon set Royalty Free Vector Image">
            <a:extLst>
              <a:ext uri="{FF2B5EF4-FFF2-40B4-BE49-F238E27FC236}">
                <a16:creationId xmlns:a16="http://schemas.microsoft.com/office/drawing/2014/main" id="{F02E8D99-71F6-40C9-B732-936F0CF87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7" t="42589" r="882" b="40583"/>
          <a:stretch/>
        </p:blipFill>
        <p:spPr bwMode="auto">
          <a:xfrm>
            <a:off x="4242987" y="2946995"/>
            <a:ext cx="1766657" cy="11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ca heo 1" descr="Sea animals cartoon set Royalty Free Vector Image">
            <a:extLst>
              <a:ext uri="{FF2B5EF4-FFF2-40B4-BE49-F238E27FC236}">
                <a16:creationId xmlns:a16="http://schemas.microsoft.com/office/drawing/2014/main" id="{11E9C01D-1670-47E0-8614-5AED79D3B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66150" r="69112" b="10678"/>
          <a:stretch/>
        </p:blipFill>
        <p:spPr bwMode="auto">
          <a:xfrm>
            <a:off x="3401356" y="3468950"/>
            <a:ext cx="940762" cy="8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1E6FE3-240B-405E-9E2A-3BC4C876039F}"/>
              </a:ext>
            </a:extLst>
          </p:cNvPr>
          <p:cNvSpPr/>
          <p:nvPr/>
        </p:nvSpPr>
        <p:spPr>
          <a:xfrm>
            <a:off x="3052586" y="225754"/>
            <a:ext cx="7180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2FA3EE"/>
                </a:solidFill>
                <a:effectLst>
                  <a:outerShdw dist="38100" dir="2700000" algn="bl" rotWithShape="0">
                    <a:srgbClr val="CE6633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Save the ocean animals.</a:t>
            </a:r>
          </a:p>
        </p:txBody>
      </p:sp>
      <p:sp>
        <p:nvSpPr>
          <p:cNvPr id="6" name="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BFC9B9FA-3B69-4093-8463-5FE098F682FA}"/>
              </a:ext>
            </a:extLst>
          </p:cNvPr>
          <p:cNvSpPr/>
          <p:nvPr/>
        </p:nvSpPr>
        <p:spPr>
          <a:xfrm>
            <a:off x="1218255" y="3639428"/>
            <a:ext cx="689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34" name="Rectangle 33">
            <a:hlinkClick r:id="rId9" action="ppaction://hlinksldjump"/>
            <a:extLst>
              <a:ext uri="{FF2B5EF4-FFF2-40B4-BE49-F238E27FC236}">
                <a16:creationId xmlns:a16="http://schemas.microsoft.com/office/drawing/2014/main" id="{95DF1128-4DB1-4572-ADE8-88E16CE925C7}"/>
              </a:ext>
            </a:extLst>
          </p:cNvPr>
          <p:cNvSpPr/>
          <p:nvPr/>
        </p:nvSpPr>
        <p:spPr>
          <a:xfrm>
            <a:off x="388683" y="3662957"/>
            <a:ext cx="689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5" name="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546D9BE-E7A3-4607-A517-F11DA229B644}"/>
              </a:ext>
            </a:extLst>
          </p:cNvPr>
          <p:cNvSpPr/>
          <p:nvPr/>
        </p:nvSpPr>
        <p:spPr>
          <a:xfrm>
            <a:off x="314524" y="4548788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36" name="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D344BAD-83A7-45EA-BD8F-1FA31EA449B5}"/>
              </a:ext>
            </a:extLst>
          </p:cNvPr>
          <p:cNvSpPr/>
          <p:nvPr/>
        </p:nvSpPr>
        <p:spPr>
          <a:xfrm>
            <a:off x="1290539" y="4586287"/>
            <a:ext cx="689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37" name="Rectangle 36">
            <a:hlinkClick r:id="rId12" action="ppaction://hlinksldjump"/>
            <a:extLst>
              <a:ext uri="{FF2B5EF4-FFF2-40B4-BE49-F238E27FC236}">
                <a16:creationId xmlns:a16="http://schemas.microsoft.com/office/drawing/2014/main" id="{6F45878F-E4AE-4535-B10A-31C9F975DA01}"/>
              </a:ext>
            </a:extLst>
          </p:cNvPr>
          <p:cNvSpPr/>
          <p:nvPr/>
        </p:nvSpPr>
        <p:spPr>
          <a:xfrm>
            <a:off x="2221057" y="4586287"/>
            <a:ext cx="593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8" name="Rectangle 37">
            <a:hlinkClick r:id="rId13" action="ppaction://hlinksldjump"/>
            <a:extLst>
              <a:ext uri="{FF2B5EF4-FFF2-40B4-BE49-F238E27FC236}">
                <a16:creationId xmlns:a16="http://schemas.microsoft.com/office/drawing/2014/main" id="{53346952-FB1A-42B9-8988-BEC093570631}"/>
              </a:ext>
            </a:extLst>
          </p:cNvPr>
          <p:cNvSpPr/>
          <p:nvPr/>
        </p:nvSpPr>
        <p:spPr>
          <a:xfrm>
            <a:off x="358863" y="5472118"/>
            <a:ext cx="593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9" name="Rectangle 38">
            <a:hlinkClick r:id="rId14" action="ppaction://hlinksldjump"/>
            <a:extLst>
              <a:ext uri="{FF2B5EF4-FFF2-40B4-BE49-F238E27FC236}">
                <a16:creationId xmlns:a16="http://schemas.microsoft.com/office/drawing/2014/main" id="{1CB5D5DA-6825-4BE6-94FF-8CF497A1E930}"/>
              </a:ext>
            </a:extLst>
          </p:cNvPr>
          <p:cNvSpPr/>
          <p:nvPr/>
        </p:nvSpPr>
        <p:spPr>
          <a:xfrm>
            <a:off x="1233856" y="5427894"/>
            <a:ext cx="705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40" name="Rectangle 39">
            <a:hlinkClick r:id="rId15" action="ppaction://hlinksldjump"/>
            <a:extLst>
              <a:ext uri="{FF2B5EF4-FFF2-40B4-BE49-F238E27FC236}">
                <a16:creationId xmlns:a16="http://schemas.microsoft.com/office/drawing/2014/main" id="{988E9555-AFE8-4A23-A163-552145FDCE13}"/>
              </a:ext>
            </a:extLst>
          </p:cNvPr>
          <p:cNvSpPr/>
          <p:nvPr/>
        </p:nvSpPr>
        <p:spPr>
          <a:xfrm>
            <a:off x="2157739" y="5427894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4BCAAD"/>
                </a:solidFill>
                <a:effectLst>
                  <a:outerShdw dist="38100" dir="2640000" algn="bl" rotWithShape="0">
                    <a:srgbClr val="2FA3EE"/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B7AFF6-C453-469F-8FFF-A031450D17E0}"/>
              </a:ext>
            </a:extLst>
          </p:cNvPr>
          <p:cNvSpPr/>
          <p:nvPr/>
        </p:nvSpPr>
        <p:spPr>
          <a:xfrm>
            <a:off x="3286724" y="1898145"/>
            <a:ext cx="1989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BOYS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86C157">
                    <a:lumMod val="50000"/>
                  </a:srgbClr>
                </a:solidFill>
                <a:prstDash val="solid"/>
              </a:ln>
              <a:pattFill prst="narHorz">
                <a:fgClr>
                  <a:srgbClr val="86C157"/>
                </a:fgClr>
                <a:bgClr>
                  <a:srgbClr val="86C157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86C157">
                    <a:lumMod val="50000"/>
                  </a:srgbClr>
                </a:inn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ADF85C-FBA5-4F8B-9957-9CD3F566CE13}"/>
              </a:ext>
            </a:extLst>
          </p:cNvPr>
          <p:cNvSpPr/>
          <p:nvPr/>
        </p:nvSpPr>
        <p:spPr>
          <a:xfrm>
            <a:off x="7669797" y="1995560"/>
            <a:ext cx="2153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GIRLS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86C157">
                    <a:lumMod val="50000"/>
                  </a:srgbClr>
                </a:solidFill>
                <a:prstDash val="solid"/>
              </a:ln>
              <a:pattFill prst="narHorz">
                <a:fgClr>
                  <a:srgbClr val="86C157"/>
                </a:fgClr>
                <a:bgClr>
                  <a:srgbClr val="86C157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86C157">
                    <a:lumMod val="50000"/>
                  </a:srgbClr>
                </a:inn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1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D1F9656C-F4DD-42E1-9471-713079E6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15535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15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8426 L 0.01992 -0.2831 L 0.01979 -0.2814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1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2 -0.29375 L 0.22292 -0.29352 C 0.22253 -0.28681 0.22227 -0.27963 0.22149 -0.27269 C 0.22005 -0.25834 0.21654 -0.24398 0.21107 -0.2331 C 0.20886 -0.22871 0.20638 -0.22454 0.20365 -0.22107 C 0.19675 -0.21273 0.18854 -0.20787 0.1806 -0.20394 C 0.1763 -0.20185 0.17175 -0.2 0.16732 -0.19885 C 0.16237 -0.19746 0.15729 -0.19722 0.15248 -0.19607 C 0.14401 -0.19422 0.1392 -0.19236 0.13086 -0.1882 C 0.12917 -0.18727 0.12748 -0.18588 0.12565 -0.18565 C 0.12123 -0.18449 0.1168 -0.18472 0.11237 -0.18426 C 0.1086 -0.18334 0.10482 -0.18334 0.10117 -0.18148 C 0.09727 -0.17986 0.09362 -0.17662 0.08998 -0.17361 C 0.06914 -0.15672 0.07383 -0.15834 0.05065 -0.12755 C 0.04284 -0.11713 0.03711 -0.11181 0.03138 -0.09584 C 0.02279 -0.07199 0.01888 -0.04283 0.00834 -0.02199 C 0.00638 -0.01783 0.00495 -0.01273 0.00235 -0.00996 C 0.00065 -0.0081 -0.00156 -0.00903 -0.00351 -0.00857 C -0.01276 -0.01435 -0.02174 -0.02084 -0.03099 -0.02593 C -0.05156 -0.03704 -0.04245 -0.03148 -0.05846 -0.04167 C -0.06041 -0.04514 -0.06237 -0.04792 -0.06367 -0.05232 C -0.06406 -0.05347 -0.0638 -0.05533 -0.06445 -0.05625 C -0.06614 -0.05834 -0.06836 -0.0588 -0.07031 -0.06019 C -0.08099 -0.05903 -0.08828 -0.05949 -0.09856 -0.05347 C -0.1069 -0.04885 -0.10846 -0.04514 -0.11419 -0.03635 C -0.11471 -0.03426 -0.11549 -0.03218 -0.11562 -0.02986 C -0.11575 -0.02847 -0.11523 -0.02709 -0.11497 -0.02593 C -0.11315 -0.01968 -0.11133 -0.01898 -0.10677 -0.01667 C -0.10208 -0.01435 -0.09271 -0.01135 -0.09271 -0.01111 C -0.08646 -0.01482 -0.08047 -0.01945 -0.07409 -0.02199 C -0.05377 -0.02986 -0.03333 -0.03611 -0.01315 -0.0456 C -0.00013 -0.05185 0.01276 -0.06042 0.02617 -0.06412 C 0.03776 -0.06736 0.03255 -0.06597 0.0418 -0.06806 C 0.06237 -0.0919 0.05482 -0.08241 0.08255 -0.12084 C 0.09571 -0.13889 0.09349 -0.14051 0.1086 -0.15116 C 0.11146 -0.15324 0.11459 -0.15394 0.11745 -0.1551 C 0.12292 -0.15278 0.11914 -0.15556 0.125 -0.14468 C 0.12709 -0.14051 0.12943 -0.13681 0.13164 -0.13264 C 0.13386 -0.12847 0.13555 -0.12292 0.13828 -0.11945 C 0.14024 -0.11713 0.14271 -0.1169 0.14505 -0.11551 C 0.14844 -0.11736 0.15209 -0.11852 0.15534 -0.12084 C 0.16602 -0.12847 0.18464 -0.1463 0.19323 -0.15787 C 0.19805 -0.16412 0.20183 -0.17246 0.20586 -0.18033 C 0.20977 -0.18797 0.21394 -0.19537 0.21706 -0.20394 C 0.2194 -0.21042 0.22045 -0.21806 0.22227 -0.22523 C 0.22318 -0.22871 0.22422 -0.23218 0.22526 -0.23565 C 0.2263 -0.23982 0.2267 -0.24236 0.22748 -0.2463 C 0.22448 -0.25023 0.22409 -0.25047 0.22149 -0.25556 C 0.22045 -0.25764 0.21966 -0.26019 0.21849 -0.26204 C 0.21107 -0.27547 0.21797 -0.25996 0.21263 -0.27269 C 0.21237 -0.27477 0.21172 -0.27709 0.21185 -0.27917 C 0.21198 -0.28334 0.21224 -0.2875 0.21328 -0.29121 C 0.21498 -0.29699 0.22071 -0.3051 0.2237 -0.30834 C 0.22461 -0.30926 0.22565 -0.30926 0.2267 -0.30949 C 0.22943 -0.3088 0.23229 -0.3088 0.2349 -0.30695 C 0.23555 -0.30648 0.23776 -0.29815 0.23776 -0.29769 C 0.23698 -0.28588 0.23854 -0.28959 0.23555 -0.28449 L 0.24532 -0.26482 L 0.23334 -0.26597 L 0.22526 -0.27408 L 0.22292 -0.2752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0278 L -0.01068 0.00254 L -0.00403 -0.00024 C -0.00208 -0.00093 0.00195 -0.00278 0.00195 -0.00255 C 0.00768 -0.00973 -0.00078 -0.00047 0.00938 -0.00695 C 0.01198 -0.00834 0.01445 -0.01088 0.0168 -0.01366 C 0.01758 -0.01459 0.01836 -0.01505 0.01901 -0.01598 C 0.02031 -0.01875 0.02149 -0.02153 0.02266 -0.02431 C 0.02526 -0.03612 0.02526 -0.03426 0.02643 -0.04769 C 0.02722 -0.05602 0.02695 -0.06366 0.02865 -0.07153 C 0.03333 -0.09375 0.0375 -0.10718 0.04649 -0.1257 C 0.05573 -0.14468 0.06537 -0.16158 0.07839 -0.17176 C 0.0819 -0.17454 0.08581 -0.17454 0.08958 -0.1757 C 0.09076 -0.17223 0.09245 -0.16922 0.09323 -0.16528 C 0.09466 -0.15834 0.09401 -0.14931 0.09245 -0.14283 C 0.08958 -0.12963 0.08594 -0.12223 0.07917 -0.11366 C 0.075 -0.10857 0.07057 -0.10371 0.06576 -0.10047 C 0.06198 -0.09815 0.05781 -0.09885 0.05391 -0.09792 C 0.05248 -0.10093 0.05 -0.10324 0.04948 -0.10718 C 0.04857 -0.11366 0.04896 -0.12084 0.05013 -0.12686 C 0.05508 -0.15093 0.06589 -0.16991 0.07695 -0.18496 C 0.0836 -0.19422 0.09076 -0.20255 0.09844 -0.2088 C 0.11849 -0.225 0.14284 -0.23102 0.16003 -0.25764 C 0.16341 -0.26297 0.16602 -0.27176 0.16823 -0.27871 C 0.16966 -0.28912 0.17005 -0.28519 0.16224 -0.29723 C 0.16029 -0.30047 0.15768 -0.30232 0.1556 -0.3051 C 0.14675 -0.3176 0.1582 -0.30672 0.14518 -0.31713 C 0.14271 -0.31389 0.13998 -0.31158 0.13776 -0.30787 C 0.13594 -0.30487 0.13477 -0.30093 0.13333 -0.29723 C 0.12956 -0.2875 0.13021 -0.28889 0.12813 -0.2801 C 0.12787 -0.27755 0.12695 -0.27477 0.12735 -0.27223 C 0.12956 -0.26158 0.13516 -0.25741 0.14076 -0.2551 C 0.15729 -0.24815 0.1681 -0.24931 0.18529 -0.24838 C 0.18998 -0.2507 0.19505 -0.25116 0.19948 -0.2551 C 0.20248 -0.25764 0.20469 -0.2625 0.2069 -0.2669 C 0.20977 -0.27269 0.21419 -0.28658 0.21654 -0.29329 C 0.21901 -0.30926 0.21732 -0.29723 0.21953 -0.31968 C 0.21966 -0.32199 0.22005 -0.32408 0.22018 -0.32639 C 0.22057 -0.33033 0.21966 -0.33496 0.22097 -0.3382 C 0.22201 -0.34074 0.23229 -0.34422 0.2336 -0.34468 C 0.23451 -0.34399 0.23542 -0.34167 0.23659 -0.34213 C 0.23867 -0.34283 0.23685 -0.34769 0.23659 -0.34862 L 0.2388 -0.3382 L 0.23958 -0.33542 " pathEditMode="relative" rAng="0" ptsTypes="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6875 L 0.03059 -0.06736 C 0.03632 -0.09699 0.03424 -0.08495 0.03724 -0.10301 C 0.03841 -0.12083 0.03945 -0.12824 0.03645 -0.15069 C 0.0358 -0.15625 0.0332 -0.16065 0.03125 -0.16504 C 0.02408 -0.18217 0.02604 -0.17523 0.01718 -0.1875 C 0.01484 -0.19097 0.01289 -0.19491 0.01054 -0.19815 C 0.00546 -0.20509 -0.00026 -0.21065 -0.00508 -0.21805 C -0.00677 -0.2206 -0.0086 -0.22315 -0.01029 -0.22592 C -0.01433 -0.23241 -0.01055 -0.22754 -0.01472 -0.23241 C -0.01875 -0.24305 -0.01381 -0.22893 -0.01693 -0.24167 C -0.01758 -0.24398 -0.01849 -0.24606 -0.01914 -0.24838 C -0.02006 -0.25092 -0.02071 -0.25347 -0.02149 -0.25625 C -0.02162 -0.25833 -0.02227 -0.26065 -0.02214 -0.26273 C -0.02201 -0.26736 -0.02175 -0.27199 -0.02071 -0.27592 C -0.01993 -0.27893 -0.01836 -0.28079 -0.01693 -0.28264 C -0.01589 -0.28403 -0.00964 -0.28727 -0.00886 -0.28796 C -0.00704 -0.28912 -0.00534 -0.29051 -0.00365 -0.2919 L 0.02018 -0.28796 C 0.02135 -0.28773 0.02265 -0.28727 0.02382 -0.28657 C 0.02474 -0.28611 0.02539 -0.28495 0.02604 -0.28403 C 0.0332 -0.27454 0.02695 -0.28194 0.03203 -0.27592 C 0.03255 -0.27222 0.03333 -0.26435 0.0358 -0.26273 L 0.03802 -0.26157 C 0.0457 -0.24329 0.02929 -0.28079 0.04987 -0.24444 C 0.05286 -0.23912 0.05559 -0.23333 0.05872 -0.22847 C 0.06028 -0.22639 0.06198 -0.22454 0.06328 -0.22199 C 0.06471 -0.21875 0.06536 -0.21458 0.06692 -0.21134 C 0.06836 -0.20833 0.07044 -0.20625 0.07213 -0.20347 C 0.07695 -0.1956 0.0763 -0.19421 0.08255 -0.18889 C 0.08841 -0.18403 0.0914 -0.18449 0.09817 -0.18356 C 0.10234 -0.1831 0.10651 -0.18264 0.1108 -0.18241 C 0.12083 -0.1831 0.13112 -0.18287 0.14114 -0.18495 C 0.14388 -0.18542 0.14622 -0.18796 0.14856 -0.19028 C 0.1513 -0.19282 0.15586 -0.2 0.1582 -0.20347 C 0.15898 -0.20648 0.15989 -0.20949 0.16054 -0.21273 C 0.1608 -0.21435 0.16132 -0.2162 0.16119 -0.21805 C 0.16054 -0.22639 0.15911 -0.23264 0.15455 -0.23634 C 0.15195 -0.23866 0.14908 -0.23935 0.14635 -0.24028 C 0.1427 -0.2419 0.13893 -0.24305 0.13528 -0.24444 C 0.12643 -0.24722 0.11966 -0.24954 0.1108 -0.25092 C 0.10677 -0.25162 0.10286 -0.25185 0.09882 -0.25231 C 0.08945 -0.25023 0.08424 -0.24977 0.07513 -0.24444 C 0.06875 -0.24051 0.06276 -0.23565 0.05651 -0.23125 C 0.05286 -0.22847 0.04882 -0.22685 0.04544 -0.22315 C 0.04244 -0.22014 0.03971 -0.2162 0.03645 -0.21389 C 0.0302 -0.20949 0.01718 -0.20347 0.01718 -0.20324 C -0.01485 -0.20579 -0.00899 -0.20162 -0.03034 -0.21134 C -0.03282 -0.2125 -0.03529 -0.21366 -0.03776 -0.21528 C -0.04063 -0.21713 -0.04336 -0.21991 -0.04519 -0.22454 C -0.04636 -0.22778 -0.04818 -0.23518 -0.04818 -0.23495 C -0.04961 -0.24815 -0.04792 -0.23518 -0.05039 -0.24838 C -0.05092 -0.25116 -0.05157 -0.25764 -0.05183 -0.26018 C -0.05274 -0.27639 -0.05352 -0.28032 -0.05118 -0.29977 C -0.05092 -0.30162 -0.04961 -0.30231 -0.04896 -0.3037 C -0.04805 -0.30995 -0.04857 -0.30741 -0.0474 -0.31157 L -0.08151 -0.3287 L -0.0793 -0.32222 L -0.0793 -0.32083 L -0.0793 -0.31551 " pathEditMode="relative" rAng="0" ptsTypes="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59 -0.00046 L 0.0888 0.02731 C 0.09089 0.02454 0.0931 0.02245 0.09479 0.01921 C 0.09636 0.01667 0.0974 0.01342 0.09857 0.00995 C 0.10521 -0.01088 0.10729 -0.02199 0.11406 -0.04144 C 0.11745 -0.05093 0.12136 -0.05926 0.12448 -0.06898 C 0.13073 -0.08796 0.13946 -0.12014 0.14375 -0.14144 C 0.14518 -0.14838 0.14584 -0.15556 0.14675 -0.16273 C 0.14701 -0.16713 0.14844 -0.18218 0.14675 -0.18634 C 0.13216 -0.22454 0.13607 -0.19213 0.11563 -0.22871 C 0.11068 -0.23727 0.10391 -0.24838 0.1 -0.25926 C 0.09818 -0.26389 0.09558 -0.27477 0.09558 -0.27454 C 0.09128 -0.30486 0.09206 -0.29861 0.08815 -0.35278 C 0.08568 -0.38704 0.08321 -0.4213 0.08073 -0.45579 C 0.07943 -0.47222 0.07696 -0.50579 0.07696 -0.50556 C 0.07669 -0.51898 0.07656 -0.53241 0.0763 -0.54537 C 0.07604 -0.55185 0.07591 -0.55857 0.07552 -0.56505 C 0.07539 -0.56783 0.07578 -0.57107 0.07474 -0.57315 C 0.07396 -0.57477 0.07227 -0.57408 0.0711 -0.57431 C 0.06406 -0.57546 0.04688 -0.57662 0.04141 -0.57708 C 0.03594 -0.57662 0.03047 -0.57662 0.025 -0.5757 C 0.02266 -0.57523 0.0125 -0.56829 0.01159 -0.56783 L 0.0013 -0.54931 L -0.00091 -0.54537 C 0.00091 -0.57732 -0.00143 -0.57431 0.00417 -0.59421 C 0.00456 -0.5956 0.00495 -0.59746 0.00573 -0.59815 C 0.00677 -0.59931 0.00821 -0.59884 0.00938 -0.59954 C 0.01094 -0.60023 0.01237 -0.60139 0.01393 -0.60208 C 0.01511 -0.60278 0.01641 -0.60278 0.01758 -0.60347 C 0.01836 -0.60371 0.01979 -0.60463 0.01979 -0.6044 L 0.03763 -0.59283 L 0.03763 -0.59259 " pathEditMode="relative" rAng="0" ptsTypes="AAAAAAAAAAAAAAAAAAAAAAAAAAAAAA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67 0.17986 L 0.18567 0.18009 C 0.18242 0.18611 0.18008 0.19398 0.17604 0.19815 C 0.15872 0.21667 0.13971 0.21366 0.12018 0.21667 C 0.0901 0.21435 0.08099 0.21435 0.05169 0.20995 C 0.04153 0.20857 0.03164 0.20741 0.02161 0.20486 C 0.01146 0.20208 0.0013 0.19815 -0.00847 0.19444 C -0.0194 0.19028 -0.03034 0.18611 -0.04089 0.18125 C -0.05274 0.17569 -0.07617 0.16296 -0.07617 0.16319 C -0.07539 0.14676 -0.07526 0.13056 -0.07396 0.11458 C -0.07214 0.08866 -0.0655 0.10995 -0.07474 0.0662 C -0.07617 0.05926 -0.07982 0.05417 -0.08281 0.04931 C -0.08659 0.04329 -0.09076 0.0375 -0.09531 0.03357 C -0.10716 0.02338 -0.11862 0.02176 -0.13138 0.01782 C -0.13477 0.01829 -0.13828 0.01759 -0.14167 0.01921 C -0.14414 0.02037 -0.14792 0.02755 -0.14974 0.03102 C -0.15274 0.04421 -0.15209 0.03819 -0.15039 0.06227 C -0.15039 0.06597 -0.15039 0.07014 -0.14896 0.07269 C -0.14792 0.075 -0.14558 0.07361 -0.14388 0.07407 L -0.13946 0.0662 L -0.13724 0.06227 C -0.13698 0.06019 -0.13685 0.05787 -0.13646 0.05579 C -0.13607 0.05394 -0.13529 0.05255 -0.13503 0.05046 C -0.13451 0.04769 -0.13464 0.04444 -0.13425 0.04144 C -0.13386 0.0375 -0.13321 0.03357 -0.13281 0.02963 C -0.13229 0.02454 -0.13177 0.01921 -0.13138 0.01389 C -0.13164 -0.01968 -0.1319 -0.09722 -0.13425 -0.13102 C -0.13529 -0.14653 -0.13815 -0.16157 -0.14011 -0.17685 C -0.14037 -0.18634 -0.14154 -0.19606 -0.14089 -0.20556 C -0.1405 -0.21157 -0.13893 -0.21736 -0.13724 -0.22268 C -0.13112 -0.24143 -0.12526 -0.25532 -0.11732 -0.27083 C -0.10886 -0.28773 -0.0987 -0.30208 -0.09167 -0.3206 C -0.08789 -0.33009 -0.08373 -0.33912 -0.0806 -0.34931 C -0.07526 -0.36713 -0.07331 -0.38264 -0.07031 -0.40162 C -0.06875 -0.42755 -0.06784 -0.40833 -0.08959 -0.40393 L -0.15274 -0.39236 C -0.17214 -0.38819 -0.18776 -0.38426 -0.20703 -0.38194 C -0.21367 -0.38125 -0.22031 -0.38125 -0.22696 -0.38079 C -0.23685 -0.38125 -0.24662 -0.38056 -0.25638 -0.38194 C -0.25795 -0.38218 -0.27617 -0.39097 -0.27852 -0.39236 C -0.28099 -0.39421 -0.28334 -0.39699 -0.28594 -0.39907 C -0.29063 -0.40301 -0.29558 -0.40671 -0.30065 -0.41088 C -0.30547 -0.41481 -0.30938 -0.41921 -0.31446 -0.42245 C -0.31459 -0.42268 -0.34232 -0.44097 -0.34974 -0.44352 C -0.3543 -0.44491 -0.35899 -0.44514 -0.36367 -0.44606 C -0.36836 -0.44815 -0.37305 -0.45 -0.37774 -0.45255 C -0.37852 -0.45301 -0.37982 -0.45509 -0.37982 -0.45486 L -0.37982 -0.45509 L -0.37696 -0.45255 L -0.37031 -0.42639 " pathEditMode="relative" rAng="0" ptsTypes="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81" y="-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1 0.00995 L -0.16471 0.01018 C -0.16641 0.01273 -0.16823 0.01412 -0.16979 0.01782 C -0.17175 0.02268 -0.17318 0.03125 -0.17448 0.03912 C -0.17461 0.04305 -0.17474 0.04722 -0.175 0.05092 C -0.17513 0.05532 -0.17565 0.05995 -0.17578 0.06435 C -0.17721 0.18194 -0.17474 0.12361 -0.17656 0.16574 C -0.18047 0.15995 -0.17448 0.16875 -0.18008 0.1618 C -0.18529 0.15532 -0.17982 0.15995 -0.18516 0.15602 C -0.18607 0.15023 -0.18685 0.14467 -0.18763 0.13842 C -0.19024 0.11782 -0.19245 0.10023 -0.19401 0.07616 L -0.19662 0.03704 C -0.19727 0.00602 -0.19753 0.00949 -0.19583 -0.03079 C -0.19453 -0.05764 -0.1931 -0.06829 -0.19102 -0.09329 C -0.18919 -0.11667 -0.18906 -0.12176 -0.18763 -0.14375 C -0.18802 -0.17546 -0.1862 -0.17431 -0.19024 -0.18658 C -0.19076 -0.18843 -0.19141 -0.18935 -0.19193 -0.19028 C -0.19362 -0.18935 -0.19544 -0.19005 -0.19701 -0.18658 C -0.19792 -0.18496 -0.20248 -0.15996 -0.203 -0.15741 C -0.20339 -0.15209 -0.20378 -0.14699 -0.2043 -0.1419 C -0.20469 -0.13796 -0.20521 -0.13426 -0.20547 -0.13009 C -0.20586 -0.12685 -0.20586 -0.12384 -0.20599 -0.12037 C -0.20612 -0.11806 -0.20625 -0.11528 -0.20638 -0.11273 C -0.20651 -0.11065 -0.20651 -0.1081 -0.20677 -0.10695 C -0.20899 -0.09931 -0.21133 -0.09398 -0.21367 -0.08727 L -0.21823 -0.07384 C -0.21953 -0.07014 -0.22083 -0.06597 -0.22214 -0.06227 C -0.22292 -0.05949 -0.22383 -0.05741 -0.22474 -0.05417 C -0.22735 -0.04421 -0.22591 -0.04792 -0.22891 -0.04259 C -0.2306 -0.04468 -0.23242 -0.0463 -0.23399 -0.04838 C -0.2349 -0.04931 -0.23581 -0.05 -0.23659 -0.05255 C -0.23698 -0.05347 -0.23711 -0.05625 -0.23737 -0.0581 C -0.2375 -0.06088 -0.23841 -0.06597 -0.23789 -0.06597 C -0.23698 -0.06597 -0.23672 -0.06111 -0.23607 -0.0581 C -0.23529 -0.05255 -0.23451 -0.0463 -0.2336 -0.04074 C -0.22982 -0.01621 -0.22917 -0.01435 -0.22162 0.00602 C -0.21784 0.01643 -0.21328 0.02222 -0.21029 0.03704 C -0.20873 0.04514 -0.2069 0.05231 -0.20547 0.06065 C -0.20261 0.07778 -0.19922 0.10324 -0.19701 0.12291 C -0.19583 0.13426 -0.19479 0.14629 -0.19362 0.15787 C -0.19336 0.16366 -0.19258 0.16944 -0.19284 0.17546 C -0.19401 0.20393 -0.19792 0.25903 -0.19792 0.25949 C -0.19844 0.29421 -0.19922 0.30972 -0.19831 0.34074 C -0.19818 0.34629 -0.19792 0.35162 -0.1974 0.35625 C -0.19688 0.36157 -0.19505 0.36528 -0.19401 0.36643 C -0.1905 0.36944 -0.18698 0.37153 -0.18346 0.37384 C -0.18151 0.37523 -0.17982 0.37731 -0.17787 0.37801 L -0.16602 0.38194 C -0.16563 0.38055 -0.16511 0.37986 -0.16511 0.37801 C -0.16511 0.37523 -0.16654 0.37291 -0.1668 0.37222 L -0.16511 0.38379 L -0.16419 0.34282 " pathEditMode="relative" rAng="0" ptsTypes="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2477 L 0.00065 -0.02454 C -0.00156 -0.02431 -0.00378 -0.02338 -0.00599 -0.02361 C -0.01081 -0.02384 -0.0224 -0.02616 -0.02878 -0.02732 C -0.03828 -0.03357 -0.04688 -0.03843 -0.05534 -0.04977 C -0.05821 -0.05347 -0.0612 -0.05741 -0.06419 -0.06134 C -0.07123 -0.07153 -0.07513 -0.07662 -0.08034 -0.09028 C -0.08568 -0.10417 -0.08841 -0.11621 -0.09141 -0.13195 C -0.09258 -0.13843 -0.09336 -0.14514 -0.09427 -0.15162 C -0.09453 -0.15764 -0.09479 -0.16389 -0.09505 -0.16991 C -0.09531 -0.17523 -0.09584 -0.18033 -0.09584 -0.18565 C -0.09584 -0.19954 -0.09531 -0.21343 -0.09505 -0.22755 C -0.09597 -0.23403 -0.09636 -0.24097 -0.09792 -0.24699 C -0.09909 -0.25139 -0.10104 -0.25463 -0.10313 -0.25764 C -0.1069 -0.26296 -0.11602 -0.2706 -0.12084 -0.27315 C -0.1224 -0.27408 -0.12422 -0.27408 -0.12591 -0.27454 C -0.12696 -0.27477 -0.12787 -0.27546 -0.12891 -0.27593 C -0.13815 -0.27454 -0.13763 -0.27986 -0.13919 -0.2706 C -0.13946 -0.26898 -0.13972 -0.26713 -0.13985 -0.26551 C -0.13972 -0.25718 -0.13998 -0.24884 -0.13919 -0.24051 C -0.13893 -0.23796 -0.13776 -0.23611 -0.13698 -0.23403 C -0.13633 -0.23218 -0.13542 -0.23056 -0.13477 -0.22871 C -0.13425 -0.22755 -0.13386 -0.22593 -0.13334 -0.22477 C -0.13294 -0.22408 -0.13229 -0.22408 -0.13177 -0.22361 L -0.03919 -0.36597 L -0.03919 -0.36574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96 0.20139 L -0.04414 0.01667 C -0.04688 0.00579 -0.04636 0.00648 -0.04935 -0.00185 C -0.05039 -0.00463 -0.05117 -0.00741 -0.05234 -0.00972 C -0.05391 -0.01319 -0.05521 -0.01759 -0.05755 -0.01898 C -0.06094 -0.02106 -0.05899 -0.02014 -0.06354 -0.02153 C -0.06654 -0.02083 -0.06953 -0.0206 -0.0724 -0.01898 C -0.07721 -0.01643 -0.08203 -0.01366 -0.08659 -0.00972 C -0.0905 -0.00648 -0.09401 -0.00208 -0.09766 0.00208 C -0.10547 0.01111 -0.11341 0.02222 -0.11992 0.0338 C -0.12774 0.04769 -0.13828 0.06921 -0.14375 0.08658 C -0.14675 0.0963 -0.14922 0.10648 -0.15117 0.1169 C -0.15339 0.1294 -0.15378 0.14306 -0.15638 0.15533 C -0.15703 0.1588 -0.15794 0.16227 -0.15859 0.16574 C -0.16172 0.18287 -0.16055 0.18935 -0.17266 0.20139 C -0.1806 0.20949 -0.18971 0.21389 -0.1987 0.21736 C -0.20443 0.21968 -0.21055 0.21806 -0.21654 0.21852 C -0.2207 0.21783 -0.225 0.21806 -0.22917 0.21597 C -0.23698 0.21227 -0.23971 0.20833 -0.24544 0.20139 C -0.24596 0.20023 -0.24649 0.19884 -0.24688 0.19745 C -0.24844 0.19213 -0.24649 0.19283 -0.25065 0.1882 C -0.25221 0.18634 -0.25404 0.18542 -0.25586 0.18426 C -0.26537 0.17801 -0.26276 0.1794 -0.27149 0.17778 C -0.27461 0.17477 -0.27474 0.1757 -0.27656 0.16968 C -0.27826 0.16458 -0.28112 0.15394 -0.28112 0.15417 C -0.2819 0.14769 -0.2819 0.14236 -0.28477 0.1382 C -0.28659 0.13542 -0.28854 0.1331 -0.29076 0.13148 C -0.29362 0.1294 -0.29662 0.12894 -0.29961 0.12755 C -0.30117 0.12801 -0.30274 0.12778 -0.30417 0.12894 C -0.30651 0.13056 -0.31107 0.13796 -0.31302 0.14074 C -0.31354 0.14259 -0.31445 0.14398 -0.31445 0.14607 C -0.31471 0.15093 -0.31367 0.16343 -0.31302 0.16968 C -0.31276 0.17153 -0.3125 0.17338 -0.31224 0.175 C -0.31133 0.18403 -0.31263 0.18102 -0.31081 0.18426 L -0.31003 0.18565 L -0.30638 0.18958 " pathEditMode="relative" rAng="0" ptsTypes="AAAAAAAAAAAAAAAAAAAAAAAAAAAAAAAAAAAA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6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- rectangle"/>
          <p:cNvSpPr/>
          <p:nvPr/>
        </p:nvSpPr>
        <p:spPr>
          <a:xfrm>
            <a:off x="7178855" y="404664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verbs"/>
          <p:cNvSpPr txBox="1"/>
          <p:nvPr/>
        </p:nvSpPr>
        <p:spPr>
          <a:xfrm>
            <a:off x="7167245" y="404664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dancing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playing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error 3"/>
          <p:cNvSpPr/>
          <p:nvPr/>
        </p:nvSpPr>
        <p:spPr>
          <a:xfrm>
            <a:off x="7178855" y="-675456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2 - rectangle"/>
          <p:cNvSpPr/>
          <p:nvPr/>
        </p:nvSpPr>
        <p:spPr>
          <a:xfrm>
            <a:off x="4909298" y="404664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o be"/>
          <p:cNvSpPr txBox="1"/>
          <p:nvPr/>
        </p:nvSpPr>
        <p:spPr>
          <a:xfrm>
            <a:off x="4900298" y="393240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error 2"/>
          <p:cNvSpPr/>
          <p:nvPr/>
        </p:nvSpPr>
        <p:spPr>
          <a:xfrm>
            <a:off x="4893903" y="-675456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 - rectangle"/>
          <p:cNvSpPr/>
          <p:nvPr/>
        </p:nvSpPr>
        <p:spPr>
          <a:xfrm>
            <a:off x="2642351" y="404664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- pronouns"/>
          <p:cNvSpPr txBox="1"/>
          <p:nvPr/>
        </p:nvSpPr>
        <p:spPr>
          <a:xfrm>
            <a:off x="2642351" y="404664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error 1"/>
          <p:cNvSpPr/>
          <p:nvPr/>
        </p:nvSpPr>
        <p:spPr>
          <a:xfrm>
            <a:off x="2642773" y="-675456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13" y="1880"/>
            <a:ext cx="9133884" cy="6858000"/>
          </a:xfrm>
          <a:prstGeom prst="rect">
            <a:avLst/>
          </a:prstGeom>
        </p:spPr>
      </p:pic>
      <p:sp>
        <p:nvSpPr>
          <p:cNvPr id="23" name="background frame"/>
          <p:cNvSpPr/>
          <p:nvPr/>
        </p:nvSpPr>
        <p:spPr>
          <a:xfrm>
            <a:off x="3950040" y="1229074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picture frame"/>
          <p:cNvSpPr/>
          <p:nvPr/>
        </p:nvSpPr>
        <p:spPr>
          <a:xfrm>
            <a:off x="3900598" y="1183338"/>
            <a:ext cx="3672408" cy="3006005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I"/>
          <p:cNvSpPr txBox="1"/>
          <p:nvPr/>
        </p:nvSpPr>
        <p:spPr>
          <a:xfrm>
            <a:off x="2798850" y="580526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he"/>
          <p:cNvSpPr txBox="1"/>
          <p:nvPr/>
        </p:nvSpPr>
        <p:spPr>
          <a:xfrm>
            <a:off x="2786367" y="4365104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she"/>
          <p:cNvSpPr txBox="1"/>
          <p:nvPr/>
        </p:nvSpPr>
        <p:spPr>
          <a:xfrm>
            <a:off x="2798850" y="508518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am"/>
          <p:cNvSpPr txBox="1"/>
          <p:nvPr/>
        </p:nvSpPr>
        <p:spPr>
          <a:xfrm>
            <a:off x="5175114" y="5805264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are"/>
          <p:cNvSpPr txBox="1"/>
          <p:nvPr/>
        </p:nvSpPr>
        <p:spPr>
          <a:xfrm>
            <a:off x="5191321" y="4365104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" name="is"/>
          <p:cNvSpPr txBox="1"/>
          <p:nvPr/>
        </p:nvSpPr>
        <p:spPr>
          <a:xfrm>
            <a:off x="5191321" y="5102429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1" name="dancing"/>
          <p:cNvSpPr txBox="1"/>
          <p:nvPr/>
        </p:nvSpPr>
        <p:spPr>
          <a:xfrm>
            <a:off x="7263346" y="5085184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ancing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2" name="playing"/>
          <p:cNvSpPr txBox="1"/>
          <p:nvPr/>
        </p:nvSpPr>
        <p:spPr>
          <a:xfrm>
            <a:off x="7263346" y="4365104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laying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3" name="singing"/>
          <p:cNvSpPr txBox="1"/>
          <p:nvPr/>
        </p:nvSpPr>
        <p:spPr>
          <a:xfrm>
            <a:off x="7263346" y="5810120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inging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5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40" y="2114265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15992" r="320" b="11752"/>
          <a:stretch/>
        </p:blipFill>
        <p:spPr bwMode="auto">
          <a:xfrm>
            <a:off x="3590299" y="1265898"/>
            <a:ext cx="4391889" cy="2843494"/>
          </a:xfrm>
          <a:prstGeom prst="roundRect">
            <a:avLst>
              <a:gd name="adj" fmla="val 4190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6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5" grpId="2" animBg="1"/>
          <p:bldP spid="17" grpId="0"/>
          <p:bldP spid="18" grpId="0" animBg="1"/>
          <p:bldP spid="18" grpId="1" animBg="1"/>
          <p:bldP spid="18" grpId="2" animBg="1"/>
          <p:bldP spid="20" grpId="0"/>
          <p:bldP spid="21" grpId="0" animBg="1"/>
          <p:bldP spid="21" grpId="1" animBg="1"/>
          <p:bldP spid="21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5" grpId="2" animBg="1"/>
          <p:bldP spid="17" grpId="0"/>
          <p:bldP spid="18" grpId="0" animBg="1"/>
          <p:bldP spid="18" grpId="1" animBg="1"/>
          <p:bldP spid="18" grpId="2" animBg="1"/>
          <p:bldP spid="20" grpId="0"/>
          <p:bldP spid="21" grpId="0" animBg="1"/>
          <p:bldP spid="21" grpId="1" animBg="1"/>
          <p:bldP spid="21" grpId="2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137292" y="439205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137292" y="439205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prstClr val="black"/>
                </a:solidFill>
              </a:rPr>
              <a:t>r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unning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noProof="0" dirty="0" err="1" smtClean="0">
                <a:solidFill>
                  <a:prstClr val="black"/>
                </a:solidFill>
              </a:rPr>
              <a:t>s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p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137292" y="-640915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4867735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798986" y="441054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485234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600788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534610" y="439205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60121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3" y="-34407"/>
            <a:ext cx="9133884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111651" y="1303301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040948" y="1303301"/>
            <a:ext cx="3672408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"/>
          <p:cNvSpPr txBox="1"/>
          <p:nvPr/>
        </p:nvSpPr>
        <p:spPr>
          <a:xfrm>
            <a:off x="2757287" y="439964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hey"/>
          <p:cNvSpPr txBox="1"/>
          <p:nvPr/>
        </p:nvSpPr>
        <p:spPr>
          <a:xfrm>
            <a:off x="2744804" y="5840891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she"/>
          <p:cNvSpPr txBox="1"/>
          <p:nvPr/>
        </p:nvSpPr>
        <p:spPr>
          <a:xfrm>
            <a:off x="2757287" y="511972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is"/>
          <p:cNvSpPr txBox="1"/>
          <p:nvPr/>
        </p:nvSpPr>
        <p:spPr>
          <a:xfrm>
            <a:off x="5133551" y="5119725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am"/>
          <p:cNvSpPr txBox="1"/>
          <p:nvPr/>
        </p:nvSpPr>
        <p:spPr>
          <a:xfrm>
            <a:off x="5149758" y="4399645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are"/>
          <p:cNvSpPr txBox="1"/>
          <p:nvPr/>
        </p:nvSpPr>
        <p:spPr>
          <a:xfrm>
            <a:off x="5149758" y="5840891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unning"/>
          <p:cNvSpPr txBox="1"/>
          <p:nvPr/>
        </p:nvSpPr>
        <p:spPr>
          <a:xfrm>
            <a:off x="7221783" y="4399645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unning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playing"/>
          <p:cNvSpPr txBox="1"/>
          <p:nvPr/>
        </p:nvSpPr>
        <p:spPr>
          <a:xfrm>
            <a:off x="7221783" y="5120811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laying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singing"/>
          <p:cNvSpPr txBox="1"/>
          <p:nvPr/>
        </p:nvSpPr>
        <p:spPr>
          <a:xfrm>
            <a:off x="7221783" y="5844661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inging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3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93" y="2381038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94" y="1317349"/>
            <a:ext cx="3601704" cy="2873163"/>
          </a:xfrm>
          <a:prstGeom prst="roundRect">
            <a:avLst>
              <a:gd name="adj" fmla="val 4693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43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289692" y="432048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327001" y="461952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p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ainting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s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prstClr val="black"/>
                </a:solidFill>
              </a:rPr>
              <a:t>r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eading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289692" y="-648072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5020135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977413" y="453337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500474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753188" y="432048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700256" y="412479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753610" y="-648072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84" y="0"/>
            <a:ext cx="9133884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264051" y="1296144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193348" y="1296144"/>
            <a:ext cx="3672408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hey"/>
          <p:cNvSpPr txBox="1"/>
          <p:nvPr/>
        </p:nvSpPr>
        <p:spPr>
          <a:xfrm>
            <a:off x="2897204" y="5833734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is"/>
          <p:cNvSpPr txBox="1"/>
          <p:nvPr/>
        </p:nvSpPr>
        <p:spPr>
          <a:xfrm>
            <a:off x="5315924" y="5112568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am"/>
          <p:cNvSpPr txBox="1"/>
          <p:nvPr/>
        </p:nvSpPr>
        <p:spPr>
          <a:xfrm>
            <a:off x="5315924" y="4357570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are"/>
          <p:cNvSpPr txBox="1"/>
          <p:nvPr/>
        </p:nvSpPr>
        <p:spPr>
          <a:xfrm>
            <a:off x="5302158" y="5833734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painting"/>
          <p:cNvSpPr txBox="1"/>
          <p:nvPr/>
        </p:nvSpPr>
        <p:spPr>
          <a:xfrm>
            <a:off x="7374183" y="511256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ainting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ading"/>
          <p:cNvSpPr txBox="1"/>
          <p:nvPr/>
        </p:nvSpPr>
        <p:spPr>
          <a:xfrm>
            <a:off x="7374183" y="583264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eading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singing"/>
          <p:cNvSpPr txBox="1"/>
          <p:nvPr/>
        </p:nvSpPr>
        <p:spPr>
          <a:xfrm>
            <a:off x="7374183" y="4392488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inging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1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93" y="2373881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e"/>
          <p:cNvSpPr txBox="1"/>
          <p:nvPr/>
        </p:nvSpPr>
        <p:spPr>
          <a:xfrm>
            <a:off x="2909687" y="4392488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he"/>
          <p:cNvSpPr txBox="1"/>
          <p:nvPr/>
        </p:nvSpPr>
        <p:spPr>
          <a:xfrm>
            <a:off x="2909687" y="511365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396" y="1296144"/>
            <a:ext cx="3559779" cy="2872950"/>
          </a:xfrm>
          <a:prstGeom prst="roundRect">
            <a:avLst>
              <a:gd name="adj" fmla="val 4880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14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208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2.22222E-6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208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- rectangle"/>
          <p:cNvSpPr/>
          <p:nvPr/>
        </p:nvSpPr>
        <p:spPr>
          <a:xfrm>
            <a:off x="7178855" y="363810"/>
            <a:ext cx="301809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verbs"/>
          <p:cNvSpPr txBox="1"/>
          <p:nvPr/>
        </p:nvSpPr>
        <p:spPr>
          <a:xfrm>
            <a:off x="6970179" y="374149"/>
            <a:ext cx="35840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listening</a:t>
            </a:r>
            <a:r>
              <a:rPr lang="es-ES_tradnl" sz="2800" b="1" kern="0" dirty="0">
                <a:solidFill>
                  <a:prstClr val="black"/>
                </a:solidFill>
              </a:rPr>
              <a:t> to </a:t>
            </a:r>
            <a:r>
              <a:rPr lang="es-ES_tradnl" sz="2800" b="1" kern="0" dirty="0" err="1" smtClean="0">
                <a:solidFill>
                  <a:prstClr val="black"/>
                </a:solidFill>
              </a:rPr>
              <a:t>music</a:t>
            </a:r>
            <a:r>
              <a:rPr lang="es-ES_tradnl" sz="2800" b="1" kern="0" dirty="0" smtClean="0">
                <a:solidFill>
                  <a:prstClr val="black"/>
                </a:solidFill>
              </a:rPr>
              <a:t>.</a:t>
            </a:r>
            <a:endParaRPr lang="es-ES" sz="2800" b="1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algn="ctr"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playing</a:t>
            </a:r>
            <a:r>
              <a:rPr lang="es-ES_tradnl" sz="2800" b="1" kern="0" dirty="0">
                <a:solidFill>
                  <a:prstClr val="black"/>
                </a:solidFill>
              </a:rPr>
              <a:t> </a:t>
            </a:r>
            <a:r>
              <a:rPr lang="es-ES_tradnl" sz="2800" b="1" kern="0" dirty="0" err="1" smtClean="0">
                <a:solidFill>
                  <a:prstClr val="black"/>
                </a:solidFill>
              </a:rPr>
              <a:t>chess</a:t>
            </a:r>
            <a:r>
              <a:rPr lang="es-ES_tradnl" sz="2800" b="1" kern="0" dirty="0" smtClean="0">
                <a:solidFill>
                  <a:prstClr val="black"/>
                </a:solidFill>
              </a:rPr>
              <a:t>.</a:t>
            </a:r>
            <a:endParaRPr lang="es-ES" sz="2800" b="1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lvl="0" algn="ctr"/>
            <a:r>
              <a:rPr lang="es-ES_tradnl" sz="2800" b="1" kern="0" dirty="0" err="1">
                <a:solidFill>
                  <a:prstClr val="black"/>
                </a:solidFill>
              </a:rPr>
              <a:t>p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s-ES_tradnl" sz="2800" b="1" kern="0" dirty="0" err="1" smtClean="0">
                <a:solidFill>
                  <a:prstClr val="black"/>
                </a:solidFill>
              </a:rPr>
              <a:t>volleyball</a:t>
            </a:r>
            <a:r>
              <a:rPr lang="es-ES_tradnl" sz="2800" b="1" kern="0" dirty="0" smtClean="0">
                <a:solidFill>
                  <a:prstClr val="black"/>
                </a:solidFill>
              </a:rPr>
              <a:t>.</a:t>
            </a:r>
            <a:endParaRPr lang="es-ES_tradnl" sz="2800" b="1" kern="0" dirty="0">
              <a:solidFill>
                <a:prstClr val="black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error 3"/>
          <p:cNvSpPr/>
          <p:nvPr/>
        </p:nvSpPr>
        <p:spPr>
          <a:xfrm>
            <a:off x="7178855" y="-675456"/>
            <a:ext cx="301809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2 - rectangle"/>
          <p:cNvSpPr/>
          <p:nvPr/>
        </p:nvSpPr>
        <p:spPr>
          <a:xfrm>
            <a:off x="4630853" y="363810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o be"/>
          <p:cNvSpPr txBox="1"/>
          <p:nvPr/>
        </p:nvSpPr>
        <p:spPr>
          <a:xfrm>
            <a:off x="4577499" y="323576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error 2"/>
          <p:cNvSpPr/>
          <p:nvPr/>
        </p:nvSpPr>
        <p:spPr>
          <a:xfrm>
            <a:off x="4630853" y="-667027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 - rectangle"/>
          <p:cNvSpPr/>
          <p:nvPr/>
        </p:nvSpPr>
        <p:spPr>
          <a:xfrm>
            <a:off x="2199684" y="373574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- pronouns"/>
          <p:cNvSpPr txBox="1"/>
          <p:nvPr/>
        </p:nvSpPr>
        <p:spPr>
          <a:xfrm>
            <a:off x="2146330" y="349819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error 1"/>
          <p:cNvSpPr/>
          <p:nvPr/>
        </p:nvSpPr>
        <p:spPr>
          <a:xfrm>
            <a:off x="2199684" y="-675456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1" y="-82802"/>
            <a:ext cx="11097491" cy="6858000"/>
          </a:xfrm>
          <a:prstGeom prst="rect">
            <a:avLst/>
          </a:prstGeom>
        </p:spPr>
      </p:pic>
      <p:sp>
        <p:nvSpPr>
          <p:cNvPr id="23" name="background frame"/>
          <p:cNvSpPr/>
          <p:nvPr/>
        </p:nvSpPr>
        <p:spPr>
          <a:xfrm>
            <a:off x="3809999" y="1268760"/>
            <a:ext cx="4441799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picture frame"/>
          <p:cNvSpPr/>
          <p:nvPr/>
        </p:nvSpPr>
        <p:spPr>
          <a:xfrm>
            <a:off x="3761078" y="1268760"/>
            <a:ext cx="4490719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I"/>
          <p:cNvSpPr txBox="1"/>
          <p:nvPr/>
        </p:nvSpPr>
        <p:spPr>
          <a:xfrm>
            <a:off x="2642351" y="5810120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he"/>
          <p:cNvSpPr txBox="1"/>
          <p:nvPr/>
        </p:nvSpPr>
        <p:spPr>
          <a:xfrm>
            <a:off x="2642351" y="4401651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she"/>
          <p:cNvSpPr txBox="1"/>
          <p:nvPr/>
        </p:nvSpPr>
        <p:spPr>
          <a:xfrm>
            <a:off x="2654834" y="5085184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am"/>
          <p:cNvSpPr txBox="1"/>
          <p:nvPr/>
        </p:nvSpPr>
        <p:spPr>
          <a:xfrm>
            <a:off x="4883988" y="4388727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are"/>
          <p:cNvSpPr txBox="1"/>
          <p:nvPr/>
        </p:nvSpPr>
        <p:spPr>
          <a:xfrm>
            <a:off x="4911521" y="5810120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" name="is"/>
          <p:cNvSpPr txBox="1"/>
          <p:nvPr/>
        </p:nvSpPr>
        <p:spPr>
          <a:xfrm>
            <a:off x="4900298" y="5099876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1" name="dancing"/>
          <p:cNvSpPr txBox="1"/>
          <p:nvPr/>
        </p:nvSpPr>
        <p:spPr>
          <a:xfrm>
            <a:off x="6844447" y="5098323"/>
            <a:ext cx="3865118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listening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music.</a:t>
            </a:r>
            <a:endParaRPr lang="es-ES" sz="3200" kern="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2" name="playing"/>
          <p:cNvSpPr txBox="1"/>
          <p:nvPr/>
        </p:nvSpPr>
        <p:spPr>
          <a:xfrm>
            <a:off x="6844447" y="4408525"/>
            <a:ext cx="3865118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playing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volleyball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200" kern="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3" name="singing"/>
          <p:cNvSpPr txBox="1"/>
          <p:nvPr/>
        </p:nvSpPr>
        <p:spPr>
          <a:xfrm>
            <a:off x="6844446" y="5788121"/>
            <a:ext cx="3865119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playing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_tradnl" sz="3200" kern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chess</a:t>
            </a: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3200" kern="0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5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20" y="2170298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5455" y="1366255"/>
            <a:ext cx="4243216" cy="2730539"/>
          </a:xfrm>
          <a:prstGeom prst="roundRect">
            <a:avLst>
              <a:gd name="adj" fmla="val 4190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4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00013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6.93889E-18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6.93889E-18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0013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5" grpId="2" animBg="1"/>
          <p:bldP spid="17" grpId="0"/>
          <p:bldP spid="18" grpId="0" animBg="1"/>
          <p:bldP spid="18" grpId="1" animBg="1"/>
          <p:bldP spid="18" grpId="2" animBg="1"/>
          <p:bldP spid="20" grpId="0"/>
          <p:bldP spid="21" grpId="0" animBg="1"/>
          <p:bldP spid="21" grpId="1" animBg="1"/>
          <p:bldP spid="21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00013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2.59259E-6 L 0.00013 0.15185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6.93889E-18 L 0.00013 0.15208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6.93889E-18 L 0.00013 0.15185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0013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0013 0.15185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5" grpId="2" animBg="1"/>
          <p:bldP spid="17" grpId="0"/>
          <p:bldP spid="18" grpId="0" animBg="1"/>
          <p:bldP spid="18" grpId="1" animBg="1"/>
          <p:bldP spid="18" grpId="2" animBg="1"/>
          <p:bldP spid="20" grpId="0"/>
          <p:bldP spid="21" grpId="0" animBg="1"/>
          <p:bldP spid="21" grpId="1" animBg="1"/>
          <p:bldP spid="21" grpId="2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7137292" y="439205"/>
            <a:ext cx="2304256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verbs"/>
          <p:cNvSpPr txBox="1"/>
          <p:nvPr/>
        </p:nvSpPr>
        <p:spPr>
          <a:xfrm>
            <a:off x="7129009" y="439205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s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s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inging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 err="1">
                <a:solidFill>
                  <a:prstClr val="black"/>
                </a:solidFill>
              </a:rPr>
              <a:t>p</a:t>
            </a:r>
            <a:r>
              <a:rPr kumimoji="0" lang="es-ES_tradnl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laying</a:t>
            </a: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error 3"/>
          <p:cNvSpPr/>
          <p:nvPr/>
        </p:nvSpPr>
        <p:spPr>
          <a:xfrm>
            <a:off x="7137292" y="-640915"/>
            <a:ext cx="2304256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4867735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o be"/>
          <p:cNvSpPr txBox="1"/>
          <p:nvPr/>
        </p:nvSpPr>
        <p:spPr>
          <a:xfrm>
            <a:off x="4798986" y="441054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error 2"/>
          <p:cNvSpPr/>
          <p:nvPr/>
        </p:nvSpPr>
        <p:spPr>
          <a:xfrm>
            <a:off x="485234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2600788" y="439205"/>
            <a:ext cx="2160240" cy="6480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/>
              </a:gs>
              <a:gs pos="100000">
                <a:sysClr val="window" lastClr="FFFFFF">
                  <a:lumMod val="6500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ubjects"/>
          <p:cNvSpPr txBox="1"/>
          <p:nvPr/>
        </p:nvSpPr>
        <p:spPr>
          <a:xfrm>
            <a:off x="2534610" y="439205"/>
            <a:ext cx="22669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They</a:t>
            </a: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rror 1"/>
          <p:cNvSpPr/>
          <p:nvPr/>
        </p:nvSpPr>
        <p:spPr>
          <a:xfrm>
            <a:off x="2601210" y="-640915"/>
            <a:ext cx="2160240" cy="64807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ERROR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g frame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17" y="-29726"/>
            <a:ext cx="9133884" cy="6858000"/>
          </a:xfrm>
          <a:prstGeom prst="rect">
            <a:avLst/>
          </a:prstGeom>
        </p:spPr>
      </p:pic>
      <p:sp>
        <p:nvSpPr>
          <p:cNvPr id="12" name="back"/>
          <p:cNvSpPr/>
          <p:nvPr/>
        </p:nvSpPr>
        <p:spPr>
          <a:xfrm>
            <a:off x="4111651" y="1303301"/>
            <a:ext cx="3672408" cy="2880320"/>
          </a:xfrm>
          <a:prstGeom prst="roundRect">
            <a:avLst>
              <a:gd name="adj" fmla="val 7408"/>
            </a:avLst>
          </a:prstGeom>
          <a:solidFill>
            <a:sysClr val="windowText" lastClr="000000"/>
          </a:solidFill>
          <a:ln w="127000" cap="flat" cmpd="sng" algn="ctr">
            <a:noFill/>
            <a:prstDash val="solid"/>
          </a:ln>
          <a:effectLst>
            <a:innerShdw blurRad="495300">
              <a:sysClr val="windowText" lastClr="000000">
                <a:alpha val="66000"/>
              </a:sys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ame"/>
          <p:cNvSpPr/>
          <p:nvPr/>
        </p:nvSpPr>
        <p:spPr>
          <a:xfrm>
            <a:off x="4040948" y="1303301"/>
            <a:ext cx="3672408" cy="2880320"/>
          </a:xfrm>
          <a:prstGeom prst="roundRect">
            <a:avLst>
              <a:gd name="adj" fmla="val 7408"/>
            </a:avLst>
          </a:prstGeom>
          <a:noFill/>
          <a:ln w="1270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"/>
          <p:cNvSpPr txBox="1"/>
          <p:nvPr/>
        </p:nvSpPr>
        <p:spPr>
          <a:xfrm>
            <a:off x="2757287" y="439964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hey"/>
          <p:cNvSpPr txBox="1"/>
          <p:nvPr/>
        </p:nvSpPr>
        <p:spPr>
          <a:xfrm>
            <a:off x="2744804" y="5840891"/>
            <a:ext cx="1596659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she"/>
          <p:cNvSpPr txBox="1"/>
          <p:nvPr/>
        </p:nvSpPr>
        <p:spPr>
          <a:xfrm>
            <a:off x="2757287" y="5119725"/>
            <a:ext cx="1584176" cy="646986"/>
          </a:xfrm>
          <a:prstGeom prst="round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is"/>
          <p:cNvSpPr txBox="1"/>
          <p:nvPr/>
        </p:nvSpPr>
        <p:spPr>
          <a:xfrm>
            <a:off x="5133551" y="5119725"/>
            <a:ext cx="1415483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am"/>
          <p:cNvSpPr txBox="1"/>
          <p:nvPr/>
        </p:nvSpPr>
        <p:spPr>
          <a:xfrm>
            <a:off x="5149758" y="4399645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am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are"/>
          <p:cNvSpPr txBox="1"/>
          <p:nvPr/>
        </p:nvSpPr>
        <p:spPr>
          <a:xfrm>
            <a:off x="5149758" y="5840891"/>
            <a:ext cx="1387950" cy="6469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are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unning"/>
          <p:cNvSpPr txBox="1"/>
          <p:nvPr/>
        </p:nvSpPr>
        <p:spPr>
          <a:xfrm>
            <a:off x="7231994" y="4399645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noProof="0" dirty="0" err="1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inging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playing"/>
          <p:cNvSpPr txBox="1"/>
          <p:nvPr/>
        </p:nvSpPr>
        <p:spPr>
          <a:xfrm>
            <a:off x="7221783" y="5120811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kern="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laying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singing"/>
          <p:cNvSpPr txBox="1"/>
          <p:nvPr/>
        </p:nvSpPr>
        <p:spPr>
          <a:xfrm>
            <a:off x="7221783" y="5844661"/>
            <a:ext cx="2114851" cy="646986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running.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3" name="back butto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93" y="2381038"/>
            <a:ext cx="956993" cy="95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6780" y="1282595"/>
            <a:ext cx="4032214" cy="2898057"/>
          </a:xfrm>
          <a:prstGeom prst="roundRect">
            <a:avLst>
              <a:gd name="adj" fmla="val 4693"/>
            </a:avLst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5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00017 0.15209 " pathEditMode="relative" rAng="0" ptsTypes="AA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2" presetClass="path" presetSubtype="0" accel="50000" decel="5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7341E-6 L 0.00017 0.1519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758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4" grpId="1" animBg="1"/>
          <p:bldP spid="4" grpId="2" animBg="1"/>
          <p:bldP spid="6" grpId="0"/>
          <p:bldP spid="7" grpId="0" animBg="1"/>
          <p:bldP spid="7" grpId="1" animBg="1"/>
          <p:bldP spid="7" grpId="2" animBg="1"/>
          <p:bldP spid="9" grpId="0"/>
          <p:bldP spid="10" grpId="0" animBg="1"/>
          <p:bldP spid="10" grpId="1" animBg="1"/>
          <p:bldP spid="10" grpId="2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499</Words>
  <Application>Microsoft Office PowerPoint</Application>
  <PresentationFormat>Widescreen</PresentationFormat>
  <Paragraphs>300</Paragraphs>
  <Slides>25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Aharoni</vt:lpstr>
      <vt:lpstr>Amasis MT Pro Black</vt:lpstr>
      <vt:lpstr>Barlow</vt:lpstr>
      <vt:lpstr>Hind</vt:lpstr>
      <vt:lpstr>Montserrat</vt:lpstr>
      <vt:lpstr>Sport Day</vt:lpstr>
      <vt:lpstr>Tw Cen MT</vt:lpstr>
      <vt:lpstr>Arial</vt:lpstr>
      <vt:lpstr>Bauhaus 93</vt:lpstr>
      <vt:lpstr>Berlin Sans FB</vt:lpstr>
      <vt:lpstr>Calibri</vt:lpstr>
      <vt:lpstr>Calibri Light</vt:lpstr>
      <vt:lpstr>Comic Sans MS</vt:lpstr>
      <vt:lpstr>Times New Roman</vt:lpstr>
      <vt:lpstr>Office Theme</vt:lpstr>
      <vt:lpstr>Over The Rainbow by Slidesgo</vt:lpstr>
      <vt:lpstr>2_Droplet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151</cp:revision>
  <dcterms:created xsi:type="dcterms:W3CDTF">2022-01-25T11:05:41Z</dcterms:created>
  <dcterms:modified xsi:type="dcterms:W3CDTF">2022-10-11T03:08:23Z</dcterms:modified>
</cp:coreProperties>
</file>